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 id="2147483768" r:id="rId5"/>
  </p:sldMasterIdLst>
  <p:notesMasterIdLst>
    <p:notesMasterId r:id="rId8"/>
  </p:notesMasterIdLst>
  <p:handoutMasterIdLst>
    <p:handoutMasterId r:id="rId9"/>
  </p:handoutMasterIdLst>
  <p:sldIdLst>
    <p:sldId id="2147479030" r:id="rId6"/>
    <p:sldId id="2147479035" r:id="rId7"/>
  </p:sldIdLst>
  <p:sldSz cx="12192000" cy="6858000"/>
  <p:notesSz cx="7315200" cy="9601200"/>
  <p:embeddedFontLst>
    <p:embeddedFont>
      <p:font typeface="Work Sans" pitchFamily="2" charset="77"/>
      <p:regular r:id="rId10"/>
      <p:bold r:id="rId11"/>
      <p:italic r:id="rId12"/>
      <p:boldItalic r:id="rId13"/>
    </p:embeddedFont>
    <p:embeddedFont>
      <p:font typeface="Work Sans Bold" pitchFamily="2" charset="77"/>
      <p:regular r:id="rId14"/>
      <p:bold r:id="rId15"/>
      <p:italic r:id="rId16"/>
      <p:boldItalic r:id="rId17"/>
    </p:embeddedFont>
    <p:embeddedFont>
      <p:font typeface="Work Sans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858" userDrawn="1">
          <p15:clr>
            <a:srgbClr val="A4A3A4"/>
          </p15:clr>
        </p15:guide>
        <p15:guide id="2" orient="horz" pos="3838" userDrawn="1">
          <p15:clr>
            <a:srgbClr val="A4A3A4"/>
          </p15:clr>
        </p15:guide>
        <p15:guide id="3" pos="73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C9F30-4316-1874-790B-BC310BF834B1}" name="Sally Langford" initials="SL" userId="S::sally.langford@mq.edu.au::ad2b9809-3dd3-4843-bd0d-0d1cefee0b59" providerId="AD"/>
  <p188:author id="{F98FE859-E3A6-5486-6027-9133E961F35A}" name="Lauren Bradshaw" initials="LB" userId="S::lauren.bradshaw@mq.edu.au::354a2299-fb7b-4723-8407-a60689ab2fca" providerId="AD"/>
  <p188:author id="{0ED7E7F0-3B09-8D2D-06BD-6772E466BC63}" name="Sajeda Gani" initials="SG" userId="S::sajeda.gani@cdcbus.com.au::1ffd3e4a-90b0-44a4-a383-985677c9f71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5B046-DD9E-BE4E-B823-61C0E6CFF907}" v="43" dt="2024-06-03T22:01:36.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9" autoAdjust="0"/>
    <p:restoredTop sz="79766" autoAdjust="0"/>
  </p:normalViewPr>
  <p:slideViewPr>
    <p:cSldViewPr snapToGrid="0">
      <p:cViewPr varScale="1">
        <p:scale>
          <a:sx n="87" d="100"/>
          <a:sy n="87" d="100"/>
        </p:scale>
        <p:origin x="1088" y="184"/>
      </p:cViewPr>
      <p:guideLst>
        <p:guide pos="5858"/>
        <p:guide orient="horz" pos="3838"/>
        <p:guide pos="7355"/>
      </p:guideLst>
    </p:cSldViewPr>
  </p:slideViewPr>
  <p:outlineViewPr>
    <p:cViewPr>
      <p:scale>
        <a:sx n="33" d="100"/>
        <a:sy n="33" d="100"/>
      </p:scale>
      <p:origin x="0" y="-101496"/>
    </p:cViewPr>
  </p:outlineViewPr>
  <p:notesTextViewPr>
    <p:cViewPr>
      <p:scale>
        <a:sx n="1" d="1"/>
        <a:sy n="1" d="1"/>
      </p:scale>
      <p:origin x="0" y="0"/>
    </p:cViewPr>
  </p:notesTextViewPr>
  <p:sorterViewPr>
    <p:cViewPr>
      <p:scale>
        <a:sx n="100" d="100"/>
        <a:sy n="100" d="100"/>
      </p:scale>
      <p:origin x="0" y="-293"/>
    </p:cViewPr>
  </p:sorterViewPr>
  <p:notesViewPr>
    <p:cSldViewPr snapToGrid="0">
      <p:cViewPr varScale="1">
        <p:scale>
          <a:sx n="89" d="100"/>
          <a:sy n="89" d="100"/>
        </p:scale>
        <p:origin x="3139"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BCFED9-9711-7DC8-CC51-F572BB344A55}"/>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dirty="0">
              <a:latin typeface="Work Sans Light" pitchFamily="2" charset="0"/>
            </a:endParaRPr>
          </a:p>
        </p:txBody>
      </p:sp>
      <p:sp>
        <p:nvSpPr>
          <p:cNvPr id="3" name="Date Placeholder 2">
            <a:extLst>
              <a:ext uri="{FF2B5EF4-FFF2-40B4-BE49-F238E27FC236}">
                <a16:creationId xmlns:a16="http://schemas.microsoft.com/office/drawing/2014/main" id="{F4088195-5EF2-63BF-8723-D04E9922FC3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13EA5C6-73EB-4E3E-98D2-0C24F6630EC8}" type="datetimeFigureOut">
              <a:rPr lang="en-AU" smtClean="0">
                <a:latin typeface="Work Sans Light" pitchFamily="2" charset="0"/>
              </a:rPr>
              <a:t>4/6/2024</a:t>
            </a:fld>
            <a:endParaRPr lang="en-AU" dirty="0">
              <a:latin typeface="Work Sans Light" pitchFamily="2" charset="0"/>
            </a:endParaRPr>
          </a:p>
        </p:txBody>
      </p:sp>
      <p:sp>
        <p:nvSpPr>
          <p:cNvPr id="4" name="Footer Placeholder 3">
            <a:extLst>
              <a:ext uri="{FF2B5EF4-FFF2-40B4-BE49-F238E27FC236}">
                <a16:creationId xmlns:a16="http://schemas.microsoft.com/office/drawing/2014/main" id="{546B5278-C18E-193C-DFC8-FD02AD0D747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dirty="0">
              <a:latin typeface="Work Sans Light" pitchFamily="2" charset="0"/>
            </a:endParaRPr>
          </a:p>
        </p:txBody>
      </p:sp>
      <p:sp>
        <p:nvSpPr>
          <p:cNvPr id="5" name="Slide Number Placeholder 4">
            <a:extLst>
              <a:ext uri="{FF2B5EF4-FFF2-40B4-BE49-F238E27FC236}">
                <a16:creationId xmlns:a16="http://schemas.microsoft.com/office/drawing/2014/main" id="{7C1A89BB-A527-B4DC-BE2A-A331B82C83B2}"/>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58CA646-FA1E-409E-B84B-71E8B8D7626D}" type="slidenum">
              <a:rPr lang="en-AU" smtClean="0">
                <a:latin typeface="Work Sans Light" pitchFamily="2" charset="0"/>
              </a:rPr>
              <a:t>‹#›</a:t>
            </a:fld>
            <a:endParaRPr lang="en-AU" dirty="0">
              <a:latin typeface="Work Sans Light" pitchFamily="2" charset="0"/>
            </a:endParaRPr>
          </a:p>
        </p:txBody>
      </p:sp>
    </p:spTree>
    <p:extLst>
      <p:ext uri="{BB962C8B-B14F-4D97-AF65-F5344CB8AC3E}">
        <p14:creationId xmlns:p14="http://schemas.microsoft.com/office/powerpoint/2010/main" val="180059454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Work Sans Light" pitchFamily="2" charset="0"/>
              </a:defRPr>
            </a:lvl1pPr>
          </a:lstStyle>
          <a:p>
            <a:endParaRPr lang="en-AU"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Work Sans Light" pitchFamily="2" charset="0"/>
              </a:defRPr>
            </a:lvl1pPr>
          </a:lstStyle>
          <a:p>
            <a:fld id="{85688D7E-976C-4B5A-A511-4E529A5F42FF}" type="datetimeFigureOut">
              <a:rPr lang="en-AU" smtClean="0"/>
              <a:pPr/>
              <a:t>4/6/2024</a:t>
            </a:fld>
            <a:endParaRPr lang="en-AU"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AU"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Work Sans Light" pitchFamily="2" charset="0"/>
              </a:defRPr>
            </a:lvl1pPr>
          </a:lstStyle>
          <a:p>
            <a:endParaRPr lang="en-AU"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Work Sans Light" pitchFamily="2" charset="0"/>
              </a:defRPr>
            </a:lvl1pPr>
          </a:lstStyle>
          <a:p>
            <a:fld id="{43F4DFC0-1D10-4A64-B265-B5564C76A40D}" type="slidenum">
              <a:rPr lang="en-AU" smtClean="0"/>
              <a:pPr/>
              <a:t>‹#›</a:t>
            </a:fld>
            <a:endParaRPr lang="en-AU" dirty="0"/>
          </a:p>
        </p:txBody>
      </p:sp>
    </p:spTree>
    <p:extLst>
      <p:ext uri="{BB962C8B-B14F-4D97-AF65-F5344CB8AC3E}">
        <p14:creationId xmlns:p14="http://schemas.microsoft.com/office/powerpoint/2010/main" val="215974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Work Sans Light" pitchFamily="2" charset="0"/>
        <a:ea typeface="+mn-ea"/>
        <a:cs typeface="+mn-cs"/>
      </a:defRPr>
    </a:lvl1pPr>
    <a:lvl2pPr marL="457200" algn="l" defTabSz="914400" rtl="0" eaLnBrk="1" latinLnBrk="0" hangingPunct="1">
      <a:defRPr sz="1200" kern="1200">
        <a:solidFill>
          <a:schemeClr val="tx1"/>
        </a:solidFill>
        <a:latin typeface="Work Sans Light" pitchFamily="2" charset="0"/>
        <a:ea typeface="+mn-ea"/>
        <a:cs typeface="+mn-cs"/>
      </a:defRPr>
    </a:lvl2pPr>
    <a:lvl3pPr marL="914400" algn="l" defTabSz="914400" rtl="0" eaLnBrk="1" latinLnBrk="0" hangingPunct="1">
      <a:defRPr sz="1200" kern="1200">
        <a:solidFill>
          <a:schemeClr val="tx1"/>
        </a:solidFill>
        <a:latin typeface="Work Sans Light" pitchFamily="2" charset="0"/>
        <a:ea typeface="+mn-ea"/>
        <a:cs typeface="+mn-cs"/>
      </a:defRPr>
    </a:lvl3pPr>
    <a:lvl4pPr marL="1371600" algn="l" defTabSz="914400" rtl="0" eaLnBrk="1" latinLnBrk="0" hangingPunct="1">
      <a:defRPr sz="1200" kern="1200">
        <a:solidFill>
          <a:schemeClr val="tx1"/>
        </a:solidFill>
        <a:latin typeface="Work Sans Light" pitchFamily="2" charset="0"/>
        <a:ea typeface="+mn-ea"/>
        <a:cs typeface="+mn-cs"/>
      </a:defRPr>
    </a:lvl4pPr>
    <a:lvl5pPr marL="1828800" algn="l" defTabSz="914400" rtl="0" eaLnBrk="1" latinLnBrk="0" hangingPunct="1">
      <a:defRPr sz="1200" kern="1200">
        <a:solidFill>
          <a:schemeClr val="tx1"/>
        </a:solidFill>
        <a:latin typeface="Work Sans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5780AC98-8E30-490D-A639-38DF0F70C274}" type="slidenum">
              <a:rPr lang="en-AU">
                <a:solidFill>
                  <a:prstClr val="black"/>
                </a:solidFill>
                <a:latin typeface="Calibri" panose="020F0502020204030204"/>
              </a:rPr>
              <a:pPr defTabSz="966612">
                <a:defRPr/>
              </a:pPr>
              <a:t>1</a:t>
            </a:fld>
            <a:endParaRPr lang="en-AU">
              <a:solidFill>
                <a:prstClr val="black"/>
              </a:solidFill>
              <a:latin typeface="Calibri" panose="020F0502020204030204"/>
            </a:endParaRPr>
          </a:p>
        </p:txBody>
      </p:sp>
    </p:spTree>
    <p:extLst>
      <p:ext uri="{BB962C8B-B14F-4D97-AF65-F5344CB8AC3E}">
        <p14:creationId xmlns:p14="http://schemas.microsoft.com/office/powerpoint/2010/main" val="301479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4DFC0-1D10-4A64-B265-B5564C76A40D}" type="slidenum">
              <a:rPr kumimoji="0" lang="en-AU" sz="1200" b="0" i="0" u="none" strike="noStrike" kern="1200" cap="none" spc="0" normalizeH="0" baseline="0" noProof="0" smtClean="0">
                <a:ln>
                  <a:noFill/>
                </a:ln>
                <a:solidFill>
                  <a:prstClr val="black"/>
                </a:solidFill>
                <a:effectLst/>
                <a:uLnTx/>
                <a:uFillTx/>
                <a:latin typeface="Work Sans Light"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Work Sans Light" pitchFamily="2" charset="0"/>
              <a:ea typeface="+mn-ea"/>
              <a:cs typeface="+mn-cs"/>
            </a:endParaRPr>
          </a:p>
        </p:txBody>
      </p:sp>
    </p:spTree>
    <p:extLst>
      <p:ext uri="{BB962C8B-B14F-4D97-AF65-F5344CB8AC3E}">
        <p14:creationId xmlns:p14="http://schemas.microsoft.com/office/powerpoint/2010/main" val="323441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528324-6C84-69DB-3343-D89A1F899B0D}"/>
              </a:ext>
            </a:extLst>
          </p:cNvPr>
          <p:cNvSpPr/>
          <p:nvPr userDrawn="1"/>
        </p:nvSpPr>
        <p:spPr>
          <a:xfrm>
            <a:off x="0" y="0"/>
            <a:ext cx="473075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93501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_6">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403977"/>
            <a:ext cx="5620789" cy="779490"/>
          </a:xfrm>
        </p:spPr>
        <p:txBody>
          <a:bodyPr anchor="t" anchorCtr="0">
            <a:noAutofit/>
          </a:bodyPr>
          <a:lstStyle>
            <a:lvl1pPr algn="l">
              <a:defRPr sz="4800">
                <a:solidFill>
                  <a:schemeClr val="bg1"/>
                </a:solidFill>
              </a:defRPr>
            </a:lvl1pPr>
          </a:lstStyle>
          <a:p>
            <a:r>
              <a:rPr lang="en-GB"/>
              <a:t>Click to edit Master title style</a:t>
            </a:r>
            <a:endParaRPr lang="en-AU"/>
          </a:p>
        </p:txBody>
      </p:sp>
      <p:pic>
        <p:nvPicPr>
          <p:cNvPr id="4" name="Picture Placeholder 8">
            <a:extLst>
              <a:ext uri="{FF2B5EF4-FFF2-40B4-BE49-F238E27FC236}">
                <a16:creationId xmlns:a16="http://schemas.microsoft.com/office/drawing/2014/main" id="{03E2EC8B-C289-9C6E-ED38-44235F879E1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5938" y="5953125"/>
            <a:ext cx="1428750" cy="536575"/>
          </a:xfrm>
          <a:prstGeom prst="rect">
            <a:avLst/>
          </a:prstGeom>
        </p:spPr>
      </p:pic>
      <p:pic>
        <p:nvPicPr>
          <p:cNvPr id="5" name="Picture Placeholder 14" descr="Macquarie University logo">
            <a:extLst>
              <a:ext uri="{FF2B5EF4-FFF2-40B4-BE49-F238E27FC236}">
                <a16:creationId xmlns:a16="http://schemas.microsoft.com/office/drawing/2014/main" id="{182A72C3-A2C5-868A-2C37-CA002408684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3" name="Picture Placeholder 4">
            <a:extLst>
              <a:ext uri="{FF2B5EF4-FFF2-40B4-BE49-F238E27FC236}">
                <a16:creationId xmlns:a16="http://schemas.microsoft.com/office/drawing/2014/main" id="{035C0B84-52D3-FE1C-D083-06B630B29BBE}"/>
              </a:ext>
              <a:ext uri="{C183D7F6-B498-43B3-948B-1728B52AA6E4}">
                <adec:decorative xmlns:adec="http://schemas.microsoft.com/office/drawing/2017/decorative" val="1"/>
              </a:ext>
            </a:extLst>
          </p:cNvPr>
          <p:cNvSpPr>
            <a:spLocks noGrp="1"/>
          </p:cNvSpPr>
          <p:nvPr>
            <p:ph type="pic" sz="quarter" idx="15" hasCustomPrompt="1"/>
          </p:nvPr>
        </p:nvSpPr>
        <p:spPr>
          <a:xfrm>
            <a:off x="3285605" y="771726"/>
            <a:ext cx="1440000" cy="144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1097853623"/>
      </p:ext>
    </p:extLst>
  </p:cSld>
  <p:clrMapOvr>
    <a:masterClrMapping/>
  </p:clrMapOvr>
  <p:extLst>
    <p:ext uri="{DCECCB84-F9BA-43D5-87BE-67443E8EF086}">
      <p15:sldGuideLst xmlns:p15="http://schemas.microsoft.com/office/powerpoint/2012/main">
        <p15:guide id="1" pos="2139">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Image and text layout_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lvl1pPr algn="l">
              <a:defRPr b="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1628776"/>
            <a:ext cx="7229908" cy="4548188"/>
          </a:xfrm>
        </p:spPr>
        <p:txBody>
          <a:bodyPr lIns="0" numCol="2" spcCol="360000"/>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3392925F-8D67-4B3F-B3F8-B3B03D51667B}"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0" y="1628774"/>
            <a:ext cx="3948299" cy="5229225"/>
          </a:xfrm>
        </p:spPr>
        <p:txBody>
          <a:bodyPr lIns="0"/>
          <a:lstStyle>
            <a:lvl1pPr>
              <a:defRPr>
                <a:solidFill>
                  <a:schemeClr val="bg1"/>
                </a:solidFill>
              </a:defRPr>
            </a:lvl1pPr>
          </a:lstStyle>
          <a:p>
            <a:r>
              <a:rPr lang="en-GB"/>
              <a:t>Click icon to add picture</a:t>
            </a:r>
            <a:endParaRPr lang="en-AU"/>
          </a:p>
        </p:txBody>
      </p:sp>
      <p:sp>
        <p:nvSpPr>
          <p:cNvPr id="10" name="Parallelogram 5">
            <a:extLst>
              <a:ext uri="{FF2B5EF4-FFF2-40B4-BE49-F238E27FC236}">
                <a16:creationId xmlns:a16="http://schemas.microsoft.com/office/drawing/2014/main" id="{F85F9794-4C14-6429-C762-3F36479FAFC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E6B4E247-E450-F496-103D-C378D87133F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cxnSp>
        <p:nvCxnSpPr>
          <p:cNvPr id="6" name="Straight Connector 5">
            <a:extLst>
              <a:ext uri="{FF2B5EF4-FFF2-40B4-BE49-F238E27FC236}">
                <a16:creationId xmlns:a16="http://schemas.microsoft.com/office/drawing/2014/main" id="{30AE6886-2039-ABE0-3B7A-F040004FA8E4}"/>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4693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Image and text layout_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21043" cy="538616"/>
          </a:xfrm>
        </p:spPr>
        <p:txBody>
          <a:bodyPr/>
          <a:lstStyle>
            <a:lvl1pPr algn="l">
              <a:defRPr b="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21043"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1628776"/>
            <a:ext cx="7229908" cy="4548188"/>
          </a:xfrm>
        </p:spPr>
        <p:txBody>
          <a:bodyPr lIns="0" numCol="2" spcCol="360000"/>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3392925F-8D67-4B3F-B3F8-B3B03D51667B}"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0" y="1628774"/>
            <a:ext cx="3948299" cy="5229225"/>
          </a:xfrm>
        </p:spPr>
        <p:txBody>
          <a:bodyPr lIns="0"/>
          <a:lstStyle>
            <a:lvl1pPr>
              <a:defRPr>
                <a:solidFill>
                  <a:schemeClr val="bg1"/>
                </a:solidFill>
              </a:defRPr>
            </a:lvl1pPr>
          </a:lstStyle>
          <a:p>
            <a:r>
              <a:rPr lang="en-GB"/>
              <a:t>Click icon to add picture</a:t>
            </a:r>
            <a:endParaRPr lang="en-AU"/>
          </a:p>
        </p:txBody>
      </p:sp>
      <p:pic>
        <p:nvPicPr>
          <p:cNvPr id="11" name="Picture 10">
            <a:extLst>
              <a:ext uri="{FF2B5EF4-FFF2-40B4-BE49-F238E27FC236}">
                <a16:creationId xmlns:a16="http://schemas.microsoft.com/office/drawing/2014/main" id="{E6B4E247-E450-F496-103D-C378D87133F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7" name="Parallelogram 5">
            <a:extLst>
              <a:ext uri="{FF2B5EF4-FFF2-40B4-BE49-F238E27FC236}">
                <a16:creationId xmlns:a16="http://schemas.microsoft.com/office/drawing/2014/main" id="{97CD803E-1638-0B2F-66EC-0DF1BF60D6D3}"/>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6684269F-35D5-67C4-58F1-99CE0837A333}"/>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7520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Image and text layout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lvl1pPr algn="l">
              <a:defRPr b="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1628776"/>
            <a:ext cx="7229908" cy="4548188"/>
          </a:xfrm>
        </p:spPr>
        <p:txBody>
          <a:bodyPr lIns="0" numCol="2" spcCol="360000"/>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3392925F-8D67-4B3F-B3F8-B3B03D51667B}"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0" y="1628774"/>
            <a:ext cx="3948299" cy="5229225"/>
          </a:xfrm>
        </p:spPr>
        <p:txBody>
          <a:bodyPr lIns="0"/>
          <a:lstStyle>
            <a:lvl1pPr>
              <a:defRPr>
                <a:solidFill>
                  <a:schemeClr val="bg1"/>
                </a:solidFill>
              </a:defRPr>
            </a:lvl1pPr>
          </a:lstStyle>
          <a:p>
            <a:r>
              <a:rPr lang="en-GB"/>
              <a:t>Click icon to add picture</a:t>
            </a:r>
            <a:endParaRPr lang="en-AU"/>
          </a:p>
        </p:txBody>
      </p:sp>
      <p:sp>
        <p:nvSpPr>
          <p:cNvPr id="10" name="Parallelogram 5">
            <a:extLst>
              <a:ext uri="{FF2B5EF4-FFF2-40B4-BE49-F238E27FC236}">
                <a16:creationId xmlns:a16="http://schemas.microsoft.com/office/drawing/2014/main" id="{F85F9794-4C14-6429-C762-3F36479FAFC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E6B4E247-E450-F496-103D-C378D87133F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cxnSp>
        <p:nvCxnSpPr>
          <p:cNvPr id="6" name="Straight Connector 5">
            <a:extLst>
              <a:ext uri="{FF2B5EF4-FFF2-40B4-BE49-F238E27FC236}">
                <a16:creationId xmlns:a16="http://schemas.microsoft.com/office/drawing/2014/main" id="{4AE27F04-6069-D8F5-7AC8-1FC13FD2A9C1}"/>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3179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graphic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1E2051AE-7B41-4B15-BBA3-E5C7244AA2B8}"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3156218587"/>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graphics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1E2051AE-7B41-4B15-BBA3-E5C7244AA2B8}"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142202032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Infographics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1E2051AE-7B41-4B15-BBA3-E5C7244AA2B8}"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pic>
        <p:nvPicPr>
          <p:cNvPr id="7" name="Picture 6">
            <a:extLst>
              <a:ext uri="{FF2B5EF4-FFF2-40B4-BE49-F238E27FC236}">
                <a16:creationId xmlns:a16="http://schemas.microsoft.com/office/drawing/2014/main" id="{EF9E8506-138B-C292-D12C-94A88B15C89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9" name="Parallelogram 5">
            <a:extLst>
              <a:ext uri="{FF2B5EF4-FFF2-40B4-BE49-F238E27FC236}">
                <a16:creationId xmlns:a16="http://schemas.microsoft.com/office/drawing/2014/main" id="{098AFDC6-7804-ED94-3DD4-6EFAA423A576}"/>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AA7E5C69-B401-D177-6CBC-5FAA534056E3}"/>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084444"/>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Infographics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1E2051AE-7B41-4B15-BBA3-E5C7244AA2B8}"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pic>
        <p:nvPicPr>
          <p:cNvPr id="7" name="Picture 6">
            <a:extLst>
              <a:ext uri="{FF2B5EF4-FFF2-40B4-BE49-F238E27FC236}">
                <a16:creationId xmlns:a16="http://schemas.microsoft.com/office/drawing/2014/main" id="{EF9E8506-138B-C292-D12C-94A88B15C89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9" name="Parallelogram 5">
            <a:extLst>
              <a:ext uri="{FF2B5EF4-FFF2-40B4-BE49-F238E27FC236}">
                <a16:creationId xmlns:a16="http://schemas.microsoft.com/office/drawing/2014/main" id="{098AFDC6-7804-ED94-3DD4-6EFAA423A576}"/>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AA7E5C69-B401-D177-6CBC-5FAA534056E3}"/>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07672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nfographics_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1E2051AE-7B41-4B15-BBA3-E5C7244AA2B8}"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98AFDC6-7804-ED94-3DD4-6EFAA423A576}"/>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AA7E5C69-B401-D177-6CBC-5FAA534056E3}"/>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52E3E24-4740-CE29-CB3D-759CA50FBE0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Tree>
    <p:extLst>
      <p:ext uri="{BB962C8B-B14F-4D97-AF65-F5344CB8AC3E}">
        <p14:creationId xmlns:p14="http://schemas.microsoft.com/office/powerpoint/2010/main" val="69236420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Infographics_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1E2051AE-7B41-4B15-BBA3-E5C7244AA2B8}"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cxnSp>
        <p:nvCxnSpPr>
          <p:cNvPr id="10" name="Straight Connector 9">
            <a:extLst>
              <a:ext uri="{FF2B5EF4-FFF2-40B4-BE49-F238E27FC236}">
                <a16:creationId xmlns:a16="http://schemas.microsoft.com/office/drawing/2014/main" id="{AA7E5C69-B401-D177-6CBC-5FAA534056E3}"/>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52E3E24-4740-CE29-CB3D-759CA50FBE0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7" name="Parallelogram 5">
            <a:extLst>
              <a:ext uri="{FF2B5EF4-FFF2-40B4-BE49-F238E27FC236}">
                <a16:creationId xmlns:a16="http://schemas.microsoft.com/office/drawing/2014/main" id="{D10A947C-5768-8FC1-740A-74A6F4554B6A}"/>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3159196"/>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Infographics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1E2051AE-7B41-4B15-BBA3-E5C7244AA2B8}"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98AFDC6-7804-ED94-3DD4-6EFAA423A576}"/>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AA7E5C69-B401-D177-6CBC-5FAA534056E3}"/>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52E3E24-4740-CE29-CB3D-759CA50FBE0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Tree>
    <p:extLst>
      <p:ext uri="{BB962C8B-B14F-4D97-AF65-F5344CB8AC3E}">
        <p14:creationId xmlns:p14="http://schemas.microsoft.com/office/powerpoint/2010/main" val="383032797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_1">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B9116D33-ED1E-ACD8-6547-24A1C5F6429A}"/>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a:t>Click icon to add picture, right-click on the picture, choose ‘Send to Back’.</a:t>
            </a:r>
          </a:p>
        </p:txBody>
      </p:sp>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895044"/>
            <a:ext cx="5620789" cy="779490"/>
          </a:xfrm>
        </p:spPr>
        <p:txBody>
          <a:bodyPr anchor="t" anchorCtr="0">
            <a:noAutofit/>
          </a:bodyPr>
          <a:lstStyle>
            <a:lvl1pPr algn="ctr">
              <a:defRPr sz="4800">
                <a:solidFill>
                  <a:schemeClr val="bg1"/>
                </a:solidFill>
              </a:defRPr>
            </a:lvl1pPr>
          </a:lstStyle>
          <a:p>
            <a:r>
              <a:rPr lang="en-GB"/>
              <a:t>Click to edit Master title style</a:t>
            </a:r>
            <a:endParaRPr lang="en-AU"/>
          </a:p>
        </p:txBody>
      </p:sp>
      <p:sp>
        <p:nvSpPr>
          <p:cNvPr id="9" name="Text Placeholder 8">
            <a:extLst>
              <a:ext uri="{FF2B5EF4-FFF2-40B4-BE49-F238E27FC236}">
                <a16:creationId xmlns:a16="http://schemas.microsoft.com/office/drawing/2014/main" id="{CD0E5909-701C-FEA4-3EDD-822BD3AE0EE5}"/>
              </a:ext>
            </a:extLst>
          </p:cNvPr>
          <p:cNvSpPr>
            <a:spLocks noGrp="1"/>
          </p:cNvSpPr>
          <p:nvPr>
            <p:ph type="body" sz="quarter" idx="14"/>
          </p:nvPr>
        </p:nvSpPr>
        <p:spPr>
          <a:xfrm>
            <a:off x="3286125" y="3644352"/>
            <a:ext cx="5619750" cy="622300"/>
          </a:xfrm>
        </p:spPr>
        <p:txBody>
          <a:bodyPr>
            <a:normAutofit/>
          </a:bodyPr>
          <a:lstStyle>
            <a:lvl1pPr marL="0" indent="0" algn="ctr">
              <a:buNone/>
              <a:defRPr sz="2400" cap="all" baseline="0">
                <a:solidFill>
                  <a:schemeClr val="bg1"/>
                </a:solidFill>
              </a:defRPr>
            </a:lvl1pPr>
          </a:lstStyle>
          <a:p>
            <a:pPr lvl="0"/>
            <a:r>
              <a:rPr lang="en-GB"/>
              <a:t>Click to edit Master text styles</a:t>
            </a:r>
          </a:p>
        </p:txBody>
      </p:sp>
      <p:sp>
        <p:nvSpPr>
          <p:cNvPr id="10" name="Parallelogram 5">
            <a:extLst>
              <a:ext uri="{FF2B5EF4-FFF2-40B4-BE49-F238E27FC236}">
                <a16:creationId xmlns:a16="http://schemas.microsoft.com/office/drawing/2014/main" id="{B6C20092-4FE0-D7B3-F7BA-0526B1B39094}"/>
              </a:ext>
              <a:ext uri="{C183D7F6-B498-43B3-948B-1728B52AA6E4}">
                <adec:decorative xmlns:adec="http://schemas.microsoft.com/office/drawing/2017/decorative" val="1"/>
              </a:ext>
            </a:extLst>
          </p:cNvPr>
          <p:cNvSpPr/>
          <p:nvPr userDrawn="1"/>
        </p:nvSpPr>
        <p:spPr>
          <a:xfrm rot="19475172">
            <a:off x="-328111"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3">
            <a:extLst>
              <a:ext uri="{FF2B5EF4-FFF2-40B4-BE49-F238E27FC236}">
                <a16:creationId xmlns:a16="http://schemas.microsoft.com/office/drawing/2014/main" id="{256F6C83-FC56-B74C-FC25-5C41751487F0}"/>
              </a:ext>
              <a:ext uri="{C183D7F6-B498-43B3-948B-1728B52AA6E4}">
                <adec:decorative xmlns:adec="http://schemas.microsoft.com/office/drawing/2017/decorative" val="1"/>
              </a:ext>
            </a:extLst>
          </p:cNvPr>
          <p:cNvSpPr>
            <a:spLocks noGrp="1"/>
          </p:cNvSpPr>
          <p:nvPr>
            <p:ph type="body" sz="quarter" idx="13" hasCustomPrompt="1"/>
          </p:nvPr>
        </p:nvSpPr>
        <p:spPr>
          <a:xfrm>
            <a:off x="623888" y="234685"/>
            <a:ext cx="1944233" cy="1108075"/>
          </a:xfrm>
        </p:spPr>
        <p:txBody>
          <a:bodyPr>
            <a:normAutofit/>
          </a:bodyPr>
          <a:lstStyle>
            <a:lvl1pPr marL="0" indent="0">
              <a:buNone/>
              <a:defRPr sz="2400"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
        <p:nvSpPr>
          <p:cNvPr id="11" name="Picture Placeholder 15" descr="Macquarie University logo">
            <a:extLst>
              <a:ext uri="{FF2B5EF4-FFF2-40B4-BE49-F238E27FC236}">
                <a16:creationId xmlns:a16="http://schemas.microsoft.com/office/drawing/2014/main" id="{CCCE9325-F6E9-4DA5-DDB3-056EEED87F02}"/>
              </a:ext>
            </a:extLst>
          </p:cNvPr>
          <p:cNvSpPr>
            <a:spLocks noGrp="1"/>
          </p:cNvSpPr>
          <p:nvPr>
            <p:ph type="pic" sz="quarter" idx="12" hasCustomPrompt="1"/>
          </p:nvPr>
        </p:nvSpPr>
        <p:spPr>
          <a:xfrm>
            <a:off x="9568515" y="5756896"/>
            <a:ext cx="2268538" cy="899162"/>
          </a:xfrm>
        </p:spPr>
        <p:txBody>
          <a:bodyPr/>
          <a:lstStyle>
            <a:lvl1pPr marL="0" indent="0">
              <a:buNone/>
              <a:defRPr/>
            </a:lvl1pPr>
          </a:lstStyle>
          <a:p>
            <a:r>
              <a:rPr lang="en-US"/>
              <a:t>Click icon to add </a:t>
            </a:r>
            <a:br>
              <a:rPr lang="en-US"/>
            </a:br>
            <a:r>
              <a:rPr lang="en-US"/>
              <a:t>MU logo</a:t>
            </a:r>
          </a:p>
          <a:p>
            <a:endParaRPr lang="en-AU"/>
          </a:p>
        </p:txBody>
      </p:sp>
    </p:spTree>
    <p:extLst>
      <p:ext uri="{BB962C8B-B14F-4D97-AF65-F5344CB8AC3E}">
        <p14:creationId xmlns:p14="http://schemas.microsoft.com/office/powerpoint/2010/main" val="32655089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050E-3625-CB9B-EEA9-1EC031197DC0}"/>
              </a:ext>
            </a:extLst>
          </p:cNvPr>
          <p:cNvSpPr>
            <a:spLocks noGrp="1"/>
          </p:cNvSpPr>
          <p:nvPr>
            <p:ph type="title"/>
          </p:nvPr>
        </p:nvSpPr>
        <p:spPr/>
        <p:txBody>
          <a:bodyPr/>
          <a:lstStyle/>
          <a:p>
            <a:r>
              <a:rPr lang="en-GB" noProof="0"/>
              <a:t>Click to edit Master title style</a:t>
            </a:r>
            <a:endParaRPr lang="en-AU" noProof="0"/>
          </a:p>
        </p:txBody>
      </p:sp>
      <p:sp>
        <p:nvSpPr>
          <p:cNvPr id="3" name="Date Placeholder 2">
            <a:extLst>
              <a:ext uri="{FF2B5EF4-FFF2-40B4-BE49-F238E27FC236}">
                <a16:creationId xmlns:a16="http://schemas.microsoft.com/office/drawing/2014/main" id="{854C8E1E-3C6D-A640-BC96-0F670CF8642B}"/>
              </a:ext>
              <a:ext uri="{C183D7F6-B498-43B3-948B-1728B52AA6E4}">
                <adec:decorative xmlns:adec="http://schemas.microsoft.com/office/drawing/2017/decorative" val="1"/>
              </a:ext>
            </a:extLst>
          </p:cNvPr>
          <p:cNvSpPr>
            <a:spLocks noGrp="1"/>
          </p:cNvSpPr>
          <p:nvPr>
            <p:ph type="dt" sz="half" idx="10"/>
          </p:nvPr>
        </p:nvSpPr>
        <p:spPr/>
        <p:txBody>
          <a:bodyPr/>
          <a:lstStyle/>
          <a:p>
            <a:fld id="{384D1ACD-B7CC-4C2B-ADC5-546B74664BE7}" type="datetime1">
              <a:rPr lang="en-AU" smtClean="0"/>
              <a:t>4/6/2024</a:t>
            </a:fld>
            <a:endParaRPr lang="en-AU"/>
          </a:p>
        </p:txBody>
      </p:sp>
      <p:sp>
        <p:nvSpPr>
          <p:cNvPr id="4" name="Footer Placeholder 3">
            <a:extLst>
              <a:ext uri="{FF2B5EF4-FFF2-40B4-BE49-F238E27FC236}">
                <a16:creationId xmlns:a16="http://schemas.microsoft.com/office/drawing/2014/main" id="{A84B5371-64AD-18AC-7350-7C9899AAEAD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EEC2DBD-235F-AB15-A344-08389EEDF857}"/>
              </a:ext>
            </a:extLst>
          </p:cNvPr>
          <p:cNvSpPr>
            <a:spLocks noGrp="1"/>
          </p:cNvSpPr>
          <p:nvPr>
            <p:ph type="sldNum" sz="quarter" idx="12"/>
          </p:nvPr>
        </p:nvSpPr>
        <p:spPr/>
        <p:txBody>
          <a:bodyPr/>
          <a:lstStyle/>
          <a:p>
            <a:fld id="{6F6F96F8-3C4A-44BA-8813-69AD9933C9F2}" type="slidenum">
              <a:rPr lang="en-AU" smtClean="0"/>
              <a:t>‹#›</a:t>
            </a:fld>
            <a:endParaRPr lang="en-AU"/>
          </a:p>
        </p:txBody>
      </p:sp>
    </p:spTree>
    <p:extLst>
      <p:ext uri="{BB962C8B-B14F-4D97-AF65-F5344CB8AC3E}">
        <p14:creationId xmlns:p14="http://schemas.microsoft.com/office/powerpoint/2010/main" val="19850262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B75B0D-A907-9E11-FD8F-E09B84402173}"/>
              </a:ext>
            </a:extLst>
          </p:cNvPr>
          <p:cNvSpPr>
            <a:spLocks noGrp="1"/>
          </p:cNvSpPr>
          <p:nvPr>
            <p:ph type="dt" sz="half" idx="10"/>
          </p:nvPr>
        </p:nvSpPr>
        <p:spPr/>
        <p:txBody>
          <a:bodyPr/>
          <a:lstStyle/>
          <a:p>
            <a:fld id="{E0B54682-0843-4720-AC47-4C5FDE6CAC97}" type="datetime1">
              <a:rPr lang="en-AU" smtClean="0"/>
              <a:t>4/6/2024</a:t>
            </a:fld>
            <a:endParaRPr lang="en-AU"/>
          </a:p>
        </p:txBody>
      </p:sp>
      <p:sp>
        <p:nvSpPr>
          <p:cNvPr id="3" name="Footer Placeholder 2">
            <a:extLst>
              <a:ext uri="{FF2B5EF4-FFF2-40B4-BE49-F238E27FC236}">
                <a16:creationId xmlns:a16="http://schemas.microsoft.com/office/drawing/2014/main" id="{2343F910-B2C1-DA39-A0A8-5D2B5206950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980190B-EE3C-F60F-0AD9-7CBCCD86E2F5}"/>
              </a:ext>
            </a:extLst>
          </p:cNvPr>
          <p:cNvSpPr>
            <a:spLocks noGrp="1"/>
          </p:cNvSpPr>
          <p:nvPr>
            <p:ph type="sldNum" sz="quarter" idx="12"/>
          </p:nvPr>
        </p:nvSpPr>
        <p:spPr/>
        <p:txBody>
          <a:bodyPr/>
          <a:lstStyle/>
          <a:p>
            <a:fld id="{6F6F96F8-3C4A-44BA-8813-69AD9933C9F2}" type="slidenum">
              <a:rPr lang="en-AU" smtClean="0"/>
              <a:t>‹#›</a:t>
            </a:fld>
            <a:endParaRPr lang="en-AU"/>
          </a:p>
        </p:txBody>
      </p:sp>
    </p:spTree>
    <p:extLst>
      <p:ext uri="{BB962C8B-B14F-4D97-AF65-F5344CB8AC3E}">
        <p14:creationId xmlns:p14="http://schemas.microsoft.com/office/powerpoint/2010/main" val="26227238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One Column Bullets">
    <p:spTree>
      <p:nvGrpSpPr>
        <p:cNvPr id="1" name=""/>
        <p:cNvGrpSpPr/>
        <p:nvPr/>
      </p:nvGrpSpPr>
      <p:grpSpPr>
        <a:xfrm>
          <a:off x="0" y="0"/>
          <a:ext cx="0" cy="0"/>
          <a:chOff x="0" y="0"/>
          <a:chExt cx="0" cy="0"/>
        </a:xfrm>
      </p:grpSpPr>
      <p:sp>
        <p:nvSpPr>
          <p:cNvPr id="8" name="Content Placeholder 7"/>
          <p:cNvSpPr>
            <a:spLocks noGrp="1"/>
          </p:cNvSpPr>
          <p:nvPr>
            <p:ph sz="quarter" idx="16"/>
          </p:nvPr>
        </p:nvSpPr>
        <p:spPr>
          <a:xfrm>
            <a:off x="720000" y="1620000"/>
            <a:ext cx="10776675" cy="45243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p:cNvSpPr>
            <a:spLocks noGrp="1"/>
          </p:cNvSpPr>
          <p:nvPr>
            <p:ph type="title" hasCustomPrompt="1"/>
          </p:nvPr>
        </p:nvSpPr>
        <p:spPr>
          <a:xfrm>
            <a:off x="720000" y="274638"/>
            <a:ext cx="8458276" cy="648000"/>
          </a:xfrm>
        </p:spPr>
        <p:txBody>
          <a:bodyPr/>
          <a:lstStyle/>
          <a:p>
            <a:r>
              <a:rPr lang="en-US"/>
              <a:t>Click to edit master title style</a:t>
            </a:r>
            <a:endParaRPr lang="en-AU"/>
          </a:p>
        </p:txBody>
      </p:sp>
      <p:sp>
        <p:nvSpPr>
          <p:cNvPr id="5" name="Footer Placeholder 4"/>
          <p:cNvSpPr>
            <a:spLocks noGrp="1"/>
          </p:cNvSpPr>
          <p:nvPr>
            <p:ph type="ftr" sz="quarter" idx="11"/>
          </p:nvPr>
        </p:nvSpPr>
        <p:spPr>
          <a:xfrm>
            <a:off x="719403" y="6381329"/>
            <a:ext cx="5376597" cy="365125"/>
          </a:xfrm>
        </p:spPr>
        <p:txBody>
          <a:bodyPr/>
          <a:lstStyle>
            <a:lvl1pPr algn="l">
              <a:defRPr sz="1050"/>
            </a:lvl1pPr>
          </a:lstStyle>
          <a:p>
            <a:r>
              <a:rPr lang="en-AU"/>
              <a:t>PROJECT DELIVERY | MQ IT | PROFESSIONAL SERVICES</a:t>
            </a:r>
          </a:p>
        </p:txBody>
      </p:sp>
      <p:sp>
        <p:nvSpPr>
          <p:cNvPr id="6" name="Slide Number Placeholder 5"/>
          <p:cNvSpPr>
            <a:spLocks noGrp="1"/>
          </p:cNvSpPr>
          <p:nvPr>
            <p:ph type="sldNum" sz="quarter" idx="12"/>
          </p:nvPr>
        </p:nvSpPr>
        <p:spPr>
          <a:xfrm>
            <a:off x="8737600" y="6381329"/>
            <a:ext cx="2759075"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0" y="908720"/>
            <a:ext cx="8542867" cy="386680"/>
          </a:xfrm>
        </p:spPr>
        <p:txBody>
          <a:bodyPr/>
          <a:lstStyle>
            <a:lvl1pPr marL="0" indent="0">
              <a:buNone/>
              <a:defRPr cap="all" baseline="0">
                <a:solidFill>
                  <a:schemeClr val="accent1"/>
                </a:solidFill>
                <a:latin typeface="+mj-lt"/>
              </a:defRPr>
            </a:lvl1pPr>
          </a:lstStyle>
          <a:p>
            <a:pPr lvl="0"/>
            <a:r>
              <a:rPr lang="en-AU"/>
              <a:t>Click to ADD SUBTITLE</a:t>
            </a:r>
          </a:p>
        </p:txBody>
      </p:sp>
    </p:spTree>
    <p:extLst>
      <p:ext uri="{BB962C8B-B14F-4D97-AF65-F5344CB8AC3E}">
        <p14:creationId xmlns:p14="http://schemas.microsoft.com/office/powerpoint/2010/main" val="41003496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On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a:t>Click to edit master title style</a:t>
            </a:r>
            <a:endParaRPr lang="en-AU"/>
          </a:p>
        </p:txBody>
      </p:sp>
      <p:sp>
        <p:nvSpPr>
          <p:cNvPr id="3" name="Content Placeholder 2"/>
          <p:cNvSpPr>
            <a:spLocks noGrp="1"/>
          </p:cNvSpPr>
          <p:nvPr>
            <p:ph idx="1" hasCustomPrompt="1"/>
          </p:nvPr>
        </p:nvSpPr>
        <p:spPr>
          <a:xfrm>
            <a:off x="720000" y="1620000"/>
            <a:ext cx="10800001" cy="4525963"/>
          </a:xfrm>
        </p:spPr>
        <p:txBody>
          <a:bodyPr/>
          <a:lstStyle>
            <a:lvl1pPr marL="0" indent="0">
              <a:buNone/>
              <a:defRPr baseline="0"/>
            </a:lvl1pPr>
          </a:lstStyle>
          <a:p>
            <a:pPr lvl="0"/>
            <a:r>
              <a:rPr lang="en-AU"/>
              <a:t>Content no bullets</a:t>
            </a:r>
          </a:p>
        </p:txBody>
      </p:sp>
      <p:sp>
        <p:nvSpPr>
          <p:cNvPr id="5" name="Footer Placeholder 4"/>
          <p:cNvSpPr>
            <a:spLocks noGrp="1"/>
          </p:cNvSpPr>
          <p:nvPr>
            <p:ph type="ftr" sz="quarter" idx="11"/>
          </p:nvPr>
        </p:nvSpPr>
        <p:spPr>
          <a:xfrm>
            <a:off x="720000" y="6381329"/>
            <a:ext cx="5304664" cy="365125"/>
          </a:xfrm>
        </p:spPr>
        <p:txBody>
          <a:bodyPr/>
          <a:lstStyle>
            <a:lvl1pPr algn="l">
              <a:defRPr sz="1050"/>
            </a:lvl1pPr>
          </a:lstStyle>
          <a:p>
            <a:r>
              <a:rPr lang="en-AU"/>
              <a:t>BUSINESS SERVICES  |  MQ IT  |  PEOPLE &amp; SERVICES</a:t>
            </a:r>
          </a:p>
        </p:txBody>
      </p:sp>
      <p:sp>
        <p:nvSpPr>
          <p:cNvPr id="6" name="Slide Number Placeholder 5"/>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720000" y="908720"/>
            <a:ext cx="8542867" cy="475914"/>
          </a:xfrm>
        </p:spPr>
        <p:txBody>
          <a:bodyPr/>
          <a:lstStyle>
            <a:lvl1pPr marL="0" indent="0">
              <a:buNone/>
              <a:defRPr cap="all" baseline="0">
                <a:solidFill>
                  <a:schemeClr val="accent1"/>
                </a:solidFill>
                <a:latin typeface="+mj-lt"/>
              </a:defRPr>
            </a:lvl1pPr>
          </a:lstStyle>
          <a:p>
            <a:pPr lvl="0"/>
            <a:r>
              <a:rPr lang="en-AU"/>
              <a:t>Click to ADD SUBTITLE</a:t>
            </a:r>
          </a:p>
        </p:txBody>
      </p:sp>
    </p:spTree>
    <p:extLst>
      <p:ext uri="{BB962C8B-B14F-4D97-AF65-F5344CB8AC3E}">
        <p14:creationId xmlns:p14="http://schemas.microsoft.com/office/powerpoint/2010/main" val="2971325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_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895044"/>
            <a:ext cx="5620789" cy="779490"/>
          </a:xfrm>
        </p:spPr>
        <p:txBody>
          <a:bodyPr anchor="t" anchorCtr="0">
            <a:noAutofit/>
          </a:bodyPr>
          <a:lstStyle>
            <a:lvl1pPr algn="ctr">
              <a:defRPr sz="4800">
                <a:solidFill>
                  <a:schemeClr val="bg1"/>
                </a:solidFill>
              </a:defRPr>
            </a:lvl1pPr>
          </a:lstStyle>
          <a:p>
            <a:r>
              <a:rPr lang="en-GB" noProof="0"/>
              <a:t>Click to edit Master title style</a:t>
            </a:r>
            <a:endParaRPr lang="en-AU" noProof="0"/>
          </a:p>
        </p:txBody>
      </p:sp>
      <p:sp>
        <p:nvSpPr>
          <p:cNvPr id="9" name="Text Placeholder 8">
            <a:extLst>
              <a:ext uri="{FF2B5EF4-FFF2-40B4-BE49-F238E27FC236}">
                <a16:creationId xmlns:a16="http://schemas.microsoft.com/office/drawing/2014/main" id="{CD0E5909-701C-FEA4-3EDD-822BD3AE0EE5}"/>
              </a:ext>
            </a:extLst>
          </p:cNvPr>
          <p:cNvSpPr>
            <a:spLocks noGrp="1"/>
          </p:cNvSpPr>
          <p:nvPr>
            <p:ph type="body" sz="quarter" idx="14"/>
          </p:nvPr>
        </p:nvSpPr>
        <p:spPr>
          <a:xfrm>
            <a:off x="3286125" y="3644352"/>
            <a:ext cx="5619750" cy="622300"/>
          </a:xfrm>
        </p:spPr>
        <p:txBody>
          <a:bodyPr>
            <a:normAutofit/>
          </a:bodyPr>
          <a:lstStyle>
            <a:lvl1pPr marL="0" indent="0" algn="ctr">
              <a:buNone/>
              <a:defRPr sz="2400" cap="all" baseline="0">
                <a:solidFill>
                  <a:schemeClr val="bg1"/>
                </a:solidFill>
              </a:defRPr>
            </a:lvl1pPr>
          </a:lstStyle>
          <a:p>
            <a:pPr lvl="0"/>
            <a:r>
              <a:rPr lang="en-GB"/>
              <a:t>Click to edit Master text styles</a:t>
            </a:r>
          </a:p>
        </p:txBody>
      </p:sp>
      <p:pic>
        <p:nvPicPr>
          <p:cNvPr id="3" name="Picture Placeholder 14" descr="Macquarie University logo">
            <a:extLst>
              <a:ext uri="{FF2B5EF4-FFF2-40B4-BE49-F238E27FC236}">
                <a16:creationId xmlns:a16="http://schemas.microsoft.com/office/drawing/2014/main" id="{18204310-720D-F8CF-1749-AD3C87FB1D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6" name="Parallelogram 5">
            <a:extLst>
              <a:ext uri="{FF2B5EF4-FFF2-40B4-BE49-F238E27FC236}">
                <a16:creationId xmlns:a16="http://schemas.microsoft.com/office/drawing/2014/main" id="{2F9F5ABC-0E42-633D-C61F-40558E0DD65C}"/>
              </a:ext>
              <a:ext uri="{C183D7F6-B498-43B3-948B-1728B52AA6E4}">
                <adec:decorative xmlns:adec="http://schemas.microsoft.com/office/drawing/2017/decorative" val="1"/>
              </a:ext>
            </a:extLst>
          </p:cNvPr>
          <p:cNvSpPr/>
          <p:nvPr userDrawn="1"/>
        </p:nvSpPr>
        <p:spPr>
          <a:xfrm rot="19475172">
            <a:off x="-327165" y="514905"/>
            <a:ext cx="900499" cy="850372"/>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499" h="850372">
                <a:moveTo>
                  <a:pt x="0" y="850372"/>
                </a:moveTo>
                <a:lnTo>
                  <a:pt x="573320" y="44399"/>
                </a:lnTo>
                <a:lnTo>
                  <a:pt x="900499" y="0"/>
                </a:lnTo>
                <a:lnTo>
                  <a:pt x="354873" y="775414"/>
                </a:lnTo>
                <a:lnTo>
                  <a:pt x="0" y="850372"/>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3">
            <a:extLst>
              <a:ext uri="{FF2B5EF4-FFF2-40B4-BE49-F238E27FC236}">
                <a16:creationId xmlns:a16="http://schemas.microsoft.com/office/drawing/2014/main" id="{19BF03B5-5C6A-0711-F9D3-FE8C96A3810E}"/>
              </a:ext>
              <a:ext uri="{C183D7F6-B498-43B3-948B-1728B52AA6E4}">
                <adec:decorative xmlns:adec="http://schemas.microsoft.com/office/drawing/2017/decorative" val="1"/>
              </a:ext>
            </a:extLst>
          </p:cNvPr>
          <p:cNvSpPr>
            <a:spLocks noGrp="1"/>
          </p:cNvSpPr>
          <p:nvPr>
            <p:ph type="body" sz="quarter" idx="13" hasCustomPrompt="1"/>
          </p:nvPr>
        </p:nvSpPr>
        <p:spPr>
          <a:xfrm>
            <a:off x="623888" y="234685"/>
            <a:ext cx="1944233" cy="1108075"/>
          </a:xfrm>
        </p:spPr>
        <p:txBody>
          <a:bodyPr>
            <a:normAutofit/>
          </a:bodyPr>
          <a:lstStyle>
            <a:lvl1pPr marL="0" indent="0">
              <a:buNone/>
              <a:defRPr sz="2400"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
        <p:nvSpPr>
          <p:cNvPr id="5" name="Picture Placeholder 4">
            <a:extLst>
              <a:ext uri="{FF2B5EF4-FFF2-40B4-BE49-F238E27FC236}">
                <a16:creationId xmlns:a16="http://schemas.microsoft.com/office/drawing/2014/main" id="{CD69B6BB-AD7B-FECC-278A-0DE20170403F}"/>
              </a:ext>
              <a:ext uri="{C183D7F6-B498-43B3-948B-1728B52AA6E4}">
                <adec:decorative xmlns:adec="http://schemas.microsoft.com/office/drawing/2017/decorative" val="1"/>
              </a:ext>
            </a:extLst>
          </p:cNvPr>
          <p:cNvSpPr>
            <a:spLocks noGrp="1"/>
          </p:cNvSpPr>
          <p:nvPr>
            <p:ph type="pic" sz="quarter" idx="15" hasCustomPrompt="1"/>
          </p:nvPr>
        </p:nvSpPr>
        <p:spPr>
          <a:xfrm>
            <a:off x="5465999" y="1369338"/>
            <a:ext cx="1260000" cy="126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334357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895044"/>
            <a:ext cx="5620789" cy="779490"/>
          </a:xfrm>
        </p:spPr>
        <p:txBody>
          <a:bodyPr anchor="t" anchorCtr="0">
            <a:noAutofit/>
          </a:bodyPr>
          <a:lstStyle>
            <a:lvl1pPr algn="ctr">
              <a:defRPr sz="4800">
                <a:solidFill>
                  <a:schemeClr val="bg1"/>
                </a:solidFill>
              </a:defRPr>
            </a:lvl1pPr>
          </a:lstStyle>
          <a:p>
            <a:r>
              <a:rPr lang="en-GB" noProof="0"/>
              <a:t>Click to edit Master title style</a:t>
            </a:r>
            <a:endParaRPr lang="en-AU" noProof="0"/>
          </a:p>
        </p:txBody>
      </p:sp>
      <p:sp>
        <p:nvSpPr>
          <p:cNvPr id="9" name="Text Placeholder 8">
            <a:extLst>
              <a:ext uri="{FF2B5EF4-FFF2-40B4-BE49-F238E27FC236}">
                <a16:creationId xmlns:a16="http://schemas.microsoft.com/office/drawing/2014/main" id="{CD0E5909-701C-FEA4-3EDD-822BD3AE0EE5}"/>
              </a:ext>
            </a:extLst>
          </p:cNvPr>
          <p:cNvSpPr>
            <a:spLocks noGrp="1"/>
          </p:cNvSpPr>
          <p:nvPr>
            <p:ph type="body" sz="quarter" idx="14"/>
          </p:nvPr>
        </p:nvSpPr>
        <p:spPr>
          <a:xfrm>
            <a:off x="3286125" y="3644352"/>
            <a:ext cx="5619750" cy="622300"/>
          </a:xfrm>
        </p:spPr>
        <p:txBody>
          <a:bodyPr>
            <a:normAutofit/>
          </a:bodyPr>
          <a:lstStyle>
            <a:lvl1pPr marL="0" indent="0" algn="ctr">
              <a:buNone/>
              <a:defRPr sz="2400" cap="all" baseline="0">
                <a:solidFill>
                  <a:schemeClr val="bg1"/>
                </a:solidFill>
              </a:defRPr>
            </a:lvl1pPr>
          </a:lstStyle>
          <a:p>
            <a:pPr lvl="0"/>
            <a:r>
              <a:rPr lang="en-GB"/>
              <a:t>Click to edit Master text styles</a:t>
            </a:r>
          </a:p>
        </p:txBody>
      </p:sp>
      <p:pic>
        <p:nvPicPr>
          <p:cNvPr id="3" name="Picture Placeholder 14" descr="Macquarie University logo">
            <a:extLst>
              <a:ext uri="{FF2B5EF4-FFF2-40B4-BE49-F238E27FC236}">
                <a16:creationId xmlns:a16="http://schemas.microsoft.com/office/drawing/2014/main" id="{18204310-720D-F8CF-1749-AD3C87FB1D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6" name="Parallelogram 5">
            <a:extLst>
              <a:ext uri="{FF2B5EF4-FFF2-40B4-BE49-F238E27FC236}">
                <a16:creationId xmlns:a16="http://schemas.microsoft.com/office/drawing/2014/main" id="{2F9F5ABC-0E42-633D-C61F-40558E0DD65C}"/>
              </a:ext>
              <a:ext uri="{C183D7F6-B498-43B3-948B-1728B52AA6E4}">
                <adec:decorative xmlns:adec="http://schemas.microsoft.com/office/drawing/2017/decorative" val="1"/>
              </a:ext>
            </a:extLst>
          </p:cNvPr>
          <p:cNvSpPr/>
          <p:nvPr userDrawn="1"/>
        </p:nvSpPr>
        <p:spPr>
          <a:xfrm rot="19475172">
            <a:off x="-327165" y="514905"/>
            <a:ext cx="900499" cy="850372"/>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499" h="850372">
                <a:moveTo>
                  <a:pt x="0" y="850372"/>
                </a:moveTo>
                <a:lnTo>
                  <a:pt x="573320" y="44399"/>
                </a:lnTo>
                <a:lnTo>
                  <a:pt x="900499" y="0"/>
                </a:lnTo>
                <a:lnTo>
                  <a:pt x="354873" y="775414"/>
                </a:lnTo>
                <a:lnTo>
                  <a:pt x="0" y="8503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3">
            <a:extLst>
              <a:ext uri="{FF2B5EF4-FFF2-40B4-BE49-F238E27FC236}">
                <a16:creationId xmlns:a16="http://schemas.microsoft.com/office/drawing/2014/main" id="{19BF03B5-5C6A-0711-F9D3-FE8C96A3810E}"/>
              </a:ext>
              <a:ext uri="{C183D7F6-B498-43B3-948B-1728B52AA6E4}">
                <adec:decorative xmlns:adec="http://schemas.microsoft.com/office/drawing/2017/decorative" val="1"/>
              </a:ext>
            </a:extLst>
          </p:cNvPr>
          <p:cNvSpPr>
            <a:spLocks noGrp="1"/>
          </p:cNvSpPr>
          <p:nvPr>
            <p:ph type="body" sz="quarter" idx="13" hasCustomPrompt="1"/>
          </p:nvPr>
        </p:nvSpPr>
        <p:spPr>
          <a:xfrm>
            <a:off x="623888" y="234685"/>
            <a:ext cx="1944233" cy="1108075"/>
          </a:xfrm>
        </p:spPr>
        <p:txBody>
          <a:bodyPr>
            <a:normAutofit/>
          </a:bodyPr>
          <a:lstStyle>
            <a:lvl1pPr marL="0" indent="0">
              <a:buNone/>
              <a:defRPr sz="2400"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
        <p:nvSpPr>
          <p:cNvPr id="4" name="Picture Placeholder 4">
            <a:extLst>
              <a:ext uri="{FF2B5EF4-FFF2-40B4-BE49-F238E27FC236}">
                <a16:creationId xmlns:a16="http://schemas.microsoft.com/office/drawing/2014/main" id="{940CA8FE-BF3D-A9AB-213A-0C55DB544E18}"/>
              </a:ext>
              <a:ext uri="{C183D7F6-B498-43B3-948B-1728B52AA6E4}">
                <adec:decorative xmlns:adec="http://schemas.microsoft.com/office/drawing/2017/decorative" val="1"/>
              </a:ext>
            </a:extLst>
          </p:cNvPr>
          <p:cNvSpPr>
            <a:spLocks noGrp="1"/>
          </p:cNvSpPr>
          <p:nvPr>
            <p:ph type="pic" sz="quarter" idx="15" hasCustomPrompt="1"/>
          </p:nvPr>
        </p:nvSpPr>
        <p:spPr>
          <a:xfrm>
            <a:off x="5465999" y="1369338"/>
            <a:ext cx="1260000" cy="126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234100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_4">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895044"/>
            <a:ext cx="5620789" cy="779490"/>
          </a:xfrm>
        </p:spPr>
        <p:txBody>
          <a:bodyPr anchor="t" anchorCtr="0">
            <a:noAutofit/>
          </a:bodyPr>
          <a:lstStyle>
            <a:lvl1pPr algn="ctr">
              <a:defRPr sz="4800">
                <a:solidFill>
                  <a:schemeClr val="bg1"/>
                </a:solidFill>
              </a:defRPr>
            </a:lvl1pPr>
          </a:lstStyle>
          <a:p>
            <a:r>
              <a:rPr lang="en-GB"/>
              <a:t>Click to edit Master title style</a:t>
            </a:r>
            <a:endParaRPr lang="en-AU"/>
          </a:p>
        </p:txBody>
      </p:sp>
      <p:sp>
        <p:nvSpPr>
          <p:cNvPr id="9" name="Text Placeholder 8">
            <a:extLst>
              <a:ext uri="{FF2B5EF4-FFF2-40B4-BE49-F238E27FC236}">
                <a16:creationId xmlns:a16="http://schemas.microsoft.com/office/drawing/2014/main" id="{CD0E5909-701C-FEA4-3EDD-822BD3AE0EE5}"/>
              </a:ext>
            </a:extLst>
          </p:cNvPr>
          <p:cNvSpPr>
            <a:spLocks noGrp="1"/>
          </p:cNvSpPr>
          <p:nvPr>
            <p:ph type="body" sz="quarter" idx="14"/>
          </p:nvPr>
        </p:nvSpPr>
        <p:spPr>
          <a:xfrm>
            <a:off x="3286125" y="3644352"/>
            <a:ext cx="5619750" cy="622300"/>
          </a:xfrm>
        </p:spPr>
        <p:txBody>
          <a:bodyPr>
            <a:normAutofit/>
          </a:bodyPr>
          <a:lstStyle>
            <a:lvl1pPr marL="0" indent="0" algn="ctr">
              <a:buNone/>
              <a:defRPr sz="2400" cap="all" baseline="0">
                <a:solidFill>
                  <a:schemeClr val="bg1"/>
                </a:solidFill>
              </a:defRPr>
            </a:lvl1pPr>
          </a:lstStyle>
          <a:p>
            <a:pPr lvl="0"/>
            <a:r>
              <a:rPr lang="en-GB"/>
              <a:t>Click to edit Master text styles</a:t>
            </a:r>
          </a:p>
        </p:txBody>
      </p:sp>
      <p:pic>
        <p:nvPicPr>
          <p:cNvPr id="3" name="Picture Placeholder 14" descr="Macquarie University logo">
            <a:extLst>
              <a:ext uri="{FF2B5EF4-FFF2-40B4-BE49-F238E27FC236}">
                <a16:creationId xmlns:a16="http://schemas.microsoft.com/office/drawing/2014/main" id="{18204310-720D-F8CF-1749-AD3C87FB1D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6" name="Parallelogram 5">
            <a:extLst>
              <a:ext uri="{FF2B5EF4-FFF2-40B4-BE49-F238E27FC236}">
                <a16:creationId xmlns:a16="http://schemas.microsoft.com/office/drawing/2014/main" id="{2F9F5ABC-0E42-633D-C61F-40558E0DD65C}"/>
              </a:ext>
              <a:ext uri="{C183D7F6-B498-43B3-948B-1728B52AA6E4}">
                <adec:decorative xmlns:adec="http://schemas.microsoft.com/office/drawing/2017/decorative" val="1"/>
              </a:ext>
            </a:extLst>
          </p:cNvPr>
          <p:cNvSpPr/>
          <p:nvPr userDrawn="1"/>
        </p:nvSpPr>
        <p:spPr>
          <a:xfrm rot="19475172">
            <a:off x="-327165" y="514905"/>
            <a:ext cx="900499" cy="850372"/>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499" h="850372">
                <a:moveTo>
                  <a:pt x="0" y="850372"/>
                </a:moveTo>
                <a:lnTo>
                  <a:pt x="573320" y="44399"/>
                </a:lnTo>
                <a:lnTo>
                  <a:pt x="900499" y="0"/>
                </a:lnTo>
                <a:lnTo>
                  <a:pt x="354873" y="775414"/>
                </a:lnTo>
                <a:lnTo>
                  <a:pt x="0" y="85037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3">
            <a:extLst>
              <a:ext uri="{FF2B5EF4-FFF2-40B4-BE49-F238E27FC236}">
                <a16:creationId xmlns:a16="http://schemas.microsoft.com/office/drawing/2014/main" id="{19BF03B5-5C6A-0711-F9D3-FE8C96A3810E}"/>
              </a:ext>
              <a:ext uri="{C183D7F6-B498-43B3-948B-1728B52AA6E4}">
                <adec:decorative xmlns:adec="http://schemas.microsoft.com/office/drawing/2017/decorative" val="1"/>
              </a:ext>
            </a:extLst>
          </p:cNvPr>
          <p:cNvSpPr>
            <a:spLocks noGrp="1"/>
          </p:cNvSpPr>
          <p:nvPr>
            <p:ph type="body" sz="quarter" idx="13" hasCustomPrompt="1"/>
          </p:nvPr>
        </p:nvSpPr>
        <p:spPr>
          <a:xfrm>
            <a:off x="623888" y="234685"/>
            <a:ext cx="1944233" cy="1108075"/>
          </a:xfrm>
        </p:spPr>
        <p:txBody>
          <a:bodyPr>
            <a:normAutofit/>
          </a:bodyPr>
          <a:lstStyle>
            <a:lvl1pPr marL="0" indent="0">
              <a:buNone/>
              <a:defRPr sz="2400"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
        <p:nvSpPr>
          <p:cNvPr id="4" name="Picture Placeholder 4">
            <a:extLst>
              <a:ext uri="{FF2B5EF4-FFF2-40B4-BE49-F238E27FC236}">
                <a16:creationId xmlns:a16="http://schemas.microsoft.com/office/drawing/2014/main" id="{22112232-C5BF-11A9-7C8E-DE8C2CE71D27}"/>
              </a:ext>
              <a:ext uri="{C183D7F6-B498-43B3-948B-1728B52AA6E4}">
                <adec:decorative xmlns:adec="http://schemas.microsoft.com/office/drawing/2017/decorative" val="1"/>
              </a:ext>
            </a:extLst>
          </p:cNvPr>
          <p:cNvSpPr>
            <a:spLocks noGrp="1"/>
          </p:cNvSpPr>
          <p:nvPr>
            <p:ph type="pic" sz="quarter" idx="15" hasCustomPrompt="1"/>
          </p:nvPr>
        </p:nvSpPr>
        <p:spPr>
          <a:xfrm>
            <a:off x="5465999" y="1369338"/>
            <a:ext cx="1260000" cy="126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1411566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_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895044"/>
            <a:ext cx="5620789" cy="779490"/>
          </a:xfrm>
        </p:spPr>
        <p:txBody>
          <a:bodyPr anchor="t" anchorCtr="0">
            <a:noAutofit/>
          </a:bodyPr>
          <a:lstStyle>
            <a:lvl1pPr algn="ctr">
              <a:defRPr sz="4800">
                <a:solidFill>
                  <a:schemeClr val="bg1"/>
                </a:solidFill>
              </a:defRPr>
            </a:lvl1pPr>
          </a:lstStyle>
          <a:p>
            <a:r>
              <a:rPr lang="en-GB" noProof="0"/>
              <a:t>Click to edit Master title style</a:t>
            </a:r>
            <a:endParaRPr lang="en-AU"/>
          </a:p>
        </p:txBody>
      </p:sp>
      <p:sp>
        <p:nvSpPr>
          <p:cNvPr id="9" name="Text Placeholder 8">
            <a:extLst>
              <a:ext uri="{FF2B5EF4-FFF2-40B4-BE49-F238E27FC236}">
                <a16:creationId xmlns:a16="http://schemas.microsoft.com/office/drawing/2014/main" id="{CD0E5909-701C-FEA4-3EDD-822BD3AE0EE5}"/>
              </a:ext>
            </a:extLst>
          </p:cNvPr>
          <p:cNvSpPr>
            <a:spLocks noGrp="1"/>
          </p:cNvSpPr>
          <p:nvPr>
            <p:ph type="body" sz="quarter" idx="14"/>
          </p:nvPr>
        </p:nvSpPr>
        <p:spPr>
          <a:xfrm>
            <a:off x="3286125" y="3644352"/>
            <a:ext cx="5619750" cy="622300"/>
          </a:xfrm>
        </p:spPr>
        <p:txBody>
          <a:bodyPr>
            <a:normAutofit/>
          </a:bodyPr>
          <a:lstStyle>
            <a:lvl1pPr marL="0" indent="0" algn="ctr">
              <a:buNone/>
              <a:defRPr sz="2400" cap="all" baseline="0">
                <a:solidFill>
                  <a:schemeClr val="bg1"/>
                </a:solidFill>
              </a:defRPr>
            </a:lvl1pPr>
          </a:lstStyle>
          <a:p>
            <a:pPr lvl="0"/>
            <a:r>
              <a:rPr lang="en-GB"/>
              <a:t>Click to edit Master text styles</a:t>
            </a:r>
          </a:p>
        </p:txBody>
      </p:sp>
      <p:pic>
        <p:nvPicPr>
          <p:cNvPr id="3" name="Picture Placeholder 14" descr="Macquarie University logo">
            <a:extLst>
              <a:ext uri="{FF2B5EF4-FFF2-40B4-BE49-F238E27FC236}">
                <a16:creationId xmlns:a16="http://schemas.microsoft.com/office/drawing/2014/main" id="{18204310-720D-F8CF-1749-AD3C87FB1D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6" name="Parallelogram 5">
            <a:extLst>
              <a:ext uri="{FF2B5EF4-FFF2-40B4-BE49-F238E27FC236}">
                <a16:creationId xmlns:a16="http://schemas.microsoft.com/office/drawing/2014/main" id="{2F9F5ABC-0E42-633D-C61F-40558E0DD65C}"/>
              </a:ext>
              <a:ext uri="{C183D7F6-B498-43B3-948B-1728B52AA6E4}">
                <adec:decorative xmlns:adec="http://schemas.microsoft.com/office/drawing/2017/decorative" val="1"/>
              </a:ext>
            </a:extLst>
          </p:cNvPr>
          <p:cNvSpPr/>
          <p:nvPr userDrawn="1"/>
        </p:nvSpPr>
        <p:spPr>
          <a:xfrm rot="19475172">
            <a:off x="-327165" y="514905"/>
            <a:ext cx="900499" cy="850372"/>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499" h="850372">
                <a:moveTo>
                  <a:pt x="0" y="850372"/>
                </a:moveTo>
                <a:lnTo>
                  <a:pt x="573320" y="44399"/>
                </a:lnTo>
                <a:lnTo>
                  <a:pt x="900499" y="0"/>
                </a:lnTo>
                <a:lnTo>
                  <a:pt x="354873" y="775414"/>
                </a:lnTo>
                <a:lnTo>
                  <a:pt x="0" y="850372"/>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3">
            <a:extLst>
              <a:ext uri="{FF2B5EF4-FFF2-40B4-BE49-F238E27FC236}">
                <a16:creationId xmlns:a16="http://schemas.microsoft.com/office/drawing/2014/main" id="{19BF03B5-5C6A-0711-F9D3-FE8C96A3810E}"/>
              </a:ext>
              <a:ext uri="{C183D7F6-B498-43B3-948B-1728B52AA6E4}">
                <adec:decorative xmlns:adec="http://schemas.microsoft.com/office/drawing/2017/decorative" val="1"/>
              </a:ext>
            </a:extLst>
          </p:cNvPr>
          <p:cNvSpPr>
            <a:spLocks noGrp="1"/>
          </p:cNvSpPr>
          <p:nvPr>
            <p:ph type="body" sz="quarter" idx="13" hasCustomPrompt="1"/>
          </p:nvPr>
        </p:nvSpPr>
        <p:spPr>
          <a:xfrm>
            <a:off x="623888" y="234685"/>
            <a:ext cx="1944233" cy="1108075"/>
          </a:xfrm>
        </p:spPr>
        <p:txBody>
          <a:bodyPr>
            <a:normAutofit/>
          </a:bodyPr>
          <a:lstStyle>
            <a:lvl1pPr marL="0" indent="0">
              <a:buNone/>
              <a:defRPr sz="2400"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
        <p:nvSpPr>
          <p:cNvPr id="4" name="Picture Placeholder 4">
            <a:extLst>
              <a:ext uri="{FF2B5EF4-FFF2-40B4-BE49-F238E27FC236}">
                <a16:creationId xmlns:a16="http://schemas.microsoft.com/office/drawing/2014/main" id="{05AE4025-64DD-ED61-D017-9B3F6CB30F06}"/>
              </a:ext>
              <a:ext uri="{C183D7F6-B498-43B3-948B-1728B52AA6E4}">
                <adec:decorative xmlns:adec="http://schemas.microsoft.com/office/drawing/2017/decorative" val="1"/>
              </a:ext>
            </a:extLst>
          </p:cNvPr>
          <p:cNvSpPr>
            <a:spLocks noGrp="1"/>
          </p:cNvSpPr>
          <p:nvPr>
            <p:ph type="pic" sz="quarter" idx="15" hasCustomPrompt="1"/>
          </p:nvPr>
        </p:nvSpPr>
        <p:spPr>
          <a:xfrm>
            <a:off x="5465999" y="1369338"/>
            <a:ext cx="1260000" cy="126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289331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895044"/>
            <a:ext cx="5620789" cy="779490"/>
          </a:xfrm>
        </p:spPr>
        <p:txBody>
          <a:bodyPr anchor="t" anchorCtr="0">
            <a:noAutofit/>
          </a:bodyPr>
          <a:lstStyle>
            <a:lvl1pPr algn="ctr">
              <a:defRPr sz="4800">
                <a:solidFill>
                  <a:schemeClr val="bg1"/>
                </a:solidFill>
              </a:defRPr>
            </a:lvl1pPr>
          </a:lstStyle>
          <a:p>
            <a:r>
              <a:rPr lang="en-GB"/>
              <a:t>Click to edit Master title style</a:t>
            </a:r>
            <a:endParaRPr lang="en-AU"/>
          </a:p>
        </p:txBody>
      </p:sp>
      <p:sp>
        <p:nvSpPr>
          <p:cNvPr id="9" name="Text Placeholder 8">
            <a:extLst>
              <a:ext uri="{FF2B5EF4-FFF2-40B4-BE49-F238E27FC236}">
                <a16:creationId xmlns:a16="http://schemas.microsoft.com/office/drawing/2014/main" id="{CD0E5909-701C-FEA4-3EDD-822BD3AE0EE5}"/>
              </a:ext>
            </a:extLst>
          </p:cNvPr>
          <p:cNvSpPr>
            <a:spLocks noGrp="1"/>
          </p:cNvSpPr>
          <p:nvPr>
            <p:ph type="body" sz="quarter" idx="14"/>
          </p:nvPr>
        </p:nvSpPr>
        <p:spPr>
          <a:xfrm>
            <a:off x="3286125" y="3644352"/>
            <a:ext cx="5619750" cy="622300"/>
          </a:xfrm>
        </p:spPr>
        <p:txBody>
          <a:bodyPr>
            <a:normAutofit/>
          </a:bodyPr>
          <a:lstStyle>
            <a:lvl1pPr marL="0" indent="0" algn="ctr">
              <a:buNone/>
              <a:defRPr sz="2400" cap="all" baseline="0">
                <a:solidFill>
                  <a:schemeClr val="bg1"/>
                </a:solidFill>
              </a:defRPr>
            </a:lvl1pPr>
          </a:lstStyle>
          <a:p>
            <a:pPr lvl="0"/>
            <a:r>
              <a:rPr lang="en-GB"/>
              <a:t>Click to edit Master text styles</a:t>
            </a:r>
          </a:p>
        </p:txBody>
      </p:sp>
      <p:pic>
        <p:nvPicPr>
          <p:cNvPr id="3" name="Picture Placeholder 14" descr="Macquarie University logo">
            <a:extLst>
              <a:ext uri="{FF2B5EF4-FFF2-40B4-BE49-F238E27FC236}">
                <a16:creationId xmlns:a16="http://schemas.microsoft.com/office/drawing/2014/main" id="{18204310-720D-F8CF-1749-AD3C87FB1D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6" name="Parallelogram 5">
            <a:extLst>
              <a:ext uri="{FF2B5EF4-FFF2-40B4-BE49-F238E27FC236}">
                <a16:creationId xmlns:a16="http://schemas.microsoft.com/office/drawing/2014/main" id="{2F9F5ABC-0E42-633D-C61F-40558E0DD65C}"/>
              </a:ext>
              <a:ext uri="{C183D7F6-B498-43B3-948B-1728B52AA6E4}">
                <adec:decorative xmlns:adec="http://schemas.microsoft.com/office/drawing/2017/decorative" val="1"/>
              </a:ext>
            </a:extLst>
          </p:cNvPr>
          <p:cNvSpPr/>
          <p:nvPr userDrawn="1"/>
        </p:nvSpPr>
        <p:spPr>
          <a:xfrm rot="19475172">
            <a:off x="-327165" y="514905"/>
            <a:ext cx="900499" cy="850372"/>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499" h="850372">
                <a:moveTo>
                  <a:pt x="0" y="850372"/>
                </a:moveTo>
                <a:lnTo>
                  <a:pt x="573320" y="44399"/>
                </a:lnTo>
                <a:lnTo>
                  <a:pt x="900499" y="0"/>
                </a:lnTo>
                <a:lnTo>
                  <a:pt x="354873" y="775414"/>
                </a:lnTo>
                <a:lnTo>
                  <a:pt x="0" y="850372"/>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3">
            <a:extLst>
              <a:ext uri="{FF2B5EF4-FFF2-40B4-BE49-F238E27FC236}">
                <a16:creationId xmlns:a16="http://schemas.microsoft.com/office/drawing/2014/main" id="{19BF03B5-5C6A-0711-F9D3-FE8C96A3810E}"/>
              </a:ext>
              <a:ext uri="{C183D7F6-B498-43B3-948B-1728B52AA6E4}">
                <adec:decorative xmlns:adec="http://schemas.microsoft.com/office/drawing/2017/decorative" val="1"/>
              </a:ext>
            </a:extLst>
          </p:cNvPr>
          <p:cNvSpPr>
            <a:spLocks noGrp="1"/>
          </p:cNvSpPr>
          <p:nvPr>
            <p:ph type="body" sz="quarter" idx="13" hasCustomPrompt="1"/>
          </p:nvPr>
        </p:nvSpPr>
        <p:spPr>
          <a:xfrm>
            <a:off x="623888" y="234685"/>
            <a:ext cx="1944233" cy="1108075"/>
          </a:xfrm>
        </p:spPr>
        <p:txBody>
          <a:bodyPr>
            <a:normAutofit/>
          </a:bodyPr>
          <a:lstStyle>
            <a:lvl1pPr marL="0" indent="0">
              <a:buNone/>
              <a:defRPr sz="2400"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
        <p:nvSpPr>
          <p:cNvPr id="4" name="Picture Placeholder 4">
            <a:extLst>
              <a:ext uri="{FF2B5EF4-FFF2-40B4-BE49-F238E27FC236}">
                <a16:creationId xmlns:a16="http://schemas.microsoft.com/office/drawing/2014/main" id="{FC2BC11B-CCEC-6F69-BF1F-AABDE9EEF570}"/>
              </a:ext>
              <a:ext uri="{C183D7F6-B498-43B3-948B-1728B52AA6E4}">
                <adec:decorative xmlns:adec="http://schemas.microsoft.com/office/drawing/2017/decorative" val="1"/>
              </a:ext>
            </a:extLst>
          </p:cNvPr>
          <p:cNvSpPr>
            <a:spLocks noGrp="1"/>
          </p:cNvSpPr>
          <p:nvPr>
            <p:ph type="pic" sz="quarter" idx="15" hasCustomPrompt="1"/>
          </p:nvPr>
        </p:nvSpPr>
        <p:spPr>
          <a:xfrm>
            <a:off x="5465999" y="1369338"/>
            <a:ext cx="1260000" cy="126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310323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_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618476" y="2015813"/>
            <a:ext cx="3083047" cy="2950081"/>
          </a:xfrm>
        </p:spPr>
        <p:txBody>
          <a:bodyPr anchor="t" anchorCtr="0">
            <a:noAutofit/>
          </a:bodyPr>
          <a:lstStyle>
            <a:lvl1pPr algn="l">
              <a:defRPr sz="480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DEF71FE0-E9A5-76C4-E806-2B39B6FA9B77}"/>
              </a:ext>
            </a:extLst>
          </p:cNvPr>
          <p:cNvSpPr>
            <a:spLocks noGrp="1"/>
          </p:cNvSpPr>
          <p:nvPr>
            <p:ph type="body" sz="quarter" idx="10"/>
          </p:nvPr>
        </p:nvSpPr>
        <p:spPr>
          <a:xfrm>
            <a:off x="5896708" y="2016125"/>
            <a:ext cx="5779354" cy="345916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pic>
        <p:nvPicPr>
          <p:cNvPr id="11" name="Picture Placeholder 14" descr="Macquarie University logo">
            <a:extLst>
              <a:ext uri="{FF2B5EF4-FFF2-40B4-BE49-F238E27FC236}">
                <a16:creationId xmlns:a16="http://schemas.microsoft.com/office/drawing/2014/main" id="{01C1393F-D2BF-9508-033C-60F1932ED6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3" name="Picture Placeholder 4">
            <a:extLst>
              <a:ext uri="{FF2B5EF4-FFF2-40B4-BE49-F238E27FC236}">
                <a16:creationId xmlns:a16="http://schemas.microsoft.com/office/drawing/2014/main" id="{F928CADD-7AFB-7DEE-2CD0-8864DC98107B}"/>
              </a:ext>
              <a:ext uri="{C183D7F6-B498-43B3-948B-1728B52AA6E4}">
                <adec:decorative xmlns:adec="http://schemas.microsoft.com/office/drawing/2017/decorative" val="1"/>
              </a:ext>
            </a:extLst>
          </p:cNvPr>
          <p:cNvSpPr>
            <a:spLocks noGrp="1"/>
          </p:cNvSpPr>
          <p:nvPr>
            <p:ph type="pic" sz="quarter" idx="15" hasCustomPrompt="1"/>
          </p:nvPr>
        </p:nvSpPr>
        <p:spPr>
          <a:xfrm>
            <a:off x="618476" y="548775"/>
            <a:ext cx="1080000" cy="108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363438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_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618476" y="2015813"/>
            <a:ext cx="3083047" cy="2950081"/>
          </a:xfrm>
        </p:spPr>
        <p:txBody>
          <a:bodyPr anchor="t" anchorCtr="0">
            <a:noAutofit/>
          </a:bodyPr>
          <a:lstStyle>
            <a:lvl1pPr algn="l">
              <a:defRPr sz="480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DEF71FE0-E9A5-76C4-E806-2B39B6FA9B77}"/>
              </a:ext>
            </a:extLst>
          </p:cNvPr>
          <p:cNvSpPr>
            <a:spLocks noGrp="1"/>
          </p:cNvSpPr>
          <p:nvPr>
            <p:ph type="body" sz="quarter" idx="10"/>
          </p:nvPr>
        </p:nvSpPr>
        <p:spPr>
          <a:xfrm>
            <a:off x="5896708" y="2016125"/>
            <a:ext cx="5779354" cy="345916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pic>
        <p:nvPicPr>
          <p:cNvPr id="11" name="Picture Placeholder 14" descr="Macquarie University logo">
            <a:extLst>
              <a:ext uri="{FF2B5EF4-FFF2-40B4-BE49-F238E27FC236}">
                <a16:creationId xmlns:a16="http://schemas.microsoft.com/office/drawing/2014/main" id="{01C1393F-D2BF-9508-033C-60F1932ED6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4" name="Picture Placeholder 4">
            <a:extLst>
              <a:ext uri="{FF2B5EF4-FFF2-40B4-BE49-F238E27FC236}">
                <a16:creationId xmlns:a16="http://schemas.microsoft.com/office/drawing/2014/main" id="{4E98FE92-2FEC-C608-78F4-BC70253F26B2}"/>
              </a:ext>
              <a:ext uri="{C183D7F6-B498-43B3-948B-1728B52AA6E4}">
                <adec:decorative xmlns:adec="http://schemas.microsoft.com/office/drawing/2017/decorative" val="1"/>
              </a:ext>
            </a:extLst>
          </p:cNvPr>
          <p:cNvSpPr>
            <a:spLocks noGrp="1"/>
          </p:cNvSpPr>
          <p:nvPr>
            <p:ph type="pic" sz="quarter" idx="15" hasCustomPrompt="1"/>
          </p:nvPr>
        </p:nvSpPr>
        <p:spPr>
          <a:xfrm>
            <a:off x="618476" y="548775"/>
            <a:ext cx="1080000" cy="108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227242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_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618476" y="2015813"/>
            <a:ext cx="3083047" cy="2950081"/>
          </a:xfrm>
        </p:spPr>
        <p:txBody>
          <a:bodyPr anchor="t" anchorCtr="0">
            <a:noAutofit/>
          </a:bodyPr>
          <a:lstStyle>
            <a:lvl1pPr algn="l">
              <a:defRPr sz="480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DEF71FE0-E9A5-76C4-E806-2B39B6FA9B77}"/>
              </a:ext>
            </a:extLst>
          </p:cNvPr>
          <p:cNvSpPr>
            <a:spLocks noGrp="1"/>
          </p:cNvSpPr>
          <p:nvPr>
            <p:ph type="body" sz="quarter" idx="10"/>
          </p:nvPr>
        </p:nvSpPr>
        <p:spPr>
          <a:xfrm>
            <a:off x="5896708" y="2016125"/>
            <a:ext cx="5779354" cy="345916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pic>
        <p:nvPicPr>
          <p:cNvPr id="11" name="Picture Placeholder 14" descr="Macquarie University logo">
            <a:extLst>
              <a:ext uri="{FF2B5EF4-FFF2-40B4-BE49-F238E27FC236}">
                <a16:creationId xmlns:a16="http://schemas.microsoft.com/office/drawing/2014/main" id="{01C1393F-D2BF-9508-033C-60F1932ED6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4" name="Picture Placeholder 4">
            <a:extLst>
              <a:ext uri="{FF2B5EF4-FFF2-40B4-BE49-F238E27FC236}">
                <a16:creationId xmlns:a16="http://schemas.microsoft.com/office/drawing/2014/main" id="{EFC6EE0D-D466-AA66-03A7-64BB651665A3}"/>
              </a:ext>
              <a:ext uri="{C183D7F6-B498-43B3-948B-1728B52AA6E4}">
                <adec:decorative xmlns:adec="http://schemas.microsoft.com/office/drawing/2017/decorative" val="1"/>
              </a:ext>
            </a:extLst>
          </p:cNvPr>
          <p:cNvSpPr>
            <a:spLocks noGrp="1"/>
          </p:cNvSpPr>
          <p:nvPr>
            <p:ph type="pic" sz="quarter" idx="15" hasCustomPrompt="1"/>
          </p:nvPr>
        </p:nvSpPr>
        <p:spPr>
          <a:xfrm>
            <a:off x="618476" y="548775"/>
            <a:ext cx="1080000" cy="108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179386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3E9A46-F56C-F021-F9DD-BE9C24DEB7FF}"/>
              </a:ext>
            </a:extLst>
          </p:cNvPr>
          <p:cNvPicPr>
            <a:picLocks noChangeAspect="1"/>
          </p:cNvPicPr>
          <p:nvPr userDrawn="1"/>
        </p:nvPicPr>
        <p:blipFill>
          <a:blip r:embed="rId2"/>
          <a:stretch>
            <a:fillRect/>
          </a:stretch>
        </p:blipFill>
        <p:spPr>
          <a:xfrm>
            <a:off x="0" y="0"/>
            <a:ext cx="4730750" cy="6858000"/>
          </a:xfrm>
          <a:prstGeom prst="rect">
            <a:avLst/>
          </a:prstGeom>
        </p:spPr>
      </p:pic>
    </p:spTree>
    <p:extLst>
      <p:ext uri="{BB962C8B-B14F-4D97-AF65-F5344CB8AC3E}">
        <p14:creationId xmlns:p14="http://schemas.microsoft.com/office/powerpoint/2010/main" val="233618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_4">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618476" y="2015813"/>
            <a:ext cx="3083047" cy="2950081"/>
          </a:xfrm>
        </p:spPr>
        <p:txBody>
          <a:bodyPr anchor="t" anchorCtr="0">
            <a:noAutofit/>
          </a:bodyPr>
          <a:lstStyle>
            <a:lvl1pPr algn="l">
              <a:defRPr sz="480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DEF71FE0-E9A5-76C4-E806-2B39B6FA9B77}"/>
              </a:ext>
            </a:extLst>
          </p:cNvPr>
          <p:cNvSpPr>
            <a:spLocks noGrp="1"/>
          </p:cNvSpPr>
          <p:nvPr>
            <p:ph type="body" sz="quarter" idx="10"/>
          </p:nvPr>
        </p:nvSpPr>
        <p:spPr>
          <a:xfrm>
            <a:off x="5896708" y="2016125"/>
            <a:ext cx="5779354" cy="345916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pic>
        <p:nvPicPr>
          <p:cNvPr id="11" name="Picture Placeholder 14" descr="Macquarie University logo">
            <a:extLst>
              <a:ext uri="{FF2B5EF4-FFF2-40B4-BE49-F238E27FC236}">
                <a16:creationId xmlns:a16="http://schemas.microsoft.com/office/drawing/2014/main" id="{01C1393F-D2BF-9508-033C-60F1932ED6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4" name="Picture Placeholder 4">
            <a:extLst>
              <a:ext uri="{FF2B5EF4-FFF2-40B4-BE49-F238E27FC236}">
                <a16:creationId xmlns:a16="http://schemas.microsoft.com/office/drawing/2014/main" id="{19B84670-3465-E812-1124-CF2F86409001}"/>
              </a:ext>
              <a:ext uri="{C183D7F6-B498-43B3-948B-1728B52AA6E4}">
                <adec:decorative xmlns:adec="http://schemas.microsoft.com/office/drawing/2017/decorative" val="1"/>
              </a:ext>
            </a:extLst>
          </p:cNvPr>
          <p:cNvSpPr>
            <a:spLocks noGrp="1"/>
          </p:cNvSpPr>
          <p:nvPr>
            <p:ph type="pic" sz="quarter" idx="15" hasCustomPrompt="1"/>
          </p:nvPr>
        </p:nvSpPr>
        <p:spPr>
          <a:xfrm>
            <a:off x="618476" y="548775"/>
            <a:ext cx="1080000" cy="108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1831425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_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618476" y="2015813"/>
            <a:ext cx="3083047" cy="2950081"/>
          </a:xfrm>
        </p:spPr>
        <p:txBody>
          <a:bodyPr anchor="t" anchorCtr="0">
            <a:noAutofit/>
          </a:bodyPr>
          <a:lstStyle>
            <a:lvl1pPr algn="l">
              <a:defRPr sz="480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DEF71FE0-E9A5-76C4-E806-2B39B6FA9B77}"/>
              </a:ext>
            </a:extLst>
          </p:cNvPr>
          <p:cNvSpPr>
            <a:spLocks noGrp="1"/>
          </p:cNvSpPr>
          <p:nvPr>
            <p:ph type="body" sz="quarter" idx="10"/>
          </p:nvPr>
        </p:nvSpPr>
        <p:spPr>
          <a:xfrm>
            <a:off x="5896708" y="2016125"/>
            <a:ext cx="5779354" cy="345916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pic>
        <p:nvPicPr>
          <p:cNvPr id="11" name="Picture Placeholder 14" descr="Macquarie University logo">
            <a:extLst>
              <a:ext uri="{FF2B5EF4-FFF2-40B4-BE49-F238E27FC236}">
                <a16:creationId xmlns:a16="http://schemas.microsoft.com/office/drawing/2014/main" id="{01C1393F-D2BF-9508-033C-60F1932ED6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3" name="Picture Placeholder 4">
            <a:extLst>
              <a:ext uri="{FF2B5EF4-FFF2-40B4-BE49-F238E27FC236}">
                <a16:creationId xmlns:a16="http://schemas.microsoft.com/office/drawing/2014/main" id="{F928CADD-7AFB-7DEE-2CD0-8864DC98107B}"/>
              </a:ext>
              <a:ext uri="{C183D7F6-B498-43B3-948B-1728B52AA6E4}">
                <adec:decorative xmlns:adec="http://schemas.microsoft.com/office/drawing/2017/decorative" val="1"/>
              </a:ext>
            </a:extLst>
          </p:cNvPr>
          <p:cNvSpPr>
            <a:spLocks noGrp="1"/>
          </p:cNvSpPr>
          <p:nvPr>
            <p:ph type="pic" sz="quarter" idx="15" hasCustomPrompt="1"/>
          </p:nvPr>
        </p:nvSpPr>
        <p:spPr>
          <a:xfrm>
            <a:off x="618476" y="368775"/>
            <a:ext cx="1260000" cy="126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405958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618476" y="2015813"/>
            <a:ext cx="3083047" cy="2950081"/>
          </a:xfrm>
        </p:spPr>
        <p:txBody>
          <a:bodyPr anchor="t" anchorCtr="0">
            <a:noAutofit/>
          </a:bodyPr>
          <a:lstStyle>
            <a:lvl1pPr algn="l">
              <a:defRPr sz="480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DEF71FE0-E9A5-76C4-E806-2B39B6FA9B77}"/>
              </a:ext>
            </a:extLst>
          </p:cNvPr>
          <p:cNvSpPr>
            <a:spLocks noGrp="1"/>
          </p:cNvSpPr>
          <p:nvPr>
            <p:ph type="body" sz="quarter" idx="10"/>
          </p:nvPr>
        </p:nvSpPr>
        <p:spPr>
          <a:xfrm>
            <a:off x="5896708" y="2016125"/>
            <a:ext cx="5779354" cy="345916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pic>
        <p:nvPicPr>
          <p:cNvPr id="11" name="Picture Placeholder 14" descr="Macquarie University logo">
            <a:extLst>
              <a:ext uri="{FF2B5EF4-FFF2-40B4-BE49-F238E27FC236}">
                <a16:creationId xmlns:a16="http://schemas.microsoft.com/office/drawing/2014/main" id="{01C1393F-D2BF-9508-033C-60F1932ED6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3" name="Picture Placeholder 4">
            <a:extLst>
              <a:ext uri="{FF2B5EF4-FFF2-40B4-BE49-F238E27FC236}">
                <a16:creationId xmlns:a16="http://schemas.microsoft.com/office/drawing/2014/main" id="{F928CADD-7AFB-7DEE-2CD0-8864DC98107B}"/>
              </a:ext>
              <a:ext uri="{C183D7F6-B498-43B3-948B-1728B52AA6E4}">
                <adec:decorative xmlns:adec="http://schemas.microsoft.com/office/drawing/2017/decorative" val="1"/>
              </a:ext>
            </a:extLst>
          </p:cNvPr>
          <p:cNvSpPr>
            <a:spLocks noGrp="1"/>
          </p:cNvSpPr>
          <p:nvPr>
            <p:ph type="pic" sz="quarter" idx="15" hasCustomPrompt="1"/>
          </p:nvPr>
        </p:nvSpPr>
        <p:spPr>
          <a:xfrm>
            <a:off x="618476" y="368775"/>
            <a:ext cx="1260000" cy="126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439461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con slid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345057-457A-93A9-0719-C37936A04C46}"/>
              </a:ext>
              <a:ext uri="{C183D7F6-B498-43B3-948B-1728B52AA6E4}">
                <adec:decorative xmlns:adec="http://schemas.microsoft.com/office/drawing/2017/decorative" val="1"/>
              </a:ext>
            </a:extLst>
          </p:cNvPr>
          <p:cNvSpPr/>
          <p:nvPr userDrawn="1"/>
        </p:nvSpPr>
        <p:spPr>
          <a:xfrm>
            <a:off x="-1" y="0"/>
            <a:ext cx="4068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CF30C79-CD72-28A8-D9F7-35BD844605AA}"/>
              </a:ext>
              <a:ext uri="{C183D7F6-B498-43B3-948B-1728B52AA6E4}">
                <adec:decorative xmlns:adec="http://schemas.microsoft.com/office/drawing/2017/decorative" val="1"/>
              </a:ext>
            </a:extLst>
          </p:cNvPr>
          <p:cNvSpPr/>
          <p:nvPr userDrawn="1"/>
        </p:nvSpPr>
        <p:spPr>
          <a:xfrm>
            <a:off x="4062001" y="0"/>
            <a:ext cx="4068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AEC8665-1F7C-F0BA-982F-BC6A17A34E50}"/>
              </a:ext>
              <a:ext uri="{C183D7F6-B498-43B3-948B-1728B52AA6E4}">
                <adec:decorative xmlns:adec="http://schemas.microsoft.com/office/drawing/2017/decorative" val="1"/>
              </a:ext>
            </a:extLst>
          </p:cNvPr>
          <p:cNvSpPr/>
          <p:nvPr userDrawn="1"/>
        </p:nvSpPr>
        <p:spPr>
          <a:xfrm>
            <a:off x="8124003" y="0"/>
            <a:ext cx="4068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Parallelogram 5">
            <a:extLst>
              <a:ext uri="{FF2B5EF4-FFF2-40B4-BE49-F238E27FC236}">
                <a16:creationId xmlns:a16="http://schemas.microsoft.com/office/drawing/2014/main" id="{2F9F5ABC-0E42-633D-C61F-40558E0DD65C}"/>
              </a:ext>
              <a:ext uri="{C183D7F6-B498-43B3-948B-1728B52AA6E4}">
                <adec:decorative xmlns:adec="http://schemas.microsoft.com/office/drawing/2017/decorative" val="1"/>
              </a:ext>
            </a:extLst>
          </p:cNvPr>
          <p:cNvSpPr/>
          <p:nvPr userDrawn="1"/>
        </p:nvSpPr>
        <p:spPr>
          <a:xfrm rot="19475172">
            <a:off x="-327165" y="514905"/>
            <a:ext cx="900499" cy="850372"/>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499" h="850372">
                <a:moveTo>
                  <a:pt x="0" y="850372"/>
                </a:moveTo>
                <a:lnTo>
                  <a:pt x="573320" y="44399"/>
                </a:lnTo>
                <a:lnTo>
                  <a:pt x="900499" y="0"/>
                </a:lnTo>
                <a:lnTo>
                  <a:pt x="354873" y="775414"/>
                </a:lnTo>
                <a:lnTo>
                  <a:pt x="0" y="850372"/>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3">
            <a:extLst>
              <a:ext uri="{FF2B5EF4-FFF2-40B4-BE49-F238E27FC236}">
                <a16:creationId xmlns:a16="http://schemas.microsoft.com/office/drawing/2014/main" id="{B9D228C0-1D83-A28E-6AB7-6A131DB8E030}"/>
              </a:ext>
            </a:extLst>
          </p:cNvPr>
          <p:cNvSpPr>
            <a:spLocks noGrp="1"/>
          </p:cNvSpPr>
          <p:nvPr>
            <p:ph type="body" sz="quarter" idx="14"/>
          </p:nvPr>
        </p:nvSpPr>
        <p:spPr>
          <a:xfrm>
            <a:off x="634992" y="3024188"/>
            <a:ext cx="2835283" cy="2486025"/>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p:txBody>
      </p:sp>
      <p:sp>
        <p:nvSpPr>
          <p:cNvPr id="15" name="Text Placeholder 13">
            <a:extLst>
              <a:ext uri="{FF2B5EF4-FFF2-40B4-BE49-F238E27FC236}">
                <a16:creationId xmlns:a16="http://schemas.microsoft.com/office/drawing/2014/main" id="{B401F84A-1E40-3A5A-D286-DD95951A0806}"/>
              </a:ext>
            </a:extLst>
          </p:cNvPr>
          <p:cNvSpPr>
            <a:spLocks noGrp="1"/>
          </p:cNvSpPr>
          <p:nvPr>
            <p:ph type="body" sz="quarter" idx="15"/>
          </p:nvPr>
        </p:nvSpPr>
        <p:spPr>
          <a:xfrm>
            <a:off x="4685104" y="3024188"/>
            <a:ext cx="2954337" cy="2486025"/>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p:txBody>
      </p:sp>
      <p:sp>
        <p:nvSpPr>
          <p:cNvPr id="16" name="Text Placeholder 13">
            <a:extLst>
              <a:ext uri="{FF2B5EF4-FFF2-40B4-BE49-F238E27FC236}">
                <a16:creationId xmlns:a16="http://schemas.microsoft.com/office/drawing/2014/main" id="{74D697A9-98F6-1DDF-FFAA-639C79FB8103}"/>
              </a:ext>
            </a:extLst>
          </p:cNvPr>
          <p:cNvSpPr>
            <a:spLocks noGrp="1"/>
          </p:cNvSpPr>
          <p:nvPr>
            <p:ph type="body" sz="quarter" idx="16"/>
          </p:nvPr>
        </p:nvSpPr>
        <p:spPr>
          <a:xfrm>
            <a:off x="8735216" y="3024188"/>
            <a:ext cx="2954337" cy="2486025"/>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p:txBody>
      </p:sp>
      <p:pic>
        <p:nvPicPr>
          <p:cNvPr id="3" name="Picture Placeholder 14" descr="Macquarie University logo">
            <a:extLst>
              <a:ext uri="{FF2B5EF4-FFF2-40B4-BE49-F238E27FC236}">
                <a16:creationId xmlns:a16="http://schemas.microsoft.com/office/drawing/2014/main" id="{18204310-720D-F8CF-1749-AD3C87FB1D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18" name="Picture Placeholder 17">
            <a:extLst>
              <a:ext uri="{FF2B5EF4-FFF2-40B4-BE49-F238E27FC236}">
                <a16:creationId xmlns:a16="http://schemas.microsoft.com/office/drawing/2014/main" id="{1E0B7E2F-2114-6596-1D8C-EE29FB920C12}"/>
              </a:ext>
              <a:ext uri="{C183D7F6-B498-43B3-948B-1728B52AA6E4}">
                <adec:decorative xmlns:adec="http://schemas.microsoft.com/office/drawing/2017/decorative" val="1"/>
              </a:ext>
            </a:extLst>
          </p:cNvPr>
          <p:cNvSpPr>
            <a:spLocks noGrp="1"/>
          </p:cNvSpPr>
          <p:nvPr>
            <p:ph type="pic" sz="quarter" idx="17"/>
          </p:nvPr>
        </p:nvSpPr>
        <p:spPr>
          <a:xfrm>
            <a:off x="634992" y="1645497"/>
            <a:ext cx="1260000" cy="1260000"/>
          </a:xfrm>
        </p:spPr>
        <p:txBody>
          <a:bodyPr/>
          <a:lstStyle>
            <a:lvl1pPr>
              <a:defRPr>
                <a:solidFill>
                  <a:schemeClr val="bg1"/>
                </a:solidFill>
              </a:defRPr>
            </a:lvl1pPr>
          </a:lstStyle>
          <a:p>
            <a:r>
              <a:rPr lang="en-GB"/>
              <a:t>Click icon to add picture</a:t>
            </a:r>
            <a:endParaRPr lang="en-AU"/>
          </a:p>
        </p:txBody>
      </p:sp>
      <p:sp>
        <p:nvSpPr>
          <p:cNvPr id="19" name="Picture Placeholder 17">
            <a:extLst>
              <a:ext uri="{FF2B5EF4-FFF2-40B4-BE49-F238E27FC236}">
                <a16:creationId xmlns:a16="http://schemas.microsoft.com/office/drawing/2014/main" id="{2B201077-19B1-0CB0-2309-0CED07C69B1E}"/>
              </a:ext>
              <a:ext uri="{C183D7F6-B498-43B3-948B-1728B52AA6E4}">
                <adec:decorative xmlns:adec="http://schemas.microsoft.com/office/drawing/2017/decorative" val="1"/>
              </a:ext>
            </a:extLst>
          </p:cNvPr>
          <p:cNvSpPr>
            <a:spLocks noGrp="1"/>
          </p:cNvSpPr>
          <p:nvPr>
            <p:ph type="pic" sz="quarter" idx="18"/>
          </p:nvPr>
        </p:nvSpPr>
        <p:spPr>
          <a:xfrm>
            <a:off x="4685104" y="1636993"/>
            <a:ext cx="1260000" cy="1260000"/>
          </a:xfrm>
        </p:spPr>
        <p:txBody>
          <a:bodyPr/>
          <a:lstStyle>
            <a:lvl1pPr>
              <a:defRPr>
                <a:solidFill>
                  <a:schemeClr val="bg1"/>
                </a:solidFill>
              </a:defRPr>
            </a:lvl1pPr>
          </a:lstStyle>
          <a:p>
            <a:r>
              <a:rPr lang="en-GB"/>
              <a:t>Click icon to add picture</a:t>
            </a:r>
            <a:endParaRPr lang="en-AU"/>
          </a:p>
        </p:txBody>
      </p:sp>
      <p:sp>
        <p:nvSpPr>
          <p:cNvPr id="24" name="Picture Placeholder 17">
            <a:extLst>
              <a:ext uri="{FF2B5EF4-FFF2-40B4-BE49-F238E27FC236}">
                <a16:creationId xmlns:a16="http://schemas.microsoft.com/office/drawing/2014/main" id="{478E3CB6-F9B7-531D-DDB1-A8FCE6FE2C9B}"/>
              </a:ext>
              <a:ext uri="{C183D7F6-B498-43B3-948B-1728B52AA6E4}">
                <adec:decorative xmlns:adec="http://schemas.microsoft.com/office/drawing/2017/decorative" val="1"/>
              </a:ext>
            </a:extLst>
          </p:cNvPr>
          <p:cNvSpPr>
            <a:spLocks noGrp="1"/>
          </p:cNvSpPr>
          <p:nvPr>
            <p:ph type="pic" sz="quarter" idx="19"/>
          </p:nvPr>
        </p:nvSpPr>
        <p:spPr>
          <a:xfrm>
            <a:off x="8735216" y="1636993"/>
            <a:ext cx="1260000" cy="1260000"/>
          </a:xfrm>
        </p:spPr>
        <p:txBody>
          <a:bodyPr/>
          <a:lstStyle>
            <a:lvl1pPr>
              <a:defRPr>
                <a:solidFill>
                  <a:schemeClr val="bg1"/>
                </a:solidFill>
              </a:defRPr>
            </a:lvl1pPr>
          </a:lstStyle>
          <a:p>
            <a:r>
              <a:rPr lang="en-GB"/>
              <a:t>Click icon to add picture</a:t>
            </a:r>
            <a:endParaRPr lang="en-AU"/>
          </a:p>
        </p:txBody>
      </p:sp>
      <p:sp>
        <p:nvSpPr>
          <p:cNvPr id="25" name="Text Placeholder 3">
            <a:extLst>
              <a:ext uri="{FF2B5EF4-FFF2-40B4-BE49-F238E27FC236}">
                <a16:creationId xmlns:a16="http://schemas.microsoft.com/office/drawing/2014/main" id="{FC3AE479-3582-3EBC-182B-B9C9259E3484}"/>
              </a:ext>
              <a:ext uri="{C183D7F6-B498-43B3-948B-1728B52AA6E4}">
                <adec:decorative xmlns:adec="http://schemas.microsoft.com/office/drawing/2017/decorative" val="1"/>
              </a:ext>
            </a:extLst>
          </p:cNvPr>
          <p:cNvSpPr>
            <a:spLocks noGrp="1"/>
          </p:cNvSpPr>
          <p:nvPr>
            <p:ph type="body" sz="quarter" idx="13" hasCustomPrompt="1"/>
          </p:nvPr>
        </p:nvSpPr>
        <p:spPr>
          <a:xfrm>
            <a:off x="622213" y="234685"/>
            <a:ext cx="1944233" cy="1108075"/>
          </a:xfrm>
        </p:spPr>
        <p:txBody>
          <a:bodyPr>
            <a:normAutofit/>
          </a:bodyPr>
          <a:lstStyle>
            <a:lvl1pPr marL="0" indent="0">
              <a:buNone/>
              <a:defRPr sz="24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Tree>
    <p:extLst>
      <p:ext uri="{BB962C8B-B14F-4D97-AF65-F5344CB8AC3E}">
        <p14:creationId xmlns:p14="http://schemas.microsoft.com/office/powerpoint/2010/main" val="15146330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2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con 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B9116D33-ED1E-ACD8-6547-24A1C5F6429A}"/>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a:t>Click icon to add picture, right-click on the picture, choose ‘Send to Back’.</a:t>
            </a:r>
          </a:p>
        </p:txBody>
      </p:sp>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623888" y="2405230"/>
            <a:ext cx="3974000" cy="779490"/>
          </a:xfrm>
        </p:spPr>
        <p:txBody>
          <a:bodyPr anchor="t" anchorCtr="0">
            <a:noAutofit/>
          </a:bodyPr>
          <a:lstStyle>
            <a:lvl1pPr algn="l">
              <a:defRPr sz="4800">
                <a:solidFill>
                  <a:schemeClr val="bg1"/>
                </a:solidFill>
              </a:defRPr>
            </a:lvl1pPr>
          </a:lstStyle>
          <a:p>
            <a:r>
              <a:rPr lang="en-GB"/>
              <a:t>Click to edit Master title style</a:t>
            </a:r>
            <a:endParaRPr lang="en-AU"/>
          </a:p>
        </p:txBody>
      </p:sp>
      <p:sp>
        <p:nvSpPr>
          <p:cNvPr id="10" name="Parallelogram 5">
            <a:extLst>
              <a:ext uri="{FF2B5EF4-FFF2-40B4-BE49-F238E27FC236}">
                <a16:creationId xmlns:a16="http://schemas.microsoft.com/office/drawing/2014/main" id="{B6C20092-4FE0-D7B3-F7BA-0526B1B39094}"/>
              </a:ext>
              <a:ext uri="{C183D7F6-B498-43B3-948B-1728B52AA6E4}">
                <adec:decorative xmlns:adec="http://schemas.microsoft.com/office/drawing/2017/decorative" val="1"/>
              </a:ext>
            </a:extLst>
          </p:cNvPr>
          <p:cNvSpPr/>
          <p:nvPr userDrawn="1"/>
        </p:nvSpPr>
        <p:spPr>
          <a:xfrm rot="19475172">
            <a:off x="-328111"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4">
            <a:extLst>
              <a:ext uri="{FF2B5EF4-FFF2-40B4-BE49-F238E27FC236}">
                <a16:creationId xmlns:a16="http://schemas.microsoft.com/office/drawing/2014/main" id="{DEF1A787-2C4B-E603-CF81-4FC3BD1A322B}"/>
              </a:ext>
            </a:extLst>
          </p:cNvPr>
          <p:cNvSpPr>
            <a:spLocks noGrp="1"/>
          </p:cNvSpPr>
          <p:nvPr>
            <p:ph type="body" sz="quarter" idx="14"/>
          </p:nvPr>
        </p:nvSpPr>
        <p:spPr>
          <a:xfrm>
            <a:off x="623888" y="3226524"/>
            <a:ext cx="3962400" cy="2773362"/>
          </a:xfrm>
        </p:spPr>
        <p:txBody>
          <a:bodyPr/>
          <a:lstStyle>
            <a:lvl1pPr>
              <a:defRPr>
                <a:solidFill>
                  <a:schemeClr val="bg1"/>
                </a:solidFill>
              </a:defRPr>
            </a:lvl1pPr>
          </a:lstStyle>
          <a:p>
            <a:pPr lvl="0"/>
            <a:r>
              <a:rPr lang="en-GB"/>
              <a:t>Click to edit Master text styles</a:t>
            </a:r>
          </a:p>
        </p:txBody>
      </p:sp>
      <p:sp>
        <p:nvSpPr>
          <p:cNvPr id="18" name="Text Placeholder 17">
            <a:extLst>
              <a:ext uri="{FF2B5EF4-FFF2-40B4-BE49-F238E27FC236}">
                <a16:creationId xmlns:a16="http://schemas.microsoft.com/office/drawing/2014/main" id="{7B8FDC32-AEEF-FFBF-7C6D-486008215602}"/>
              </a:ext>
            </a:extLst>
          </p:cNvPr>
          <p:cNvSpPr>
            <a:spLocks noGrp="1"/>
          </p:cNvSpPr>
          <p:nvPr>
            <p:ph type="body" sz="quarter" idx="15"/>
          </p:nvPr>
        </p:nvSpPr>
        <p:spPr>
          <a:xfrm>
            <a:off x="6237553" y="1547812"/>
            <a:ext cx="1800000" cy="1800000"/>
          </a:xfrm>
          <a:solidFill>
            <a:schemeClr val="tx2"/>
          </a:solidFill>
        </p:spPr>
        <p:txBody>
          <a:bodyPr lIns="90000" tIns="900000">
            <a:normAutofit/>
          </a:bodyPr>
          <a:lstStyle>
            <a:lvl1pPr>
              <a:defRPr sz="1400">
                <a:solidFill>
                  <a:schemeClr val="bg1"/>
                </a:solidFill>
              </a:defRPr>
            </a:lvl1pPr>
          </a:lstStyle>
          <a:p>
            <a:pPr lvl="0"/>
            <a:r>
              <a:rPr lang="en-GB" noProof="0"/>
              <a:t>Click to edit Master text styles</a:t>
            </a:r>
          </a:p>
        </p:txBody>
      </p:sp>
      <p:sp>
        <p:nvSpPr>
          <p:cNvPr id="20" name="Picture Placeholder 19">
            <a:extLst>
              <a:ext uri="{FF2B5EF4-FFF2-40B4-BE49-F238E27FC236}">
                <a16:creationId xmlns:a16="http://schemas.microsoft.com/office/drawing/2014/main" id="{A9A6C4D4-533A-3AB8-6DF7-F11D02973380}"/>
              </a:ext>
              <a:ext uri="{C183D7F6-B498-43B3-948B-1728B52AA6E4}">
                <adec:decorative xmlns:adec="http://schemas.microsoft.com/office/drawing/2017/decorative" val="1"/>
              </a:ext>
            </a:extLst>
          </p:cNvPr>
          <p:cNvSpPr>
            <a:spLocks noGrp="1"/>
          </p:cNvSpPr>
          <p:nvPr>
            <p:ph type="pic" sz="quarter" idx="16"/>
          </p:nvPr>
        </p:nvSpPr>
        <p:spPr>
          <a:xfrm>
            <a:off x="6353563" y="1664676"/>
            <a:ext cx="648000" cy="648000"/>
          </a:xfrm>
        </p:spPr>
        <p:txBody>
          <a:bodyPr/>
          <a:lstStyle>
            <a:lvl1pPr>
              <a:defRPr>
                <a:solidFill>
                  <a:schemeClr val="bg1"/>
                </a:solidFill>
              </a:defRPr>
            </a:lvl1pPr>
          </a:lstStyle>
          <a:p>
            <a:r>
              <a:rPr lang="en-GB"/>
              <a:t>Click icon to add picture</a:t>
            </a:r>
            <a:endParaRPr lang="en-AU"/>
          </a:p>
        </p:txBody>
      </p:sp>
      <p:sp>
        <p:nvSpPr>
          <p:cNvPr id="21" name="Text Placeholder 17">
            <a:extLst>
              <a:ext uri="{FF2B5EF4-FFF2-40B4-BE49-F238E27FC236}">
                <a16:creationId xmlns:a16="http://schemas.microsoft.com/office/drawing/2014/main" id="{20E75FB9-9FA9-C9F7-F781-70769DAA681D}"/>
              </a:ext>
            </a:extLst>
          </p:cNvPr>
          <p:cNvSpPr>
            <a:spLocks noGrp="1"/>
          </p:cNvSpPr>
          <p:nvPr>
            <p:ph type="body" sz="quarter" idx="17"/>
          </p:nvPr>
        </p:nvSpPr>
        <p:spPr>
          <a:xfrm>
            <a:off x="8137303" y="1547812"/>
            <a:ext cx="1800000" cy="1800000"/>
          </a:xfrm>
          <a:solidFill>
            <a:schemeClr val="tx2"/>
          </a:solidFill>
        </p:spPr>
        <p:txBody>
          <a:bodyPr lIns="90000" tIns="900000">
            <a:normAutofit/>
          </a:bodyPr>
          <a:lstStyle>
            <a:lvl1pPr>
              <a:defRPr sz="1400">
                <a:solidFill>
                  <a:schemeClr val="bg1"/>
                </a:solidFill>
              </a:defRPr>
            </a:lvl1pPr>
          </a:lstStyle>
          <a:p>
            <a:pPr lvl="0"/>
            <a:r>
              <a:rPr lang="en-GB" noProof="0"/>
              <a:t>Click to edit Master text styles</a:t>
            </a:r>
          </a:p>
        </p:txBody>
      </p:sp>
      <p:sp>
        <p:nvSpPr>
          <p:cNvPr id="22" name="Picture Placeholder 19">
            <a:extLst>
              <a:ext uri="{FF2B5EF4-FFF2-40B4-BE49-F238E27FC236}">
                <a16:creationId xmlns:a16="http://schemas.microsoft.com/office/drawing/2014/main" id="{89213E1E-39B0-0CED-B90E-D0BA9C5636B4}"/>
              </a:ext>
              <a:ext uri="{C183D7F6-B498-43B3-948B-1728B52AA6E4}">
                <adec:decorative xmlns:adec="http://schemas.microsoft.com/office/drawing/2017/decorative" val="1"/>
              </a:ext>
            </a:extLst>
          </p:cNvPr>
          <p:cNvSpPr>
            <a:spLocks noGrp="1"/>
          </p:cNvSpPr>
          <p:nvPr>
            <p:ph type="pic" sz="quarter" idx="18"/>
          </p:nvPr>
        </p:nvSpPr>
        <p:spPr>
          <a:xfrm>
            <a:off x="8253313" y="1664676"/>
            <a:ext cx="648000" cy="648000"/>
          </a:xfrm>
        </p:spPr>
        <p:txBody>
          <a:bodyPr/>
          <a:lstStyle>
            <a:lvl1pPr>
              <a:defRPr>
                <a:solidFill>
                  <a:schemeClr val="bg1"/>
                </a:solidFill>
              </a:defRPr>
            </a:lvl1pPr>
          </a:lstStyle>
          <a:p>
            <a:r>
              <a:rPr lang="en-GB"/>
              <a:t>Click icon to add picture</a:t>
            </a:r>
            <a:endParaRPr lang="en-AU"/>
          </a:p>
        </p:txBody>
      </p:sp>
      <p:sp>
        <p:nvSpPr>
          <p:cNvPr id="23" name="Text Placeholder 17">
            <a:extLst>
              <a:ext uri="{FF2B5EF4-FFF2-40B4-BE49-F238E27FC236}">
                <a16:creationId xmlns:a16="http://schemas.microsoft.com/office/drawing/2014/main" id="{84690C5B-D54F-E23F-209A-00636AD4674A}"/>
              </a:ext>
            </a:extLst>
          </p:cNvPr>
          <p:cNvSpPr>
            <a:spLocks noGrp="1"/>
          </p:cNvSpPr>
          <p:nvPr>
            <p:ph type="body" sz="quarter" idx="19"/>
          </p:nvPr>
        </p:nvSpPr>
        <p:spPr>
          <a:xfrm>
            <a:off x="10037053" y="1547812"/>
            <a:ext cx="1800000" cy="1800000"/>
          </a:xfrm>
          <a:solidFill>
            <a:schemeClr val="tx2"/>
          </a:solidFill>
        </p:spPr>
        <p:txBody>
          <a:bodyPr lIns="90000" tIns="900000">
            <a:normAutofit/>
          </a:bodyPr>
          <a:lstStyle>
            <a:lvl1pPr>
              <a:defRPr sz="1400">
                <a:solidFill>
                  <a:schemeClr val="bg1"/>
                </a:solidFill>
              </a:defRPr>
            </a:lvl1pPr>
          </a:lstStyle>
          <a:p>
            <a:pPr lvl="0"/>
            <a:r>
              <a:rPr lang="en-GB" noProof="0"/>
              <a:t>Click to edit Master text styles</a:t>
            </a:r>
          </a:p>
        </p:txBody>
      </p:sp>
      <p:sp>
        <p:nvSpPr>
          <p:cNvPr id="24" name="Picture Placeholder 19">
            <a:extLst>
              <a:ext uri="{FF2B5EF4-FFF2-40B4-BE49-F238E27FC236}">
                <a16:creationId xmlns:a16="http://schemas.microsoft.com/office/drawing/2014/main" id="{483DAB54-804B-85DC-9108-9A16CE80D0B8}"/>
              </a:ext>
              <a:ext uri="{C183D7F6-B498-43B3-948B-1728B52AA6E4}">
                <adec:decorative xmlns:adec="http://schemas.microsoft.com/office/drawing/2017/decorative" val="1"/>
              </a:ext>
            </a:extLst>
          </p:cNvPr>
          <p:cNvSpPr>
            <a:spLocks noGrp="1"/>
          </p:cNvSpPr>
          <p:nvPr>
            <p:ph type="pic" sz="quarter" idx="20"/>
          </p:nvPr>
        </p:nvSpPr>
        <p:spPr>
          <a:xfrm>
            <a:off x="10153063" y="1664676"/>
            <a:ext cx="648000" cy="648000"/>
          </a:xfrm>
        </p:spPr>
        <p:txBody>
          <a:bodyPr/>
          <a:lstStyle>
            <a:lvl1pPr>
              <a:defRPr>
                <a:solidFill>
                  <a:schemeClr val="bg1"/>
                </a:solidFill>
              </a:defRPr>
            </a:lvl1pPr>
          </a:lstStyle>
          <a:p>
            <a:r>
              <a:rPr lang="en-GB"/>
              <a:t>Click icon to add picture</a:t>
            </a:r>
            <a:endParaRPr lang="en-AU"/>
          </a:p>
        </p:txBody>
      </p:sp>
      <p:sp>
        <p:nvSpPr>
          <p:cNvPr id="25" name="Text Placeholder 17">
            <a:extLst>
              <a:ext uri="{FF2B5EF4-FFF2-40B4-BE49-F238E27FC236}">
                <a16:creationId xmlns:a16="http://schemas.microsoft.com/office/drawing/2014/main" id="{6327513C-81B5-9C56-FEF2-2D63A6B46665}"/>
              </a:ext>
            </a:extLst>
          </p:cNvPr>
          <p:cNvSpPr>
            <a:spLocks noGrp="1"/>
          </p:cNvSpPr>
          <p:nvPr>
            <p:ph type="body" sz="quarter" idx="21"/>
          </p:nvPr>
        </p:nvSpPr>
        <p:spPr>
          <a:xfrm>
            <a:off x="6237553" y="3464676"/>
            <a:ext cx="1800000" cy="1800000"/>
          </a:xfrm>
          <a:solidFill>
            <a:schemeClr val="tx2"/>
          </a:solidFill>
        </p:spPr>
        <p:txBody>
          <a:bodyPr lIns="90000" tIns="900000">
            <a:normAutofit/>
          </a:bodyPr>
          <a:lstStyle>
            <a:lvl1pPr>
              <a:defRPr sz="1400">
                <a:solidFill>
                  <a:schemeClr val="bg1"/>
                </a:solidFill>
              </a:defRPr>
            </a:lvl1pPr>
          </a:lstStyle>
          <a:p>
            <a:pPr lvl="0"/>
            <a:r>
              <a:rPr lang="en-GB" noProof="0"/>
              <a:t>Click to edit Master text styles</a:t>
            </a:r>
          </a:p>
        </p:txBody>
      </p:sp>
      <p:sp>
        <p:nvSpPr>
          <p:cNvPr id="26" name="Picture Placeholder 19">
            <a:extLst>
              <a:ext uri="{FF2B5EF4-FFF2-40B4-BE49-F238E27FC236}">
                <a16:creationId xmlns:a16="http://schemas.microsoft.com/office/drawing/2014/main" id="{13888F12-A8E0-E827-891A-633AFFE48A52}"/>
              </a:ext>
              <a:ext uri="{C183D7F6-B498-43B3-948B-1728B52AA6E4}">
                <adec:decorative xmlns:adec="http://schemas.microsoft.com/office/drawing/2017/decorative" val="1"/>
              </a:ext>
            </a:extLst>
          </p:cNvPr>
          <p:cNvSpPr>
            <a:spLocks noGrp="1"/>
          </p:cNvSpPr>
          <p:nvPr>
            <p:ph type="pic" sz="quarter" idx="22"/>
          </p:nvPr>
        </p:nvSpPr>
        <p:spPr>
          <a:xfrm>
            <a:off x="6353563" y="3581540"/>
            <a:ext cx="648000" cy="648000"/>
          </a:xfrm>
        </p:spPr>
        <p:txBody>
          <a:bodyPr/>
          <a:lstStyle>
            <a:lvl1pPr>
              <a:defRPr>
                <a:solidFill>
                  <a:schemeClr val="bg1"/>
                </a:solidFill>
              </a:defRPr>
            </a:lvl1pPr>
          </a:lstStyle>
          <a:p>
            <a:r>
              <a:rPr lang="en-GB"/>
              <a:t>Click icon to add picture</a:t>
            </a:r>
            <a:endParaRPr lang="en-AU"/>
          </a:p>
        </p:txBody>
      </p:sp>
      <p:sp>
        <p:nvSpPr>
          <p:cNvPr id="27" name="Text Placeholder 17">
            <a:extLst>
              <a:ext uri="{FF2B5EF4-FFF2-40B4-BE49-F238E27FC236}">
                <a16:creationId xmlns:a16="http://schemas.microsoft.com/office/drawing/2014/main" id="{A51173F1-532B-091C-CBD9-8FBD306D0904}"/>
              </a:ext>
            </a:extLst>
          </p:cNvPr>
          <p:cNvSpPr>
            <a:spLocks noGrp="1"/>
          </p:cNvSpPr>
          <p:nvPr>
            <p:ph type="body" sz="quarter" idx="23"/>
          </p:nvPr>
        </p:nvSpPr>
        <p:spPr>
          <a:xfrm>
            <a:off x="8137303" y="3464676"/>
            <a:ext cx="1800000" cy="1800000"/>
          </a:xfrm>
          <a:solidFill>
            <a:schemeClr val="tx2"/>
          </a:solidFill>
        </p:spPr>
        <p:txBody>
          <a:bodyPr lIns="90000" tIns="900000">
            <a:normAutofit/>
          </a:bodyPr>
          <a:lstStyle>
            <a:lvl1pPr>
              <a:defRPr sz="1400">
                <a:solidFill>
                  <a:schemeClr val="bg1"/>
                </a:solidFill>
              </a:defRPr>
            </a:lvl1pPr>
          </a:lstStyle>
          <a:p>
            <a:pPr lvl="0"/>
            <a:r>
              <a:rPr lang="en-GB" noProof="0"/>
              <a:t>Click to edit Master text styles</a:t>
            </a:r>
          </a:p>
        </p:txBody>
      </p:sp>
      <p:sp>
        <p:nvSpPr>
          <p:cNvPr id="28" name="Picture Placeholder 19">
            <a:extLst>
              <a:ext uri="{FF2B5EF4-FFF2-40B4-BE49-F238E27FC236}">
                <a16:creationId xmlns:a16="http://schemas.microsoft.com/office/drawing/2014/main" id="{1B7EB5CE-9C07-9E38-BB4B-F7CF68788033}"/>
              </a:ext>
              <a:ext uri="{C183D7F6-B498-43B3-948B-1728B52AA6E4}">
                <adec:decorative xmlns:adec="http://schemas.microsoft.com/office/drawing/2017/decorative" val="1"/>
              </a:ext>
            </a:extLst>
          </p:cNvPr>
          <p:cNvSpPr>
            <a:spLocks noGrp="1"/>
          </p:cNvSpPr>
          <p:nvPr>
            <p:ph type="pic" sz="quarter" idx="24"/>
          </p:nvPr>
        </p:nvSpPr>
        <p:spPr>
          <a:xfrm>
            <a:off x="8253313" y="3581540"/>
            <a:ext cx="648000" cy="648000"/>
          </a:xfrm>
        </p:spPr>
        <p:txBody>
          <a:bodyPr/>
          <a:lstStyle>
            <a:lvl1pPr>
              <a:defRPr>
                <a:solidFill>
                  <a:schemeClr val="bg1"/>
                </a:solidFill>
              </a:defRPr>
            </a:lvl1pPr>
          </a:lstStyle>
          <a:p>
            <a:r>
              <a:rPr lang="en-GB"/>
              <a:t>Click icon to add picture</a:t>
            </a:r>
            <a:endParaRPr lang="en-AU"/>
          </a:p>
        </p:txBody>
      </p:sp>
      <p:sp>
        <p:nvSpPr>
          <p:cNvPr id="29" name="Text Placeholder 17">
            <a:extLst>
              <a:ext uri="{FF2B5EF4-FFF2-40B4-BE49-F238E27FC236}">
                <a16:creationId xmlns:a16="http://schemas.microsoft.com/office/drawing/2014/main" id="{AF5CA855-FEA3-F6C2-9B61-4E24397455D1}"/>
              </a:ext>
            </a:extLst>
          </p:cNvPr>
          <p:cNvSpPr>
            <a:spLocks noGrp="1"/>
          </p:cNvSpPr>
          <p:nvPr>
            <p:ph type="body" sz="quarter" idx="25"/>
          </p:nvPr>
        </p:nvSpPr>
        <p:spPr>
          <a:xfrm>
            <a:off x="10037053" y="3464676"/>
            <a:ext cx="1800000" cy="1800000"/>
          </a:xfrm>
          <a:solidFill>
            <a:schemeClr val="tx2"/>
          </a:solidFill>
        </p:spPr>
        <p:txBody>
          <a:bodyPr lIns="90000" tIns="900000">
            <a:normAutofit/>
          </a:bodyPr>
          <a:lstStyle>
            <a:lvl1pPr>
              <a:defRPr sz="1400">
                <a:solidFill>
                  <a:schemeClr val="bg1"/>
                </a:solidFill>
              </a:defRPr>
            </a:lvl1pPr>
          </a:lstStyle>
          <a:p>
            <a:pPr lvl="0"/>
            <a:r>
              <a:rPr lang="en-GB" noProof="0"/>
              <a:t>Click to edit Master text styles</a:t>
            </a:r>
          </a:p>
        </p:txBody>
      </p:sp>
      <p:sp>
        <p:nvSpPr>
          <p:cNvPr id="11" name="Picture Placeholder 15" descr="Macquarie University logo">
            <a:extLst>
              <a:ext uri="{FF2B5EF4-FFF2-40B4-BE49-F238E27FC236}">
                <a16:creationId xmlns:a16="http://schemas.microsoft.com/office/drawing/2014/main" id="{CCCE9325-F6E9-4DA5-DDB3-056EEED87F02}"/>
              </a:ext>
            </a:extLst>
          </p:cNvPr>
          <p:cNvSpPr>
            <a:spLocks noGrp="1"/>
          </p:cNvSpPr>
          <p:nvPr>
            <p:ph type="pic" sz="quarter" idx="12" hasCustomPrompt="1"/>
          </p:nvPr>
        </p:nvSpPr>
        <p:spPr>
          <a:xfrm>
            <a:off x="9568515" y="5756896"/>
            <a:ext cx="2268538" cy="899162"/>
          </a:xfrm>
        </p:spPr>
        <p:txBody>
          <a:bodyPr/>
          <a:lstStyle>
            <a:lvl1pPr marL="0" indent="0">
              <a:buNone/>
              <a:defRPr/>
            </a:lvl1pPr>
          </a:lstStyle>
          <a:p>
            <a:r>
              <a:rPr lang="en-US"/>
              <a:t>Click icon to add </a:t>
            </a:r>
            <a:br>
              <a:rPr lang="en-US"/>
            </a:br>
            <a:r>
              <a:rPr lang="en-US"/>
              <a:t>MU logo</a:t>
            </a:r>
          </a:p>
          <a:p>
            <a:endParaRPr lang="en-AU"/>
          </a:p>
        </p:txBody>
      </p:sp>
      <p:sp>
        <p:nvSpPr>
          <p:cNvPr id="30" name="Picture Placeholder 19">
            <a:extLst>
              <a:ext uri="{FF2B5EF4-FFF2-40B4-BE49-F238E27FC236}">
                <a16:creationId xmlns:a16="http://schemas.microsoft.com/office/drawing/2014/main" id="{3706B99D-E9B6-6A35-B1BE-60CC82A373B7}"/>
              </a:ext>
              <a:ext uri="{C183D7F6-B498-43B3-948B-1728B52AA6E4}">
                <adec:decorative xmlns:adec="http://schemas.microsoft.com/office/drawing/2017/decorative" val="1"/>
              </a:ext>
            </a:extLst>
          </p:cNvPr>
          <p:cNvSpPr>
            <a:spLocks noGrp="1"/>
          </p:cNvSpPr>
          <p:nvPr>
            <p:ph type="pic" sz="quarter" idx="26"/>
          </p:nvPr>
        </p:nvSpPr>
        <p:spPr>
          <a:xfrm>
            <a:off x="10153063" y="3581540"/>
            <a:ext cx="648000" cy="648000"/>
          </a:xfrm>
        </p:spPr>
        <p:txBody>
          <a:bodyPr/>
          <a:lstStyle>
            <a:lvl1pPr>
              <a:defRPr>
                <a:solidFill>
                  <a:schemeClr val="bg1"/>
                </a:solidFill>
              </a:defRPr>
            </a:lvl1pPr>
          </a:lstStyle>
          <a:p>
            <a:r>
              <a:rPr lang="en-GB"/>
              <a:t>Click icon to add picture</a:t>
            </a:r>
            <a:endParaRPr lang="en-AU"/>
          </a:p>
        </p:txBody>
      </p:sp>
      <p:sp>
        <p:nvSpPr>
          <p:cNvPr id="31" name="Text Placeholder 3">
            <a:extLst>
              <a:ext uri="{FF2B5EF4-FFF2-40B4-BE49-F238E27FC236}">
                <a16:creationId xmlns:a16="http://schemas.microsoft.com/office/drawing/2014/main" id="{8297D644-FE1D-0BE1-4752-A3F34B1FCA47}"/>
              </a:ext>
              <a:ext uri="{C183D7F6-B498-43B3-948B-1728B52AA6E4}">
                <adec:decorative xmlns:adec="http://schemas.microsoft.com/office/drawing/2017/decorative" val="1"/>
              </a:ext>
            </a:extLst>
          </p:cNvPr>
          <p:cNvSpPr>
            <a:spLocks noGrp="1"/>
          </p:cNvSpPr>
          <p:nvPr>
            <p:ph type="body" sz="quarter" idx="13" hasCustomPrompt="1"/>
          </p:nvPr>
        </p:nvSpPr>
        <p:spPr>
          <a:xfrm>
            <a:off x="623888" y="234685"/>
            <a:ext cx="1944233" cy="1108075"/>
          </a:xfrm>
        </p:spPr>
        <p:txBody>
          <a:bodyPr>
            <a:normAutofit/>
          </a:bodyPr>
          <a:lstStyle>
            <a:lvl1pPr marL="0" indent="0">
              <a:buNone/>
              <a:defRPr sz="24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Tree>
    <p:extLst>
      <p:ext uri="{BB962C8B-B14F-4D97-AF65-F5344CB8AC3E}">
        <p14:creationId xmlns:p14="http://schemas.microsoft.com/office/powerpoint/2010/main" val="466624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 slid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B9116D33-ED1E-ACD8-6547-24A1C5F6429A}"/>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a:t>Click icon to add picture, right-click on the picture, choose ‘Send to Back’.</a:t>
            </a:r>
          </a:p>
        </p:txBody>
      </p:sp>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623888" y="2405230"/>
            <a:ext cx="3973999" cy="779490"/>
          </a:xfrm>
        </p:spPr>
        <p:txBody>
          <a:bodyPr anchor="t" anchorCtr="0">
            <a:noAutofit/>
          </a:bodyPr>
          <a:lstStyle>
            <a:lvl1pPr algn="l">
              <a:defRPr sz="4800">
                <a:solidFill>
                  <a:schemeClr val="bg1"/>
                </a:solidFill>
              </a:defRPr>
            </a:lvl1pPr>
          </a:lstStyle>
          <a:p>
            <a:r>
              <a:rPr lang="en-GB" noProof="0"/>
              <a:t>Click to edit Master title style</a:t>
            </a:r>
            <a:endParaRPr lang="en-AU" noProof="0"/>
          </a:p>
        </p:txBody>
      </p:sp>
      <p:sp>
        <p:nvSpPr>
          <p:cNvPr id="4" name="Text Placeholder 3">
            <a:extLst>
              <a:ext uri="{FF2B5EF4-FFF2-40B4-BE49-F238E27FC236}">
                <a16:creationId xmlns:a16="http://schemas.microsoft.com/office/drawing/2014/main" id="{99588B92-B466-03E5-A651-7A4A4E94BA0F}"/>
              </a:ext>
              <a:ext uri="{C183D7F6-B498-43B3-948B-1728B52AA6E4}">
                <adec:decorative xmlns:adec="http://schemas.microsoft.com/office/drawing/2017/decorative" val="1"/>
              </a:ext>
            </a:extLst>
          </p:cNvPr>
          <p:cNvSpPr>
            <a:spLocks noGrp="1"/>
          </p:cNvSpPr>
          <p:nvPr>
            <p:ph type="body" sz="quarter" idx="13" hasCustomPrompt="1"/>
          </p:nvPr>
        </p:nvSpPr>
        <p:spPr>
          <a:xfrm>
            <a:off x="623887" y="234685"/>
            <a:ext cx="1944233" cy="1108075"/>
          </a:xfrm>
        </p:spPr>
        <p:txBody>
          <a:bodyPr>
            <a:normAutofit/>
          </a:bodyPr>
          <a:lstStyle>
            <a:lvl1pPr marL="0" indent="0">
              <a:buNone/>
              <a:defRPr sz="24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AU"/>
              <a:t>Section Header here</a:t>
            </a:r>
          </a:p>
        </p:txBody>
      </p:sp>
      <p:sp>
        <p:nvSpPr>
          <p:cNvPr id="10" name="Parallelogram 5">
            <a:extLst>
              <a:ext uri="{FF2B5EF4-FFF2-40B4-BE49-F238E27FC236}">
                <a16:creationId xmlns:a16="http://schemas.microsoft.com/office/drawing/2014/main" id="{B6C20092-4FE0-D7B3-F7BA-0526B1B39094}"/>
              </a:ext>
              <a:ext uri="{C183D7F6-B498-43B3-948B-1728B52AA6E4}">
                <adec:decorative xmlns:adec="http://schemas.microsoft.com/office/drawing/2017/decorative" val="1"/>
              </a:ext>
            </a:extLst>
          </p:cNvPr>
          <p:cNvSpPr/>
          <p:nvPr userDrawn="1"/>
        </p:nvSpPr>
        <p:spPr>
          <a:xfrm rot="19475172">
            <a:off x="-328111"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4">
            <a:extLst>
              <a:ext uri="{FF2B5EF4-FFF2-40B4-BE49-F238E27FC236}">
                <a16:creationId xmlns:a16="http://schemas.microsoft.com/office/drawing/2014/main" id="{DEF1A787-2C4B-E603-CF81-4FC3BD1A322B}"/>
              </a:ext>
            </a:extLst>
          </p:cNvPr>
          <p:cNvSpPr>
            <a:spLocks noGrp="1"/>
          </p:cNvSpPr>
          <p:nvPr>
            <p:ph type="body" sz="quarter" idx="14"/>
          </p:nvPr>
        </p:nvSpPr>
        <p:spPr>
          <a:xfrm>
            <a:off x="623887" y="3226524"/>
            <a:ext cx="3962400" cy="2773362"/>
          </a:xfrm>
        </p:spPr>
        <p:txBody>
          <a:bodyPr/>
          <a:lstStyle>
            <a:lvl1pPr>
              <a:defRPr>
                <a:solidFill>
                  <a:schemeClr val="bg1"/>
                </a:solidFill>
              </a:defRPr>
            </a:lvl1pPr>
          </a:lstStyle>
          <a:p>
            <a:pPr lvl="0"/>
            <a:r>
              <a:rPr lang="en-GB" noProof="0"/>
              <a:t>Click to edit Master text styles</a:t>
            </a:r>
          </a:p>
        </p:txBody>
      </p:sp>
      <p:sp>
        <p:nvSpPr>
          <p:cNvPr id="11" name="Picture Placeholder 15" descr="Macquarie University logo">
            <a:extLst>
              <a:ext uri="{FF2B5EF4-FFF2-40B4-BE49-F238E27FC236}">
                <a16:creationId xmlns:a16="http://schemas.microsoft.com/office/drawing/2014/main" id="{CCCE9325-F6E9-4DA5-DDB3-056EEED87F02}"/>
              </a:ext>
            </a:extLst>
          </p:cNvPr>
          <p:cNvSpPr>
            <a:spLocks noGrp="1"/>
          </p:cNvSpPr>
          <p:nvPr>
            <p:ph type="pic" sz="quarter" idx="12" hasCustomPrompt="1"/>
          </p:nvPr>
        </p:nvSpPr>
        <p:spPr>
          <a:xfrm>
            <a:off x="9568515" y="5756896"/>
            <a:ext cx="2268538" cy="899162"/>
          </a:xfrm>
        </p:spPr>
        <p:txBody>
          <a:bodyPr/>
          <a:lstStyle>
            <a:lvl1pPr marL="0" indent="0">
              <a:buNone/>
              <a:defRPr/>
            </a:lvl1pPr>
          </a:lstStyle>
          <a:p>
            <a:r>
              <a:rPr lang="en-US"/>
              <a:t>Click icon to add </a:t>
            </a:r>
            <a:br>
              <a:rPr lang="en-US"/>
            </a:br>
            <a:r>
              <a:rPr lang="en-US"/>
              <a:t>MU logo</a:t>
            </a:r>
          </a:p>
          <a:p>
            <a:endParaRPr lang="en-AU"/>
          </a:p>
        </p:txBody>
      </p:sp>
    </p:spTree>
    <p:extLst>
      <p:ext uri="{BB962C8B-B14F-4D97-AF65-F5344CB8AC3E}">
        <p14:creationId xmlns:p14="http://schemas.microsoft.com/office/powerpoint/2010/main" val="336894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2"/>
                </a:solidFill>
              </a:defRPr>
            </a:lvl1pPr>
          </a:lstStyle>
          <a:p>
            <a:pPr lvl="0"/>
            <a:r>
              <a:rPr lang="en-GB" noProof="0"/>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1E2051AE-7B41-4B15-BBA3-E5C7244AA2B8}"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1488991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conten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7" y="245155"/>
            <a:ext cx="8956211" cy="538616"/>
          </a:xfrm>
        </p:spPr>
        <p:txBody>
          <a:bodyPr/>
          <a:lstStyle>
            <a:lvl1pPr algn="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8" y="741399"/>
            <a:ext cx="8956211" cy="314516"/>
          </a:xfrm>
        </p:spPr>
        <p:txBody>
          <a:bodyPr>
            <a:noAutofit/>
          </a:bodyPr>
          <a:lstStyle>
            <a:lvl1pPr marL="0" indent="0" algn="l">
              <a:buNone/>
              <a:defRPr sz="2000" cap="all" baseline="0">
                <a:solidFill>
                  <a:schemeClr val="bg2"/>
                </a:solidFill>
              </a:defRPr>
            </a:lvl1pPr>
          </a:lstStyle>
          <a:p>
            <a:pPr lvl="0"/>
            <a:r>
              <a:rPr lang="en-GB" noProof="0"/>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1E2051AE-7B41-4B15-BBA3-E5C7244AA2B8}"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1495912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ne column content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lgn="l">
              <a:defRPr>
                <a:solidFill>
                  <a:schemeClr val="bg1"/>
                </a:solidFill>
              </a:defRPr>
            </a:lvl1pPr>
          </a:lstStyle>
          <a:p>
            <a:r>
              <a:rPr lang="en-GB"/>
              <a:t>Click to edit Master title style</a:t>
            </a:r>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lgn="l">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28231C16-44E7-4139-883C-EF004203D0B3}"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618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ne column content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lgn="l">
              <a:defRPr>
                <a:solidFill>
                  <a:schemeClr val="bg1"/>
                </a:solidFill>
              </a:defRPr>
            </a:lvl1pPr>
          </a:lstStyle>
          <a:p>
            <a:r>
              <a:rPr lang="en-GB"/>
              <a:t>Click to edit Master title style</a:t>
            </a:r>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defRPr>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5B44ADFF-E0DE-4E1B-8F9A-8E0EE7EAAFC2}"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54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643CF-45DB-48DF-18CF-C37B488A1EB3}"/>
              </a:ext>
            </a:extLst>
          </p:cNvPr>
          <p:cNvPicPr>
            <a:picLocks noChangeAspect="1"/>
          </p:cNvPicPr>
          <p:nvPr userDrawn="1"/>
        </p:nvPicPr>
        <p:blipFill>
          <a:blip r:embed="rId2"/>
          <a:stretch>
            <a:fillRect/>
          </a:stretch>
        </p:blipFill>
        <p:spPr>
          <a:xfrm>
            <a:off x="0" y="0"/>
            <a:ext cx="4730750" cy="6858000"/>
          </a:xfrm>
          <a:prstGeom prst="rect">
            <a:avLst/>
          </a:prstGeom>
        </p:spPr>
      </p:pic>
      <p:pic>
        <p:nvPicPr>
          <p:cNvPr id="3" name="Picture 2">
            <a:extLst>
              <a:ext uri="{FF2B5EF4-FFF2-40B4-BE49-F238E27FC236}">
                <a16:creationId xmlns:a16="http://schemas.microsoft.com/office/drawing/2014/main" id="{90B6366F-2DC3-FF1F-6ED9-44E779B1EA5E}"/>
              </a:ext>
            </a:extLst>
          </p:cNvPr>
          <p:cNvPicPr>
            <a:picLocks noChangeAspect="1"/>
          </p:cNvPicPr>
          <p:nvPr userDrawn="1"/>
        </p:nvPicPr>
        <p:blipFill>
          <a:blip r:embed="rId3"/>
          <a:stretch>
            <a:fillRect/>
          </a:stretch>
        </p:blipFill>
        <p:spPr>
          <a:xfrm>
            <a:off x="0" y="512763"/>
            <a:ext cx="523259" cy="1752917"/>
          </a:xfrm>
          <a:prstGeom prst="rect">
            <a:avLst/>
          </a:prstGeom>
        </p:spPr>
      </p:pic>
    </p:spTree>
    <p:extLst>
      <p:ext uri="{BB962C8B-B14F-4D97-AF65-F5344CB8AC3E}">
        <p14:creationId xmlns:p14="http://schemas.microsoft.com/office/powerpoint/2010/main" val="936582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ne column content_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C46558D-EE21-4867-863A-88FAB82CC6C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796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ne column content_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F41BBA1E-D19D-444D-8A10-C058460E469D}"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60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ne column content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C54126BB-6A39-4234-B263-79576A7CDB49}"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508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9177"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9177"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marL="285750" indent="-285750">
              <a:spcBef>
                <a:spcPts val="600"/>
              </a:spcBef>
              <a:spcAft>
                <a:spcPts val="600"/>
              </a:spcAft>
              <a:buFont typeface="Arial" panose="020B0604020202020204" pitchFamily="34" charset="0"/>
              <a:buChar char="•"/>
              <a:defRPr/>
            </a:lvl1pPr>
            <a:lvl2pPr marL="533400" indent="-261938">
              <a:spcBef>
                <a:spcPts val="600"/>
              </a:spcBef>
              <a:spcAft>
                <a:spcPts val="600"/>
              </a:spcAft>
              <a:buFont typeface="Courier New" panose="02070309020205020404" pitchFamily="49" charset="0"/>
              <a:buChar char="-"/>
              <a:defRPr sz="1800"/>
            </a:lvl2pPr>
            <a:lvl3pPr marL="804863" indent="-285750">
              <a:spcBef>
                <a:spcPts val="600"/>
              </a:spcBef>
              <a:spcAft>
                <a:spcPts val="600"/>
              </a:spcAft>
              <a:defRPr sz="18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52CBB040-018E-42AD-A88C-CBB8700A35B1}"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3802034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ne column bullets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9177"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9177"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marL="285750" indent="-285750">
              <a:spcBef>
                <a:spcPts val="600"/>
              </a:spcBef>
              <a:spcAft>
                <a:spcPts val="600"/>
              </a:spcAft>
              <a:buFont typeface="Arial" panose="020B0604020202020204" pitchFamily="34" charset="0"/>
              <a:buChar char="•"/>
              <a:defRPr/>
            </a:lvl1pPr>
            <a:lvl2pPr marL="533400" indent="-261938">
              <a:spcBef>
                <a:spcPts val="600"/>
              </a:spcBef>
              <a:spcAft>
                <a:spcPts val="600"/>
              </a:spcAft>
              <a:buFont typeface="Courier New" panose="02070309020205020404" pitchFamily="49" charset="0"/>
              <a:buChar char="-"/>
              <a:defRPr sz="1800"/>
            </a:lvl2pPr>
            <a:lvl3pPr marL="804863" indent="-285750">
              <a:spcBef>
                <a:spcPts val="600"/>
              </a:spcBef>
              <a:spcAft>
                <a:spcPts val="600"/>
              </a:spcAft>
              <a:defRPr sz="18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52CBB040-018E-42AD-A88C-CBB8700A35B1}"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711115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ne column bullets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9F6EB90-3E04-4FA1-8E4B-ABD94C9B4A6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A861B9DE-00EB-2B74-DFCD-83C08CFDCF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833F42EB-AF2E-884E-1409-E92FA29BE21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C0784099-A981-D119-84CF-C11B843F621B}"/>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729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ne column bullets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DF5B54C-3EA0-4EF4-94D1-28722274E68A}"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A861B9DE-00EB-2B74-DFCD-83C08CFDCF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833F42EB-AF2E-884E-1409-E92FA29BE21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C0784099-A981-D119-84CF-C11B843F621B}"/>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173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ne column bullets_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0319BB77-AA20-4C7D-B95C-21A753E4AB1F}"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A861B9DE-00EB-2B74-DFCD-83C08CFDCF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833F42EB-AF2E-884E-1409-E92FA29BE21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C0784099-A981-D119-84CF-C11B843F621B}"/>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601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One column bullets_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099A19C1-B89F-4FB2-9EA8-17E304F1580B}"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A861B9DE-00EB-2B74-DFCD-83C08CFDCF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833F42EB-AF2E-884E-1409-E92FA29BE21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C0784099-A981-D119-84CF-C11B843F621B}"/>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630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ne column bullets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CD12AFE0-22D7-40E7-B902-21D5A1A55BCC}"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A861B9DE-00EB-2B74-DFCD-83C08CFDCF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833F42EB-AF2E-884E-1409-E92FA29BE21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C0784099-A981-D119-84CF-C11B843F621B}"/>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4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EF60-7BCA-0C16-443B-5BF5128A7E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3B46AE7-27F0-A693-4DB2-462B23EC6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75ED2B7-4F45-8B0C-AF3F-037F50AC7B50}"/>
              </a:ext>
            </a:extLst>
          </p:cNvPr>
          <p:cNvSpPr>
            <a:spLocks noGrp="1"/>
          </p:cNvSpPr>
          <p:nvPr>
            <p:ph type="dt" sz="half" idx="10"/>
          </p:nvPr>
        </p:nvSpPr>
        <p:spPr/>
        <p:txBody>
          <a:bodyPr/>
          <a:lstStyle/>
          <a:p>
            <a:fld id="{6F8EF5D2-47B6-4765-BE39-38C67A586A7E}" type="datetimeFigureOut">
              <a:rPr lang="en-AU" smtClean="0"/>
              <a:t>4/6/2024</a:t>
            </a:fld>
            <a:endParaRPr lang="en-AU"/>
          </a:p>
        </p:txBody>
      </p:sp>
      <p:sp>
        <p:nvSpPr>
          <p:cNvPr id="5" name="Footer Placeholder 4">
            <a:extLst>
              <a:ext uri="{FF2B5EF4-FFF2-40B4-BE49-F238E27FC236}">
                <a16:creationId xmlns:a16="http://schemas.microsoft.com/office/drawing/2014/main" id="{E9E3D45F-4EB9-C5B4-635A-4A1DCCACA3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5CD26F-4A56-D51F-FCF0-E06471ED1399}"/>
              </a:ext>
            </a:extLst>
          </p:cNvPr>
          <p:cNvSpPr>
            <a:spLocks noGrp="1"/>
          </p:cNvSpPr>
          <p:nvPr>
            <p:ph type="sldNum" sz="quarter" idx="12"/>
          </p:nvPr>
        </p:nvSpPr>
        <p:spPr/>
        <p:txBody>
          <a:bodyPr/>
          <a:lstStyle/>
          <a:p>
            <a:fld id="{B0D018E4-59C8-49E1-B355-931199AF9B8C}" type="slidenum">
              <a:rPr lang="en-AU" smtClean="0"/>
              <a:t>‹#›</a:t>
            </a:fld>
            <a:endParaRPr lang="en-AU"/>
          </a:p>
        </p:txBody>
      </p:sp>
    </p:spTree>
    <p:extLst>
      <p:ext uri="{BB962C8B-B14F-4D97-AF65-F5344CB8AC3E}">
        <p14:creationId xmlns:p14="http://schemas.microsoft.com/office/powerpoint/2010/main" val="3524065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420" y="245155"/>
            <a:ext cx="8921510"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888" y="741399"/>
            <a:ext cx="8920572"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8" y="1536772"/>
            <a:ext cx="5400000" cy="4640191"/>
          </a:xfrm>
        </p:spPr>
        <p:txBody>
          <a:bodyPr numCol="1" spcCol="0"/>
          <a:lstStyle>
            <a:lvl1pPr>
              <a:defRPr/>
            </a:lvl1pPr>
          </a:lstStyle>
          <a:p>
            <a:pPr lvl="0"/>
            <a:r>
              <a:rPr lang="en-GB" noProof="0"/>
              <a:t>Click to edit Master text styles</a:t>
            </a:r>
          </a:p>
        </p:txBody>
      </p:sp>
      <p:sp>
        <p:nvSpPr>
          <p:cNvPr id="7" name="Content Placeholder 2">
            <a:extLst>
              <a:ext uri="{FF2B5EF4-FFF2-40B4-BE49-F238E27FC236}">
                <a16:creationId xmlns:a16="http://schemas.microsoft.com/office/drawing/2014/main" id="{2E198D5F-2353-8F82-1A7C-184ADFC68D14}"/>
              </a:ext>
            </a:extLst>
          </p:cNvPr>
          <p:cNvSpPr>
            <a:spLocks noGrp="1"/>
          </p:cNvSpPr>
          <p:nvPr>
            <p:ph idx="14"/>
          </p:nvPr>
        </p:nvSpPr>
        <p:spPr>
          <a:xfrm>
            <a:off x="6264388" y="1536771"/>
            <a:ext cx="5400000" cy="4640191"/>
          </a:xfrm>
        </p:spPr>
        <p:txBody>
          <a:bodyPr numCol="1" spcCol="0"/>
          <a:lstStyle>
            <a:lvl1pPr>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3906377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lumn conten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420" y="245155"/>
            <a:ext cx="8921510"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888" y="741399"/>
            <a:ext cx="8920572"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8" y="1536772"/>
            <a:ext cx="5400000" cy="4640191"/>
          </a:xfrm>
        </p:spPr>
        <p:txBody>
          <a:bodyPr numCol="1" spcCol="0"/>
          <a:lstStyle>
            <a:lvl1pPr>
              <a:defRPr/>
            </a:lvl1pPr>
          </a:lstStyle>
          <a:p>
            <a:pPr lvl="0"/>
            <a:r>
              <a:rPr lang="en-GB" noProof="0"/>
              <a:t>Click to edit Master text styles</a:t>
            </a:r>
          </a:p>
        </p:txBody>
      </p:sp>
      <p:sp>
        <p:nvSpPr>
          <p:cNvPr id="7" name="Content Placeholder 2">
            <a:extLst>
              <a:ext uri="{FF2B5EF4-FFF2-40B4-BE49-F238E27FC236}">
                <a16:creationId xmlns:a16="http://schemas.microsoft.com/office/drawing/2014/main" id="{2E198D5F-2353-8F82-1A7C-184ADFC68D14}"/>
              </a:ext>
            </a:extLst>
          </p:cNvPr>
          <p:cNvSpPr>
            <a:spLocks noGrp="1"/>
          </p:cNvSpPr>
          <p:nvPr>
            <p:ph idx="14"/>
          </p:nvPr>
        </p:nvSpPr>
        <p:spPr>
          <a:xfrm>
            <a:off x="6264388" y="1536771"/>
            <a:ext cx="5400000" cy="4640191"/>
          </a:xfrm>
        </p:spPr>
        <p:txBody>
          <a:bodyPr numCol="1" spcCol="0"/>
          <a:lstStyle>
            <a:lvl1pPr>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429149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column content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8A0278DC-7CD8-4282-9C25-9DAFB8D0C73C}"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11" name="Content Placeholder 2">
            <a:extLst>
              <a:ext uri="{FF2B5EF4-FFF2-40B4-BE49-F238E27FC236}">
                <a16:creationId xmlns:a16="http://schemas.microsoft.com/office/drawing/2014/main" id="{2E5E1D35-C7B4-C428-3B31-EE74D666CEE9}"/>
              </a:ext>
            </a:extLst>
          </p:cNvPr>
          <p:cNvSpPr>
            <a:spLocks noGrp="1"/>
          </p:cNvSpPr>
          <p:nvPr>
            <p:ph idx="1"/>
          </p:nvPr>
        </p:nvSpPr>
        <p:spPr>
          <a:xfrm>
            <a:off x="623419" y="1536772"/>
            <a:ext cx="5418838" cy="4640191"/>
          </a:xfrm>
        </p:spPr>
        <p:txBody>
          <a:bodyPr numCol="1" spcCol="0"/>
          <a:lstStyle>
            <a:lvl1pPr>
              <a:defRPr>
                <a:solidFill>
                  <a:schemeClr val="bg1"/>
                </a:solidFill>
              </a:defRPr>
            </a:lvl1pPr>
          </a:lstStyle>
          <a:p>
            <a:pPr lvl="0"/>
            <a:r>
              <a:rPr lang="en-GB" noProof="0"/>
              <a:t>Click to edit Master text styles</a:t>
            </a:r>
          </a:p>
        </p:txBody>
      </p:sp>
      <p:sp>
        <p:nvSpPr>
          <p:cNvPr id="12" name="Content Placeholder 2">
            <a:extLst>
              <a:ext uri="{FF2B5EF4-FFF2-40B4-BE49-F238E27FC236}">
                <a16:creationId xmlns:a16="http://schemas.microsoft.com/office/drawing/2014/main" id="{FEDB7845-855C-F9EA-62B3-98DC91CE81BF}"/>
              </a:ext>
            </a:extLst>
          </p:cNvPr>
          <p:cNvSpPr>
            <a:spLocks noGrp="1"/>
          </p:cNvSpPr>
          <p:nvPr>
            <p:ph idx="14"/>
          </p:nvPr>
        </p:nvSpPr>
        <p:spPr>
          <a:xfrm>
            <a:off x="6264388" y="1536771"/>
            <a:ext cx="5400000" cy="4640191"/>
          </a:xfrm>
        </p:spPr>
        <p:txBody>
          <a:bodyPr numCol="1" spcCol="0"/>
          <a:lstStyle>
            <a:lvl1pPr>
              <a:defRPr>
                <a:solidFill>
                  <a:schemeClr val="bg1"/>
                </a:solidFill>
              </a:defRPr>
            </a:lvl1pPr>
          </a:lstStyle>
          <a:p>
            <a:pPr lvl="0"/>
            <a:r>
              <a:rPr lang="en-GB" noProof="0"/>
              <a:t>Click to edit Master text styles</a:t>
            </a:r>
          </a:p>
        </p:txBody>
      </p:sp>
      <p:pic>
        <p:nvPicPr>
          <p:cNvPr id="7" name="Picture 6" descr="Macquarie University logo">
            <a:extLst>
              <a:ext uri="{FF2B5EF4-FFF2-40B4-BE49-F238E27FC236}">
                <a16:creationId xmlns:a16="http://schemas.microsoft.com/office/drawing/2014/main" id="{54EB25DE-3A94-5C1B-43AD-C39D36828D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341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lumn content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1" name="Content Placeholder 2">
            <a:extLst>
              <a:ext uri="{FF2B5EF4-FFF2-40B4-BE49-F238E27FC236}">
                <a16:creationId xmlns:a16="http://schemas.microsoft.com/office/drawing/2014/main" id="{4159EA08-664E-1799-BD61-535D45495DB6}"/>
              </a:ext>
            </a:extLst>
          </p:cNvPr>
          <p:cNvSpPr>
            <a:spLocks noGrp="1"/>
          </p:cNvSpPr>
          <p:nvPr>
            <p:ph idx="1"/>
          </p:nvPr>
        </p:nvSpPr>
        <p:spPr>
          <a:xfrm>
            <a:off x="623887" y="1536772"/>
            <a:ext cx="5418369" cy="4640191"/>
          </a:xfrm>
        </p:spPr>
        <p:txBody>
          <a:bodyPr numCol="1" spcCol="0"/>
          <a:lstStyle>
            <a:lvl1pPr>
              <a:defRPr>
                <a:solidFill>
                  <a:schemeClr val="bg1"/>
                </a:solidFill>
              </a:defRPr>
            </a:lvl1pPr>
          </a:lstStyle>
          <a:p>
            <a:pPr lvl="0"/>
            <a:r>
              <a:rPr lang="en-GB" noProof="0"/>
              <a:t>Click to edit Master text styles</a:t>
            </a:r>
          </a:p>
        </p:txBody>
      </p:sp>
      <p:sp>
        <p:nvSpPr>
          <p:cNvPr id="12" name="Content Placeholder 2">
            <a:extLst>
              <a:ext uri="{FF2B5EF4-FFF2-40B4-BE49-F238E27FC236}">
                <a16:creationId xmlns:a16="http://schemas.microsoft.com/office/drawing/2014/main" id="{5D989424-02DC-36D9-E30B-4A39560A401A}"/>
              </a:ext>
            </a:extLst>
          </p:cNvPr>
          <p:cNvSpPr>
            <a:spLocks noGrp="1"/>
          </p:cNvSpPr>
          <p:nvPr>
            <p:ph idx="14"/>
          </p:nvPr>
        </p:nvSpPr>
        <p:spPr>
          <a:xfrm>
            <a:off x="6264388" y="1536771"/>
            <a:ext cx="5400000" cy="4640191"/>
          </a:xfrm>
        </p:spPr>
        <p:txBody>
          <a:bodyPr numCol="1" spcCol="0"/>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F4BFC16B-4E91-4459-BE5C-E4095F89C477}"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449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 column content_4">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E7664C-5779-3E1F-F4D6-844A64572BE8}"/>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13" name="Text Placeholder 7">
            <a:extLst>
              <a:ext uri="{FF2B5EF4-FFF2-40B4-BE49-F238E27FC236}">
                <a16:creationId xmlns:a16="http://schemas.microsoft.com/office/drawing/2014/main" id="{FD32799B-1953-A47A-9BA9-6D1C3A187811}"/>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Content Placeholder 2">
            <a:extLst>
              <a:ext uri="{FF2B5EF4-FFF2-40B4-BE49-F238E27FC236}">
                <a16:creationId xmlns:a16="http://schemas.microsoft.com/office/drawing/2014/main" id="{C9B4A525-0C60-15A1-97DA-073C9CCC7019}"/>
              </a:ext>
            </a:extLst>
          </p:cNvPr>
          <p:cNvSpPr>
            <a:spLocks noGrp="1"/>
          </p:cNvSpPr>
          <p:nvPr>
            <p:ph idx="1"/>
          </p:nvPr>
        </p:nvSpPr>
        <p:spPr>
          <a:xfrm>
            <a:off x="623419" y="1536772"/>
            <a:ext cx="5400000" cy="4640191"/>
          </a:xfrm>
        </p:spPr>
        <p:txBody>
          <a:bodyPr numCol="1" spcCol="0"/>
          <a:lstStyle>
            <a:lvl1pPr>
              <a:defRPr>
                <a:solidFill>
                  <a:schemeClr val="bg1"/>
                </a:solidFill>
              </a:defRPr>
            </a:lvl1pPr>
          </a:lstStyle>
          <a:p>
            <a:pPr lvl="0"/>
            <a:r>
              <a:rPr lang="en-GB" noProof="0"/>
              <a:t>Click to edit Master text styles</a:t>
            </a:r>
          </a:p>
        </p:txBody>
      </p:sp>
      <p:sp>
        <p:nvSpPr>
          <p:cNvPr id="15" name="Content Placeholder 2">
            <a:extLst>
              <a:ext uri="{FF2B5EF4-FFF2-40B4-BE49-F238E27FC236}">
                <a16:creationId xmlns:a16="http://schemas.microsoft.com/office/drawing/2014/main" id="{21469D60-470E-F8B4-9391-9D65BE9BE584}"/>
              </a:ext>
            </a:extLst>
          </p:cNvPr>
          <p:cNvSpPr>
            <a:spLocks noGrp="1"/>
          </p:cNvSpPr>
          <p:nvPr>
            <p:ph idx="14"/>
          </p:nvPr>
        </p:nvSpPr>
        <p:spPr>
          <a:xfrm>
            <a:off x="6264388" y="1536771"/>
            <a:ext cx="5400000" cy="4640191"/>
          </a:xfrm>
        </p:spPr>
        <p:txBody>
          <a:bodyPr numCol="1" spcCol="0"/>
          <a:lstStyle>
            <a:lvl1pPr>
              <a:defRPr>
                <a:solidFill>
                  <a:schemeClr val="bg1"/>
                </a:solidFill>
              </a:defRPr>
            </a:lvl1pPr>
          </a:lstStyle>
          <a:p>
            <a:pPr lvl="0"/>
            <a:r>
              <a:rPr lang="en-GB" noProof="0"/>
              <a:t>Click to edit Master text styles</a:t>
            </a:r>
          </a:p>
        </p:txBody>
      </p:sp>
      <p:sp>
        <p:nvSpPr>
          <p:cNvPr id="16" name="Date Placeholder 3">
            <a:extLst>
              <a:ext uri="{FF2B5EF4-FFF2-40B4-BE49-F238E27FC236}">
                <a16:creationId xmlns:a16="http://schemas.microsoft.com/office/drawing/2014/main" id="{62FEC5C9-EEC9-BF33-6969-C4B0460488EF}"/>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F4BFC16B-4E91-4459-BE5C-E4095F89C477}" type="datetime1">
              <a:rPr lang="en-AU" smtClean="0"/>
              <a:pPr/>
              <a:t>4/6/2024</a:t>
            </a:fld>
            <a:endParaRPr lang="en-AU"/>
          </a:p>
        </p:txBody>
      </p:sp>
      <p:sp>
        <p:nvSpPr>
          <p:cNvPr id="17" name="Footer Placeholder 4">
            <a:extLst>
              <a:ext uri="{FF2B5EF4-FFF2-40B4-BE49-F238E27FC236}">
                <a16:creationId xmlns:a16="http://schemas.microsoft.com/office/drawing/2014/main" id="{91FA8702-AD60-AC4D-8A41-F073610CE16E}"/>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pic>
        <p:nvPicPr>
          <p:cNvPr id="18" name="Picture 17">
            <a:extLst>
              <a:ext uri="{FF2B5EF4-FFF2-40B4-BE49-F238E27FC236}">
                <a16:creationId xmlns:a16="http://schemas.microsoft.com/office/drawing/2014/main" id="{0B5C316F-5F5F-A8AF-FFC7-D1E2A23D084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19" name="Slide Number Placeholder 5">
            <a:extLst>
              <a:ext uri="{FF2B5EF4-FFF2-40B4-BE49-F238E27FC236}">
                <a16:creationId xmlns:a16="http://schemas.microsoft.com/office/drawing/2014/main" id="{8A73C674-C95A-486C-E3A5-21B701D857A3}"/>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0" name="Parallelogram 5">
            <a:extLst>
              <a:ext uri="{FF2B5EF4-FFF2-40B4-BE49-F238E27FC236}">
                <a16:creationId xmlns:a16="http://schemas.microsoft.com/office/drawing/2014/main" id="{B5CB9F99-0B34-954B-C9AB-C425CC258D0D}"/>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7E4B093C-5946-CDA3-8575-2E61F52EF842}"/>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29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column content_5">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F0E32C-D968-3ABF-1F2D-4292E6C287BA}"/>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13" name="Text Placeholder 7">
            <a:extLst>
              <a:ext uri="{FF2B5EF4-FFF2-40B4-BE49-F238E27FC236}">
                <a16:creationId xmlns:a16="http://schemas.microsoft.com/office/drawing/2014/main" id="{E842825D-89E4-6CFC-1DBF-028A6BA37B12}"/>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Content Placeholder 2">
            <a:extLst>
              <a:ext uri="{FF2B5EF4-FFF2-40B4-BE49-F238E27FC236}">
                <a16:creationId xmlns:a16="http://schemas.microsoft.com/office/drawing/2014/main" id="{D59AC769-9C6E-74E7-9201-A879B5DF91CA}"/>
              </a:ext>
            </a:extLst>
          </p:cNvPr>
          <p:cNvSpPr>
            <a:spLocks noGrp="1"/>
          </p:cNvSpPr>
          <p:nvPr>
            <p:ph idx="1"/>
          </p:nvPr>
        </p:nvSpPr>
        <p:spPr>
          <a:xfrm>
            <a:off x="623419" y="1536772"/>
            <a:ext cx="5400000" cy="4640191"/>
          </a:xfrm>
        </p:spPr>
        <p:txBody>
          <a:bodyPr numCol="1" spcCol="0"/>
          <a:lstStyle>
            <a:lvl1pPr>
              <a:defRPr>
                <a:solidFill>
                  <a:schemeClr val="bg1"/>
                </a:solidFill>
              </a:defRPr>
            </a:lvl1pPr>
          </a:lstStyle>
          <a:p>
            <a:pPr lvl="0"/>
            <a:r>
              <a:rPr lang="en-GB" noProof="0"/>
              <a:t>Click to edit Master text styles</a:t>
            </a:r>
          </a:p>
        </p:txBody>
      </p:sp>
      <p:sp>
        <p:nvSpPr>
          <p:cNvPr id="15" name="Content Placeholder 2">
            <a:extLst>
              <a:ext uri="{FF2B5EF4-FFF2-40B4-BE49-F238E27FC236}">
                <a16:creationId xmlns:a16="http://schemas.microsoft.com/office/drawing/2014/main" id="{FD2A374A-A0EB-B045-E264-F86F631A4BF2}"/>
              </a:ext>
            </a:extLst>
          </p:cNvPr>
          <p:cNvSpPr>
            <a:spLocks noGrp="1"/>
          </p:cNvSpPr>
          <p:nvPr>
            <p:ph idx="14"/>
          </p:nvPr>
        </p:nvSpPr>
        <p:spPr>
          <a:xfrm>
            <a:off x="6264388" y="1536771"/>
            <a:ext cx="5400000" cy="4640191"/>
          </a:xfrm>
        </p:spPr>
        <p:txBody>
          <a:bodyPr numCol="1" spcCol="0"/>
          <a:lstStyle>
            <a:lvl1pPr>
              <a:defRPr>
                <a:solidFill>
                  <a:schemeClr val="bg1"/>
                </a:solidFill>
              </a:defRPr>
            </a:lvl1pPr>
          </a:lstStyle>
          <a:p>
            <a:pPr lvl="0"/>
            <a:r>
              <a:rPr lang="en-GB" noProof="0"/>
              <a:t>Click to edit Master text styles</a:t>
            </a:r>
          </a:p>
        </p:txBody>
      </p:sp>
      <p:sp>
        <p:nvSpPr>
          <p:cNvPr id="16" name="Date Placeholder 3">
            <a:extLst>
              <a:ext uri="{FF2B5EF4-FFF2-40B4-BE49-F238E27FC236}">
                <a16:creationId xmlns:a16="http://schemas.microsoft.com/office/drawing/2014/main" id="{3FCB9D98-EE90-5A15-90BC-715FD48026F7}"/>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F4BFC16B-4E91-4459-BE5C-E4095F89C477}" type="datetime1">
              <a:rPr lang="en-AU" smtClean="0"/>
              <a:pPr/>
              <a:t>4/6/2024</a:t>
            </a:fld>
            <a:endParaRPr lang="en-AU"/>
          </a:p>
        </p:txBody>
      </p:sp>
      <p:sp>
        <p:nvSpPr>
          <p:cNvPr id="17" name="Footer Placeholder 4">
            <a:extLst>
              <a:ext uri="{FF2B5EF4-FFF2-40B4-BE49-F238E27FC236}">
                <a16:creationId xmlns:a16="http://schemas.microsoft.com/office/drawing/2014/main" id="{09A1F435-E8D5-5A38-42C5-20C32F7C619A}"/>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pic>
        <p:nvPicPr>
          <p:cNvPr id="18" name="Picture 17">
            <a:extLst>
              <a:ext uri="{FF2B5EF4-FFF2-40B4-BE49-F238E27FC236}">
                <a16:creationId xmlns:a16="http://schemas.microsoft.com/office/drawing/2014/main" id="{1B0181B7-6D68-DE66-E35F-D676E96AC0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19" name="Slide Number Placeholder 5">
            <a:extLst>
              <a:ext uri="{FF2B5EF4-FFF2-40B4-BE49-F238E27FC236}">
                <a16:creationId xmlns:a16="http://schemas.microsoft.com/office/drawing/2014/main" id="{96965BE5-1757-CF18-464A-440C9A8022B5}"/>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0" name="Parallelogram 5">
            <a:extLst>
              <a:ext uri="{FF2B5EF4-FFF2-40B4-BE49-F238E27FC236}">
                <a16:creationId xmlns:a16="http://schemas.microsoft.com/office/drawing/2014/main" id="{70F3FCAD-9D63-C229-8F8F-A0A067D05768}"/>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FF98A0B2-78F7-18C9-985F-DE1FD6F006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323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wo column content_6">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466974-72CD-0FBA-8648-12400493DDA5}"/>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13" name="Text Placeholder 7">
            <a:extLst>
              <a:ext uri="{FF2B5EF4-FFF2-40B4-BE49-F238E27FC236}">
                <a16:creationId xmlns:a16="http://schemas.microsoft.com/office/drawing/2014/main" id="{BC001C96-6017-6F30-8180-9453AC660E8E}"/>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Content Placeholder 2">
            <a:extLst>
              <a:ext uri="{FF2B5EF4-FFF2-40B4-BE49-F238E27FC236}">
                <a16:creationId xmlns:a16="http://schemas.microsoft.com/office/drawing/2014/main" id="{D765A84B-F8D2-0B08-EDED-0F02BCF6811A}"/>
              </a:ext>
            </a:extLst>
          </p:cNvPr>
          <p:cNvSpPr>
            <a:spLocks noGrp="1"/>
          </p:cNvSpPr>
          <p:nvPr>
            <p:ph idx="1"/>
          </p:nvPr>
        </p:nvSpPr>
        <p:spPr>
          <a:xfrm>
            <a:off x="623419" y="1536772"/>
            <a:ext cx="5400000" cy="4640191"/>
          </a:xfrm>
        </p:spPr>
        <p:txBody>
          <a:bodyPr numCol="1" spcCol="0"/>
          <a:lstStyle>
            <a:lvl1pPr>
              <a:defRPr>
                <a:solidFill>
                  <a:schemeClr val="bg1"/>
                </a:solidFill>
              </a:defRPr>
            </a:lvl1pPr>
          </a:lstStyle>
          <a:p>
            <a:pPr lvl="0"/>
            <a:r>
              <a:rPr lang="en-GB" noProof="0"/>
              <a:t>Click to edit Master text styles</a:t>
            </a:r>
          </a:p>
        </p:txBody>
      </p:sp>
      <p:sp>
        <p:nvSpPr>
          <p:cNvPr id="15" name="Content Placeholder 2">
            <a:extLst>
              <a:ext uri="{FF2B5EF4-FFF2-40B4-BE49-F238E27FC236}">
                <a16:creationId xmlns:a16="http://schemas.microsoft.com/office/drawing/2014/main" id="{2853EEA7-8482-9CDC-298C-B75832DF133E}"/>
              </a:ext>
            </a:extLst>
          </p:cNvPr>
          <p:cNvSpPr>
            <a:spLocks noGrp="1"/>
          </p:cNvSpPr>
          <p:nvPr>
            <p:ph idx="14"/>
          </p:nvPr>
        </p:nvSpPr>
        <p:spPr>
          <a:xfrm>
            <a:off x="6264388" y="1536771"/>
            <a:ext cx="5400000" cy="4640191"/>
          </a:xfrm>
        </p:spPr>
        <p:txBody>
          <a:bodyPr numCol="1" spcCol="0"/>
          <a:lstStyle>
            <a:lvl1pPr>
              <a:defRPr>
                <a:solidFill>
                  <a:schemeClr val="bg1"/>
                </a:solidFill>
              </a:defRPr>
            </a:lvl1pPr>
          </a:lstStyle>
          <a:p>
            <a:pPr lvl="0"/>
            <a:r>
              <a:rPr lang="en-GB" noProof="0"/>
              <a:t>Click to edit Master text styles</a:t>
            </a:r>
          </a:p>
        </p:txBody>
      </p:sp>
      <p:sp>
        <p:nvSpPr>
          <p:cNvPr id="16" name="Date Placeholder 3">
            <a:extLst>
              <a:ext uri="{FF2B5EF4-FFF2-40B4-BE49-F238E27FC236}">
                <a16:creationId xmlns:a16="http://schemas.microsoft.com/office/drawing/2014/main" id="{8A6DE66F-30FD-4A81-98E6-4D1013370947}"/>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F4BFC16B-4E91-4459-BE5C-E4095F89C477}" type="datetime1">
              <a:rPr lang="en-AU" smtClean="0"/>
              <a:pPr/>
              <a:t>4/6/2024</a:t>
            </a:fld>
            <a:endParaRPr lang="en-AU"/>
          </a:p>
        </p:txBody>
      </p:sp>
      <p:sp>
        <p:nvSpPr>
          <p:cNvPr id="17" name="Footer Placeholder 4">
            <a:extLst>
              <a:ext uri="{FF2B5EF4-FFF2-40B4-BE49-F238E27FC236}">
                <a16:creationId xmlns:a16="http://schemas.microsoft.com/office/drawing/2014/main" id="{10D7763B-61E4-26EB-CB99-84DA451A5E7C}"/>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pic>
        <p:nvPicPr>
          <p:cNvPr id="18" name="Picture 17">
            <a:extLst>
              <a:ext uri="{FF2B5EF4-FFF2-40B4-BE49-F238E27FC236}">
                <a16:creationId xmlns:a16="http://schemas.microsoft.com/office/drawing/2014/main" id="{39DD5EBB-0C82-4241-1D79-4B598A7808D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19" name="Slide Number Placeholder 5">
            <a:extLst>
              <a:ext uri="{FF2B5EF4-FFF2-40B4-BE49-F238E27FC236}">
                <a16:creationId xmlns:a16="http://schemas.microsoft.com/office/drawing/2014/main" id="{08D85B45-6269-EEBD-4C3B-99F0004D7967}"/>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0" name="Parallelogram 5">
            <a:extLst>
              <a:ext uri="{FF2B5EF4-FFF2-40B4-BE49-F238E27FC236}">
                <a16:creationId xmlns:a16="http://schemas.microsoft.com/office/drawing/2014/main" id="{28DA3552-89A0-B89E-6926-F7298004F5E6}"/>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9FF7AD83-2B6B-41D5-DF68-E825723D8DD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98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4357" y="245155"/>
            <a:ext cx="9030697"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888" y="741399"/>
            <a:ext cx="9030697"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8" y="1536772"/>
            <a:ext cx="5436000" cy="4640191"/>
          </a:xfrm>
        </p:spPr>
        <p:txBody>
          <a:bodyPr/>
          <a:lstStyle>
            <a:lvl1pPr marL="285750" indent="-285750">
              <a:spcBef>
                <a:spcPts val="600"/>
              </a:spcBef>
              <a:spcAft>
                <a:spcPts val="600"/>
              </a:spcAft>
              <a:buFont typeface="Arial" panose="020B0604020202020204" pitchFamily="34" charset="0"/>
              <a:buChar char="•"/>
              <a:defRPr/>
            </a:lvl1pPr>
            <a:lvl2pPr marL="533400" indent="-261938">
              <a:spcBef>
                <a:spcPts val="600"/>
              </a:spcBef>
              <a:spcAft>
                <a:spcPts val="600"/>
              </a:spcAft>
              <a:buFont typeface="Courier New" panose="02070309020205020404" pitchFamily="49" charset="0"/>
              <a:buChar char="-"/>
              <a:defRPr sz="1800"/>
            </a:lvl2pPr>
            <a:lvl3pPr marL="804863" indent="-285750">
              <a:spcBef>
                <a:spcPts val="600"/>
              </a:spcBef>
              <a:spcAft>
                <a:spcPts val="600"/>
              </a:spcAft>
              <a:defRPr sz="18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7" name="Content Placeholder 2">
            <a:extLst>
              <a:ext uri="{FF2B5EF4-FFF2-40B4-BE49-F238E27FC236}">
                <a16:creationId xmlns:a16="http://schemas.microsoft.com/office/drawing/2014/main" id="{6931A489-A239-28B6-0E71-73D32F0406EB}"/>
              </a:ext>
            </a:extLst>
          </p:cNvPr>
          <p:cNvSpPr>
            <a:spLocks noGrp="1"/>
          </p:cNvSpPr>
          <p:nvPr>
            <p:ph idx="14"/>
          </p:nvPr>
        </p:nvSpPr>
        <p:spPr>
          <a:xfrm>
            <a:off x="6227699" y="1536772"/>
            <a:ext cx="5436000" cy="4640191"/>
          </a:xfrm>
        </p:spPr>
        <p:txBody>
          <a:bodyPr/>
          <a:lstStyle>
            <a:lvl1pPr marL="285750" indent="-285750">
              <a:spcBef>
                <a:spcPts val="600"/>
              </a:spcBef>
              <a:spcAft>
                <a:spcPts val="600"/>
              </a:spcAft>
              <a:buFont typeface="Arial" panose="020B0604020202020204" pitchFamily="34" charset="0"/>
              <a:buChar char="•"/>
              <a:defRPr/>
            </a:lvl1pPr>
            <a:lvl2pPr marL="533400" indent="-261938">
              <a:spcBef>
                <a:spcPts val="600"/>
              </a:spcBef>
              <a:spcAft>
                <a:spcPts val="600"/>
              </a:spcAft>
              <a:buFont typeface="Courier New" panose="02070309020205020404" pitchFamily="49" charset="0"/>
              <a:buChar char="-"/>
              <a:defRPr sz="1800"/>
            </a:lvl2pPr>
            <a:lvl3pPr marL="804863" indent="-285750">
              <a:spcBef>
                <a:spcPts val="600"/>
              </a:spcBef>
              <a:spcAft>
                <a:spcPts val="600"/>
              </a:spcAft>
              <a:defRPr sz="18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482F3A2F-5C37-47AC-B476-DD06A4228197}"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2776290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lumn bullets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4357" y="245155"/>
            <a:ext cx="9030697"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888" y="741399"/>
            <a:ext cx="9030697"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8" y="1536772"/>
            <a:ext cx="5436000" cy="4640191"/>
          </a:xfrm>
        </p:spPr>
        <p:txBody>
          <a:bodyPr/>
          <a:lstStyle>
            <a:lvl1pPr marL="285750" indent="-285750">
              <a:spcBef>
                <a:spcPts val="600"/>
              </a:spcBef>
              <a:spcAft>
                <a:spcPts val="600"/>
              </a:spcAft>
              <a:buFont typeface="Arial" panose="020B0604020202020204" pitchFamily="34" charset="0"/>
              <a:buChar char="•"/>
              <a:defRPr/>
            </a:lvl1pPr>
            <a:lvl2pPr marL="533400" indent="-261938">
              <a:spcBef>
                <a:spcPts val="600"/>
              </a:spcBef>
              <a:spcAft>
                <a:spcPts val="600"/>
              </a:spcAft>
              <a:buFont typeface="Courier New" panose="02070309020205020404" pitchFamily="49" charset="0"/>
              <a:buChar char="-"/>
              <a:defRPr sz="1800"/>
            </a:lvl2pPr>
            <a:lvl3pPr marL="804863" indent="-285750">
              <a:spcBef>
                <a:spcPts val="600"/>
              </a:spcBef>
              <a:spcAft>
                <a:spcPts val="600"/>
              </a:spcAft>
              <a:defRPr sz="18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7" name="Content Placeholder 2">
            <a:extLst>
              <a:ext uri="{FF2B5EF4-FFF2-40B4-BE49-F238E27FC236}">
                <a16:creationId xmlns:a16="http://schemas.microsoft.com/office/drawing/2014/main" id="{6931A489-A239-28B6-0E71-73D32F0406EB}"/>
              </a:ext>
            </a:extLst>
          </p:cNvPr>
          <p:cNvSpPr>
            <a:spLocks noGrp="1"/>
          </p:cNvSpPr>
          <p:nvPr>
            <p:ph idx="14"/>
          </p:nvPr>
        </p:nvSpPr>
        <p:spPr>
          <a:xfrm>
            <a:off x="6227699" y="1536772"/>
            <a:ext cx="5436000" cy="4640191"/>
          </a:xfrm>
        </p:spPr>
        <p:txBody>
          <a:bodyPr/>
          <a:lstStyle>
            <a:lvl1pPr marL="285750" indent="-285750">
              <a:spcBef>
                <a:spcPts val="600"/>
              </a:spcBef>
              <a:spcAft>
                <a:spcPts val="600"/>
              </a:spcAft>
              <a:buFont typeface="Arial" panose="020B0604020202020204" pitchFamily="34" charset="0"/>
              <a:buChar char="•"/>
              <a:defRPr/>
            </a:lvl1pPr>
            <a:lvl2pPr marL="533400" indent="-261938">
              <a:spcBef>
                <a:spcPts val="600"/>
              </a:spcBef>
              <a:spcAft>
                <a:spcPts val="600"/>
              </a:spcAft>
              <a:buFont typeface="Courier New" panose="02070309020205020404" pitchFamily="49" charset="0"/>
              <a:buChar char="-"/>
              <a:defRPr sz="1800"/>
            </a:lvl2pPr>
            <a:lvl3pPr marL="804863" indent="-285750">
              <a:spcBef>
                <a:spcPts val="600"/>
              </a:spcBef>
              <a:spcAft>
                <a:spcPts val="600"/>
              </a:spcAft>
              <a:defRPr sz="18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482F3A2F-5C37-47AC-B476-DD06A4228197}"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1703914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lumn bullets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9063183"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9063183"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F394D937-F24A-4B87-89F5-44DC6A7C819C}"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11" name="Content Placeholder 2">
            <a:extLst>
              <a:ext uri="{FF2B5EF4-FFF2-40B4-BE49-F238E27FC236}">
                <a16:creationId xmlns:a16="http://schemas.microsoft.com/office/drawing/2014/main" id="{B55587D6-25E8-7A7E-5594-D27ED25EB55A}"/>
              </a:ext>
              <a:ext uri="{C183D7F6-B498-43B3-948B-1728B52AA6E4}">
                <adec:decorative xmlns:adec="http://schemas.microsoft.com/office/drawing/2017/decorative" val="0"/>
              </a:ext>
            </a:extLst>
          </p:cNvPr>
          <p:cNvSpPr>
            <a:spLocks noGrp="1"/>
          </p:cNvSpPr>
          <p:nvPr>
            <p:ph idx="1"/>
          </p:nvPr>
        </p:nvSpPr>
        <p:spPr>
          <a:xfrm>
            <a:off x="624651"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2" name="Content Placeholder 2">
            <a:extLst>
              <a:ext uri="{FF2B5EF4-FFF2-40B4-BE49-F238E27FC236}">
                <a16:creationId xmlns:a16="http://schemas.microsoft.com/office/drawing/2014/main" id="{E75AB094-0B4A-18B2-2659-FD54664CE568}"/>
              </a:ext>
            </a:extLst>
          </p:cNvPr>
          <p:cNvSpPr>
            <a:spLocks noGrp="1"/>
          </p:cNvSpPr>
          <p:nvPr>
            <p:ph idx="14"/>
          </p:nvPr>
        </p:nvSpPr>
        <p:spPr>
          <a:xfrm>
            <a:off x="6227699"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pic>
        <p:nvPicPr>
          <p:cNvPr id="7" name="Picture 6">
            <a:extLst>
              <a:ext uri="{FF2B5EF4-FFF2-40B4-BE49-F238E27FC236}">
                <a16:creationId xmlns:a16="http://schemas.microsoft.com/office/drawing/2014/main" id="{A861B9DE-00EB-2B74-DFCD-83C08CFDCF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833F42EB-AF2E-884E-1409-E92FA29BE21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C0784099-A981-D119-84CF-C11B843F621B}"/>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95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Picture Placeholder 7" descr="Cover image">
            <a:extLst>
              <a:ext uri="{FF2B5EF4-FFF2-40B4-BE49-F238E27FC236}">
                <a16:creationId xmlns:a16="http://schemas.microsoft.com/office/drawing/2014/main" id="{519698F5-5642-BF09-E3B8-49AAD8AC0274}"/>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a:t>Click icon to add picture, right-click on the picture, choose ‘Send to Back’.</a:t>
            </a:r>
          </a:p>
        </p:txBody>
      </p:sp>
      <p:sp>
        <p:nvSpPr>
          <p:cNvPr id="14" name="Picture Placeholder 13" descr="(YOU)us ">
            <a:extLst>
              <a:ext uri="{FF2B5EF4-FFF2-40B4-BE49-F238E27FC236}">
                <a16:creationId xmlns:a16="http://schemas.microsoft.com/office/drawing/2014/main" id="{25E8DD07-1A25-2646-0E95-C7BF4C3C7A97}"/>
              </a:ext>
            </a:extLst>
          </p:cNvPr>
          <p:cNvSpPr>
            <a:spLocks noGrp="1"/>
          </p:cNvSpPr>
          <p:nvPr>
            <p:ph type="pic" sz="quarter" idx="11" hasCustomPrompt="1"/>
          </p:nvPr>
        </p:nvSpPr>
        <p:spPr>
          <a:xfrm>
            <a:off x="3351270" y="1538893"/>
            <a:ext cx="5489459" cy="3801207"/>
          </a:xfrm>
        </p:spPr>
        <p:txBody>
          <a:bodyPr/>
          <a:lstStyle>
            <a:lvl1pPr marL="0" indent="0">
              <a:buNone/>
              <a:defRPr/>
            </a:lvl1pPr>
          </a:lstStyle>
          <a:p>
            <a:r>
              <a:rPr lang="en-AU"/>
              <a:t>Insert (YOU)us lockup</a:t>
            </a:r>
          </a:p>
        </p:txBody>
      </p:sp>
      <p:sp>
        <p:nvSpPr>
          <p:cNvPr id="16" name="Picture Placeholder 15" descr="Macquarie University logo">
            <a:extLst>
              <a:ext uri="{FF2B5EF4-FFF2-40B4-BE49-F238E27FC236}">
                <a16:creationId xmlns:a16="http://schemas.microsoft.com/office/drawing/2014/main" id="{C80078A0-B1C2-F2CD-34EE-1D4F4E5E115B}"/>
              </a:ext>
            </a:extLst>
          </p:cNvPr>
          <p:cNvSpPr>
            <a:spLocks noGrp="1"/>
          </p:cNvSpPr>
          <p:nvPr>
            <p:ph type="pic" sz="quarter" idx="12" hasCustomPrompt="1"/>
          </p:nvPr>
        </p:nvSpPr>
        <p:spPr>
          <a:xfrm>
            <a:off x="9568515" y="5756896"/>
            <a:ext cx="2268538" cy="899162"/>
          </a:xfrm>
        </p:spPr>
        <p:txBody>
          <a:bodyPr/>
          <a:lstStyle>
            <a:lvl1pPr marL="0" indent="0">
              <a:buNone/>
              <a:defRPr/>
            </a:lvl1pPr>
          </a:lstStyle>
          <a:p>
            <a:r>
              <a:rPr lang="en-US"/>
              <a:t>Click icon to add </a:t>
            </a:r>
            <a:br>
              <a:rPr lang="en-US"/>
            </a:br>
            <a:r>
              <a:rPr lang="en-US"/>
              <a:t>MU logo</a:t>
            </a:r>
          </a:p>
          <a:p>
            <a:endParaRPr lang="en-AU"/>
          </a:p>
        </p:txBody>
      </p:sp>
    </p:spTree>
    <p:extLst>
      <p:ext uri="{BB962C8B-B14F-4D97-AF65-F5344CB8AC3E}">
        <p14:creationId xmlns:p14="http://schemas.microsoft.com/office/powerpoint/2010/main" val="29115356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wo column bullets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1" name="Content Placeholder 2">
            <a:extLst>
              <a:ext uri="{FF2B5EF4-FFF2-40B4-BE49-F238E27FC236}">
                <a16:creationId xmlns:a16="http://schemas.microsoft.com/office/drawing/2014/main" id="{AD25A313-65A1-6CDF-EE97-8414DB86B0CD}"/>
              </a:ext>
            </a:extLst>
          </p:cNvPr>
          <p:cNvSpPr>
            <a:spLocks noGrp="1"/>
          </p:cNvSpPr>
          <p:nvPr>
            <p:ph idx="1"/>
          </p:nvPr>
        </p:nvSpPr>
        <p:spPr>
          <a:xfrm>
            <a:off x="623888"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2" name="Content Placeholder 2">
            <a:extLst>
              <a:ext uri="{FF2B5EF4-FFF2-40B4-BE49-F238E27FC236}">
                <a16:creationId xmlns:a16="http://schemas.microsoft.com/office/drawing/2014/main" id="{9D1AEE8C-622E-205F-253A-51A473815FA7}"/>
              </a:ext>
            </a:extLst>
          </p:cNvPr>
          <p:cNvSpPr>
            <a:spLocks noGrp="1"/>
          </p:cNvSpPr>
          <p:nvPr>
            <p:ph idx="14"/>
          </p:nvPr>
        </p:nvSpPr>
        <p:spPr>
          <a:xfrm>
            <a:off x="6227699"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033BACA3-B532-4EAA-90F7-C05FFCCD393A}"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pic>
        <p:nvPicPr>
          <p:cNvPr id="7" name="Picture 6">
            <a:extLst>
              <a:ext uri="{FF2B5EF4-FFF2-40B4-BE49-F238E27FC236}">
                <a16:creationId xmlns:a16="http://schemas.microsoft.com/office/drawing/2014/main" id="{A861B9DE-00EB-2B74-DFCD-83C08CFDCF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833F42EB-AF2E-884E-1409-E92FA29BE21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C0784099-A981-D119-84CF-C11B843F621B}"/>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11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wo column bullets_4">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8ED48E-9805-4B60-8740-6A3426BA23AA}"/>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13" name="Text Placeholder 7">
            <a:extLst>
              <a:ext uri="{FF2B5EF4-FFF2-40B4-BE49-F238E27FC236}">
                <a16:creationId xmlns:a16="http://schemas.microsoft.com/office/drawing/2014/main" id="{3FEFF94A-DBE0-5C75-888A-BD0DEDC7B273}"/>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Content Placeholder 2">
            <a:extLst>
              <a:ext uri="{FF2B5EF4-FFF2-40B4-BE49-F238E27FC236}">
                <a16:creationId xmlns:a16="http://schemas.microsoft.com/office/drawing/2014/main" id="{F74EBD25-5AA1-BEEC-3CCF-40CC25C127E8}"/>
              </a:ext>
            </a:extLst>
          </p:cNvPr>
          <p:cNvSpPr>
            <a:spLocks noGrp="1"/>
          </p:cNvSpPr>
          <p:nvPr>
            <p:ph idx="1"/>
          </p:nvPr>
        </p:nvSpPr>
        <p:spPr>
          <a:xfrm>
            <a:off x="623419" y="1536772"/>
            <a:ext cx="5454838"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2FB0FA61-C614-8FC6-E9FF-A7C45394C903}"/>
              </a:ext>
            </a:extLst>
          </p:cNvPr>
          <p:cNvSpPr>
            <a:spLocks noGrp="1"/>
          </p:cNvSpPr>
          <p:nvPr>
            <p:ph idx="14"/>
          </p:nvPr>
        </p:nvSpPr>
        <p:spPr>
          <a:xfrm>
            <a:off x="6227699"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Date Placeholder 3">
            <a:extLst>
              <a:ext uri="{FF2B5EF4-FFF2-40B4-BE49-F238E27FC236}">
                <a16:creationId xmlns:a16="http://schemas.microsoft.com/office/drawing/2014/main" id="{A6B96D17-38D7-CD42-9FFA-59FAA3D06494}"/>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033BACA3-B532-4EAA-90F7-C05FFCCD393A}" type="datetime1">
              <a:rPr lang="en-AU" smtClean="0"/>
              <a:pPr/>
              <a:t>4/6/2024</a:t>
            </a:fld>
            <a:endParaRPr lang="en-AU"/>
          </a:p>
        </p:txBody>
      </p:sp>
      <p:sp>
        <p:nvSpPr>
          <p:cNvPr id="17" name="Footer Placeholder 4">
            <a:extLst>
              <a:ext uri="{FF2B5EF4-FFF2-40B4-BE49-F238E27FC236}">
                <a16:creationId xmlns:a16="http://schemas.microsoft.com/office/drawing/2014/main" id="{C9B9B777-6C9C-9A43-305B-DC31867BF85E}"/>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pic>
        <p:nvPicPr>
          <p:cNvPr id="18" name="Picture 17">
            <a:extLst>
              <a:ext uri="{FF2B5EF4-FFF2-40B4-BE49-F238E27FC236}">
                <a16:creationId xmlns:a16="http://schemas.microsoft.com/office/drawing/2014/main" id="{20BB52E4-3636-78DC-560F-B844EA02AA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19" name="Slide Number Placeholder 5">
            <a:extLst>
              <a:ext uri="{FF2B5EF4-FFF2-40B4-BE49-F238E27FC236}">
                <a16:creationId xmlns:a16="http://schemas.microsoft.com/office/drawing/2014/main" id="{553B2287-8C4A-6DAB-A5BC-40BCBF79D966}"/>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0" name="Parallelogram 5">
            <a:extLst>
              <a:ext uri="{FF2B5EF4-FFF2-40B4-BE49-F238E27FC236}">
                <a16:creationId xmlns:a16="http://schemas.microsoft.com/office/drawing/2014/main" id="{48908DF0-7D76-1B52-4B7D-FA8F5E1B3693}"/>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7ED0A866-4F4B-9386-AADD-6A642FE877CC}"/>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25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wo column bullets_5">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791341-A27B-A647-AB3B-F417971F7E1B}"/>
              </a:ext>
            </a:extLst>
          </p:cNvPr>
          <p:cNvSpPr>
            <a:spLocks noGrp="1"/>
          </p:cNvSpPr>
          <p:nvPr>
            <p:ph type="title"/>
          </p:nvPr>
        </p:nvSpPr>
        <p:spPr>
          <a:xfrm>
            <a:off x="623888" y="245155"/>
            <a:ext cx="9044345" cy="538616"/>
          </a:xfrm>
        </p:spPr>
        <p:txBody>
          <a:bodyPr/>
          <a:lstStyle>
            <a:lvl1pPr>
              <a:defRPr>
                <a:solidFill>
                  <a:schemeClr val="bg1"/>
                </a:solidFill>
              </a:defRPr>
            </a:lvl1pPr>
          </a:lstStyle>
          <a:p>
            <a:r>
              <a:rPr lang="en-GB" noProof="0"/>
              <a:t>Click to edit Master title style</a:t>
            </a:r>
            <a:endParaRPr lang="en-AU" noProof="0"/>
          </a:p>
        </p:txBody>
      </p:sp>
      <p:sp>
        <p:nvSpPr>
          <p:cNvPr id="13" name="Text Placeholder 7">
            <a:extLst>
              <a:ext uri="{FF2B5EF4-FFF2-40B4-BE49-F238E27FC236}">
                <a16:creationId xmlns:a16="http://schemas.microsoft.com/office/drawing/2014/main" id="{A52A8C8B-BFB4-6578-B80D-E216ABE3B7C9}"/>
              </a:ext>
            </a:extLst>
          </p:cNvPr>
          <p:cNvSpPr>
            <a:spLocks noGrp="1"/>
          </p:cNvSpPr>
          <p:nvPr>
            <p:ph type="body" sz="quarter" idx="13"/>
          </p:nvPr>
        </p:nvSpPr>
        <p:spPr>
          <a:xfrm>
            <a:off x="623419" y="741399"/>
            <a:ext cx="9044345"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Content Placeholder 2">
            <a:extLst>
              <a:ext uri="{FF2B5EF4-FFF2-40B4-BE49-F238E27FC236}">
                <a16:creationId xmlns:a16="http://schemas.microsoft.com/office/drawing/2014/main" id="{9CE67255-F545-8317-5412-B752040D5FF7}"/>
              </a:ext>
            </a:extLst>
          </p:cNvPr>
          <p:cNvSpPr>
            <a:spLocks noGrp="1"/>
          </p:cNvSpPr>
          <p:nvPr>
            <p:ph idx="1"/>
          </p:nvPr>
        </p:nvSpPr>
        <p:spPr>
          <a:xfrm>
            <a:off x="623419"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50AC33DA-9930-3886-A916-7921C07FFFDB}"/>
              </a:ext>
            </a:extLst>
          </p:cNvPr>
          <p:cNvSpPr>
            <a:spLocks noGrp="1"/>
          </p:cNvSpPr>
          <p:nvPr>
            <p:ph idx="14"/>
          </p:nvPr>
        </p:nvSpPr>
        <p:spPr>
          <a:xfrm>
            <a:off x="6227699"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Date Placeholder 3">
            <a:extLst>
              <a:ext uri="{FF2B5EF4-FFF2-40B4-BE49-F238E27FC236}">
                <a16:creationId xmlns:a16="http://schemas.microsoft.com/office/drawing/2014/main" id="{74BF3EA2-4FA9-D3A5-576E-47587FE54274}"/>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033BACA3-B532-4EAA-90F7-C05FFCCD393A}" type="datetime1">
              <a:rPr lang="en-AU" smtClean="0"/>
              <a:pPr/>
              <a:t>4/6/2024</a:t>
            </a:fld>
            <a:endParaRPr lang="en-AU"/>
          </a:p>
        </p:txBody>
      </p:sp>
      <p:sp>
        <p:nvSpPr>
          <p:cNvPr id="17" name="Footer Placeholder 4">
            <a:extLst>
              <a:ext uri="{FF2B5EF4-FFF2-40B4-BE49-F238E27FC236}">
                <a16:creationId xmlns:a16="http://schemas.microsoft.com/office/drawing/2014/main" id="{DFEC8E5B-64B1-A956-89B6-673A84DA0AE5}"/>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pic>
        <p:nvPicPr>
          <p:cNvPr id="18" name="Picture 17">
            <a:extLst>
              <a:ext uri="{FF2B5EF4-FFF2-40B4-BE49-F238E27FC236}">
                <a16:creationId xmlns:a16="http://schemas.microsoft.com/office/drawing/2014/main" id="{19E23DEE-96C7-88B0-095E-AAE449A184C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19" name="Slide Number Placeholder 5">
            <a:extLst>
              <a:ext uri="{FF2B5EF4-FFF2-40B4-BE49-F238E27FC236}">
                <a16:creationId xmlns:a16="http://schemas.microsoft.com/office/drawing/2014/main" id="{62490AC6-58C9-88B2-5213-FD626EE9BC35}"/>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0" name="Parallelogram 5">
            <a:extLst>
              <a:ext uri="{FF2B5EF4-FFF2-40B4-BE49-F238E27FC236}">
                <a16:creationId xmlns:a16="http://schemas.microsoft.com/office/drawing/2014/main" id="{6707AA49-0656-03AB-BA0D-FD859139AE67}"/>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5B619968-E843-A94F-B699-A8471F62217D}"/>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969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wo column bullets_6">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FC8AD6-D94B-1F04-3309-8EE3AF01AFE1}"/>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13" name="Text Placeholder 7">
            <a:extLst>
              <a:ext uri="{FF2B5EF4-FFF2-40B4-BE49-F238E27FC236}">
                <a16:creationId xmlns:a16="http://schemas.microsoft.com/office/drawing/2014/main" id="{396B3E7E-AA81-DC4E-E8FD-4156D6E72345}"/>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Content Placeholder 2">
            <a:extLst>
              <a:ext uri="{FF2B5EF4-FFF2-40B4-BE49-F238E27FC236}">
                <a16:creationId xmlns:a16="http://schemas.microsoft.com/office/drawing/2014/main" id="{77261246-93EB-FB7C-5235-6D57832FAE74}"/>
              </a:ext>
            </a:extLst>
          </p:cNvPr>
          <p:cNvSpPr>
            <a:spLocks noGrp="1"/>
          </p:cNvSpPr>
          <p:nvPr>
            <p:ph idx="1"/>
          </p:nvPr>
        </p:nvSpPr>
        <p:spPr>
          <a:xfrm>
            <a:off x="623419"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3BD71BC7-48AB-CD8C-D3E4-A5B8B912EEEC}"/>
              </a:ext>
            </a:extLst>
          </p:cNvPr>
          <p:cNvSpPr>
            <a:spLocks noGrp="1"/>
          </p:cNvSpPr>
          <p:nvPr>
            <p:ph idx="14"/>
          </p:nvPr>
        </p:nvSpPr>
        <p:spPr>
          <a:xfrm>
            <a:off x="6227699" y="1536772"/>
            <a:ext cx="5436000" cy="4640191"/>
          </a:xfrm>
        </p:spPr>
        <p:txBody>
          <a:bodyPr/>
          <a:lstStyle>
            <a:lvl1pPr marL="285750" indent="-285750">
              <a:spcBef>
                <a:spcPts val="600"/>
              </a:spcBef>
              <a:spcAft>
                <a:spcPts val="600"/>
              </a:spcAft>
              <a:buFont typeface="Arial" panose="020B0604020202020204" pitchFamily="34" charset="0"/>
              <a:buChar char="•"/>
              <a:defRPr>
                <a:solidFill>
                  <a:schemeClr val="bg1"/>
                </a:solidFill>
              </a:defRPr>
            </a:lvl1pPr>
            <a:lvl2pPr marL="533400" indent="-261938">
              <a:spcBef>
                <a:spcPts val="600"/>
              </a:spcBef>
              <a:spcAft>
                <a:spcPts val="600"/>
              </a:spcAft>
              <a:buFont typeface="Courier New" panose="02070309020205020404" pitchFamily="49" charset="0"/>
              <a:buChar char="-"/>
              <a:defRPr sz="1800">
                <a:solidFill>
                  <a:schemeClr val="bg1"/>
                </a:solidFill>
              </a:defRPr>
            </a:lvl2pPr>
            <a:lvl3pPr marL="804863" indent="-285750">
              <a:spcBef>
                <a:spcPts val="600"/>
              </a:spcBef>
              <a:spcAft>
                <a:spcPts val="600"/>
              </a:spcAft>
              <a:defRPr sz="1800">
                <a:solidFill>
                  <a:schemeClr val="bg1"/>
                </a:solidFill>
              </a:defRPr>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Date Placeholder 3">
            <a:extLst>
              <a:ext uri="{FF2B5EF4-FFF2-40B4-BE49-F238E27FC236}">
                <a16:creationId xmlns:a16="http://schemas.microsoft.com/office/drawing/2014/main" id="{E0737C32-F5C3-238C-BC09-782ECF2BE7E7}"/>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033BACA3-B532-4EAA-90F7-C05FFCCD393A}" type="datetime1">
              <a:rPr lang="en-AU" smtClean="0"/>
              <a:pPr/>
              <a:t>4/6/2024</a:t>
            </a:fld>
            <a:endParaRPr lang="en-AU"/>
          </a:p>
        </p:txBody>
      </p:sp>
      <p:sp>
        <p:nvSpPr>
          <p:cNvPr id="17" name="Footer Placeholder 4">
            <a:extLst>
              <a:ext uri="{FF2B5EF4-FFF2-40B4-BE49-F238E27FC236}">
                <a16:creationId xmlns:a16="http://schemas.microsoft.com/office/drawing/2014/main" id="{B1616C16-6B74-63DC-2D2F-411B2FA0FA15}"/>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pic>
        <p:nvPicPr>
          <p:cNvPr id="18" name="Picture 17">
            <a:extLst>
              <a:ext uri="{FF2B5EF4-FFF2-40B4-BE49-F238E27FC236}">
                <a16:creationId xmlns:a16="http://schemas.microsoft.com/office/drawing/2014/main" id="{C78C1AFD-5AFC-8997-A89D-FFE81B300D0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19" name="Slide Number Placeholder 5">
            <a:extLst>
              <a:ext uri="{FF2B5EF4-FFF2-40B4-BE49-F238E27FC236}">
                <a16:creationId xmlns:a16="http://schemas.microsoft.com/office/drawing/2014/main" id="{BB4A119A-1650-EAC5-CF19-B12EEAA18BA9}"/>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0" name="Parallelogram 5">
            <a:extLst>
              <a:ext uri="{FF2B5EF4-FFF2-40B4-BE49-F238E27FC236}">
                <a16:creationId xmlns:a16="http://schemas.microsoft.com/office/drawing/2014/main" id="{65836C0F-64A8-8AEC-C2F7-69573CE82208}"/>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62DB00A0-4F5B-A5C1-8CB5-BFEA85A3A73C}"/>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416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A17E76C1-6860-4658-ACAF-BC70864B9A34}"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1440000" cy="1332000"/>
          </a:xfrm>
        </p:spPr>
        <p:txBody>
          <a:body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3117030"/>
            <a:ext cx="1965325" cy="3083754"/>
          </a:xfrm>
        </p:spPr>
        <p:txBody>
          <a:bodyPr lIns="0"/>
          <a:lstStyle/>
          <a:p>
            <a:pPr lvl="0"/>
            <a:r>
              <a:rPr lang="en-GB" noProof="0"/>
              <a:t>Click to edit Master text styles</a:t>
            </a:r>
          </a:p>
        </p:txBody>
      </p:sp>
      <p:sp>
        <p:nvSpPr>
          <p:cNvPr id="13" name="Picture Placeholder 9">
            <a:extLst>
              <a:ext uri="{FF2B5EF4-FFF2-40B4-BE49-F238E27FC236}">
                <a16:creationId xmlns:a16="http://schemas.microsoft.com/office/drawing/2014/main" id="{51BFC13D-B02E-9C75-9563-9D18A6276698}"/>
              </a:ext>
              <a:ext uri="{C183D7F6-B498-43B3-948B-1728B52AA6E4}">
                <adec:decorative xmlns:adec="http://schemas.microsoft.com/office/drawing/2017/decorative" val="1"/>
              </a:ext>
            </a:extLst>
          </p:cNvPr>
          <p:cNvSpPr>
            <a:spLocks noGrp="1"/>
          </p:cNvSpPr>
          <p:nvPr>
            <p:ph type="pic" sz="quarter" idx="16"/>
          </p:nvPr>
        </p:nvSpPr>
        <p:spPr>
          <a:xfrm>
            <a:off x="2892510" y="1642243"/>
            <a:ext cx="1440000" cy="1332000"/>
          </a:xfrm>
        </p:spPr>
        <p:txBody>
          <a:bodyPr/>
          <a:lstStyle/>
          <a:p>
            <a:r>
              <a:rPr lang="en-GB"/>
              <a:t>Click icon to add picture</a:t>
            </a:r>
            <a:endParaRPr lang="en-AU"/>
          </a:p>
        </p:txBody>
      </p:sp>
      <p:sp>
        <p:nvSpPr>
          <p:cNvPr id="14" name="Text Placeholder 11">
            <a:extLst>
              <a:ext uri="{FF2B5EF4-FFF2-40B4-BE49-F238E27FC236}">
                <a16:creationId xmlns:a16="http://schemas.microsoft.com/office/drawing/2014/main" id="{D6817FBA-FFA8-F6BD-ECDA-D1951F4CA1ED}"/>
              </a:ext>
            </a:extLst>
          </p:cNvPr>
          <p:cNvSpPr>
            <a:spLocks noGrp="1"/>
          </p:cNvSpPr>
          <p:nvPr>
            <p:ph type="body" sz="quarter" idx="17"/>
          </p:nvPr>
        </p:nvSpPr>
        <p:spPr>
          <a:xfrm>
            <a:off x="2892510" y="3117030"/>
            <a:ext cx="1965325" cy="3083754"/>
          </a:xfrm>
        </p:spPr>
        <p:txBody>
          <a:bodyPr lIns="0"/>
          <a:lstStyle/>
          <a:p>
            <a:pPr lvl="0"/>
            <a:r>
              <a:rPr lang="en-GB" noProof="0"/>
              <a:t>Click to edit Master text styles</a:t>
            </a:r>
          </a:p>
        </p:txBody>
      </p:sp>
      <p:sp>
        <p:nvSpPr>
          <p:cNvPr id="15" name="Picture Placeholder 9">
            <a:extLst>
              <a:ext uri="{FF2B5EF4-FFF2-40B4-BE49-F238E27FC236}">
                <a16:creationId xmlns:a16="http://schemas.microsoft.com/office/drawing/2014/main" id="{619CAA18-95B8-37B6-2185-3D9BB858B8A6}"/>
              </a:ext>
              <a:ext uri="{C183D7F6-B498-43B3-948B-1728B52AA6E4}">
                <adec:decorative xmlns:adec="http://schemas.microsoft.com/office/drawing/2017/decorative" val="1"/>
              </a:ext>
            </a:extLst>
          </p:cNvPr>
          <p:cNvSpPr>
            <a:spLocks noGrp="1"/>
          </p:cNvSpPr>
          <p:nvPr>
            <p:ph type="pic" sz="quarter" idx="18"/>
          </p:nvPr>
        </p:nvSpPr>
        <p:spPr>
          <a:xfrm>
            <a:off x="5161132" y="1642243"/>
            <a:ext cx="1440000" cy="1332000"/>
          </a:xfrm>
        </p:spPr>
        <p:txBody>
          <a:bodyPr/>
          <a:lstStyle/>
          <a:p>
            <a:r>
              <a:rPr lang="en-GB"/>
              <a:t>Click icon to add picture</a:t>
            </a:r>
            <a:endParaRPr lang="en-AU"/>
          </a:p>
        </p:txBody>
      </p:sp>
      <p:sp>
        <p:nvSpPr>
          <p:cNvPr id="16" name="Text Placeholder 11">
            <a:extLst>
              <a:ext uri="{FF2B5EF4-FFF2-40B4-BE49-F238E27FC236}">
                <a16:creationId xmlns:a16="http://schemas.microsoft.com/office/drawing/2014/main" id="{CB2465CA-371B-F473-3AFF-C27B3B2E93FE}"/>
              </a:ext>
            </a:extLst>
          </p:cNvPr>
          <p:cNvSpPr>
            <a:spLocks noGrp="1"/>
          </p:cNvSpPr>
          <p:nvPr>
            <p:ph type="body" sz="quarter" idx="19"/>
          </p:nvPr>
        </p:nvSpPr>
        <p:spPr>
          <a:xfrm>
            <a:off x="5161132" y="3117030"/>
            <a:ext cx="1965325" cy="3083754"/>
          </a:xfrm>
        </p:spPr>
        <p:txBody>
          <a:bodyPr lIns="0"/>
          <a:lstStyle/>
          <a:p>
            <a:pPr lvl="0"/>
            <a:r>
              <a:rPr lang="en-GB" noProof="0"/>
              <a:t>Click to edit Master text styles</a:t>
            </a:r>
          </a:p>
        </p:txBody>
      </p:sp>
      <p:sp>
        <p:nvSpPr>
          <p:cNvPr id="17" name="Picture Placeholder 9">
            <a:extLst>
              <a:ext uri="{FF2B5EF4-FFF2-40B4-BE49-F238E27FC236}">
                <a16:creationId xmlns:a16="http://schemas.microsoft.com/office/drawing/2014/main" id="{6F7B2BCA-54D6-AE09-9758-EDA3F18504F0}"/>
              </a:ext>
              <a:ext uri="{C183D7F6-B498-43B3-948B-1728B52AA6E4}">
                <adec:decorative xmlns:adec="http://schemas.microsoft.com/office/drawing/2017/decorative" val="1"/>
              </a:ext>
            </a:extLst>
          </p:cNvPr>
          <p:cNvSpPr>
            <a:spLocks noGrp="1"/>
          </p:cNvSpPr>
          <p:nvPr>
            <p:ph type="pic" sz="quarter" idx="20"/>
          </p:nvPr>
        </p:nvSpPr>
        <p:spPr>
          <a:xfrm>
            <a:off x="7429754" y="1642243"/>
            <a:ext cx="1440000" cy="1332000"/>
          </a:xfrm>
        </p:spPr>
        <p:txBody>
          <a:bodyPr/>
          <a:lstStyle/>
          <a:p>
            <a:r>
              <a:rPr lang="en-GB"/>
              <a:t>Click icon to add picture</a:t>
            </a:r>
            <a:endParaRPr lang="en-AU"/>
          </a:p>
        </p:txBody>
      </p:sp>
      <p:sp>
        <p:nvSpPr>
          <p:cNvPr id="18" name="Text Placeholder 11">
            <a:extLst>
              <a:ext uri="{FF2B5EF4-FFF2-40B4-BE49-F238E27FC236}">
                <a16:creationId xmlns:a16="http://schemas.microsoft.com/office/drawing/2014/main" id="{E795FE70-7B56-EE83-8113-34015BDE0DB7}"/>
              </a:ext>
            </a:extLst>
          </p:cNvPr>
          <p:cNvSpPr>
            <a:spLocks noGrp="1"/>
          </p:cNvSpPr>
          <p:nvPr>
            <p:ph type="body" sz="quarter" idx="21"/>
          </p:nvPr>
        </p:nvSpPr>
        <p:spPr>
          <a:xfrm>
            <a:off x="7429754" y="3117030"/>
            <a:ext cx="1965325" cy="3083754"/>
          </a:xfrm>
        </p:spPr>
        <p:txBody>
          <a:bodyPr lIns="0"/>
          <a:lstStyle/>
          <a:p>
            <a:pPr lvl="0"/>
            <a:r>
              <a:rPr lang="en-GB" noProof="0"/>
              <a:t>Click to edit Master text styles</a:t>
            </a:r>
          </a:p>
        </p:txBody>
      </p:sp>
      <p:sp>
        <p:nvSpPr>
          <p:cNvPr id="19" name="Picture Placeholder 9">
            <a:extLst>
              <a:ext uri="{FF2B5EF4-FFF2-40B4-BE49-F238E27FC236}">
                <a16:creationId xmlns:a16="http://schemas.microsoft.com/office/drawing/2014/main" id="{E7DB1208-E577-6B1E-B52C-E384487ED9FC}"/>
              </a:ext>
              <a:ext uri="{C183D7F6-B498-43B3-948B-1728B52AA6E4}">
                <adec:decorative xmlns:adec="http://schemas.microsoft.com/office/drawing/2017/decorative" val="1"/>
              </a:ext>
            </a:extLst>
          </p:cNvPr>
          <p:cNvSpPr>
            <a:spLocks noGrp="1"/>
          </p:cNvSpPr>
          <p:nvPr>
            <p:ph type="pic" sz="quarter" idx="22"/>
          </p:nvPr>
        </p:nvSpPr>
        <p:spPr>
          <a:xfrm>
            <a:off x="9698376" y="1642243"/>
            <a:ext cx="1440000" cy="1332000"/>
          </a:xfrm>
        </p:spPr>
        <p:txBody>
          <a:bodyPr/>
          <a:lstStyle/>
          <a:p>
            <a:r>
              <a:rPr lang="en-GB"/>
              <a:t>Click icon to add picture</a:t>
            </a:r>
            <a:endParaRPr lang="en-AU"/>
          </a:p>
        </p:txBody>
      </p:sp>
      <p:sp>
        <p:nvSpPr>
          <p:cNvPr id="20" name="Text Placeholder 11">
            <a:extLst>
              <a:ext uri="{FF2B5EF4-FFF2-40B4-BE49-F238E27FC236}">
                <a16:creationId xmlns:a16="http://schemas.microsoft.com/office/drawing/2014/main" id="{E9201BF0-E79A-9003-6A82-A2A6A4D03B9D}"/>
              </a:ext>
            </a:extLst>
          </p:cNvPr>
          <p:cNvSpPr>
            <a:spLocks noGrp="1"/>
          </p:cNvSpPr>
          <p:nvPr>
            <p:ph type="body" sz="quarter" idx="23"/>
          </p:nvPr>
        </p:nvSpPr>
        <p:spPr>
          <a:xfrm>
            <a:off x="9698376" y="3117030"/>
            <a:ext cx="1965325" cy="3083754"/>
          </a:xfrm>
        </p:spPr>
        <p:txBody>
          <a:bodyPr lIns="0"/>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tx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3841857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am slide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A17E76C1-6860-4658-ACAF-BC70864B9A34}"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1440000" cy="1332000"/>
          </a:xfrm>
        </p:spPr>
        <p:txBody>
          <a:body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3117030"/>
            <a:ext cx="1965325" cy="3083754"/>
          </a:xfrm>
        </p:spPr>
        <p:txBody>
          <a:bodyPr lIns="0"/>
          <a:lstStyle/>
          <a:p>
            <a:pPr lvl="0"/>
            <a:r>
              <a:rPr lang="en-GB" noProof="0"/>
              <a:t>Click to edit Master text styles</a:t>
            </a:r>
          </a:p>
        </p:txBody>
      </p:sp>
      <p:sp>
        <p:nvSpPr>
          <p:cNvPr id="13" name="Picture Placeholder 9">
            <a:extLst>
              <a:ext uri="{FF2B5EF4-FFF2-40B4-BE49-F238E27FC236}">
                <a16:creationId xmlns:a16="http://schemas.microsoft.com/office/drawing/2014/main" id="{51BFC13D-B02E-9C75-9563-9D18A6276698}"/>
              </a:ext>
              <a:ext uri="{C183D7F6-B498-43B3-948B-1728B52AA6E4}">
                <adec:decorative xmlns:adec="http://schemas.microsoft.com/office/drawing/2017/decorative" val="1"/>
              </a:ext>
            </a:extLst>
          </p:cNvPr>
          <p:cNvSpPr>
            <a:spLocks noGrp="1"/>
          </p:cNvSpPr>
          <p:nvPr>
            <p:ph type="pic" sz="quarter" idx="16"/>
          </p:nvPr>
        </p:nvSpPr>
        <p:spPr>
          <a:xfrm>
            <a:off x="2892510" y="1642243"/>
            <a:ext cx="1440000" cy="1332000"/>
          </a:xfrm>
        </p:spPr>
        <p:txBody>
          <a:bodyPr/>
          <a:lstStyle/>
          <a:p>
            <a:r>
              <a:rPr lang="en-GB"/>
              <a:t>Click icon to add picture</a:t>
            </a:r>
            <a:endParaRPr lang="en-AU"/>
          </a:p>
        </p:txBody>
      </p:sp>
      <p:sp>
        <p:nvSpPr>
          <p:cNvPr id="14" name="Text Placeholder 11">
            <a:extLst>
              <a:ext uri="{FF2B5EF4-FFF2-40B4-BE49-F238E27FC236}">
                <a16:creationId xmlns:a16="http://schemas.microsoft.com/office/drawing/2014/main" id="{D6817FBA-FFA8-F6BD-ECDA-D1951F4CA1ED}"/>
              </a:ext>
            </a:extLst>
          </p:cNvPr>
          <p:cNvSpPr>
            <a:spLocks noGrp="1"/>
          </p:cNvSpPr>
          <p:nvPr>
            <p:ph type="body" sz="quarter" idx="17"/>
          </p:nvPr>
        </p:nvSpPr>
        <p:spPr>
          <a:xfrm>
            <a:off x="2892510" y="3117030"/>
            <a:ext cx="1965325" cy="3083754"/>
          </a:xfrm>
        </p:spPr>
        <p:txBody>
          <a:bodyPr lIns="0"/>
          <a:lstStyle/>
          <a:p>
            <a:pPr lvl="0"/>
            <a:r>
              <a:rPr lang="en-GB" noProof="0"/>
              <a:t>Click to edit Master text styles</a:t>
            </a:r>
          </a:p>
        </p:txBody>
      </p:sp>
      <p:sp>
        <p:nvSpPr>
          <p:cNvPr id="15" name="Picture Placeholder 9">
            <a:extLst>
              <a:ext uri="{FF2B5EF4-FFF2-40B4-BE49-F238E27FC236}">
                <a16:creationId xmlns:a16="http://schemas.microsoft.com/office/drawing/2014/main" id="{619CAA18-95B8-37B6-2185-3D9BB858B8A6}"/>
              </a:ext>
              <a:ext uri="{C183D7F6-B498-43B3-948B-1728B52AA6E4}">
                <adec:decorative xmlns:adec="http://schemas.microsoft.com/office/drawing/2017/decorative" val="1"/>
              </a:ext>
            </a:extLst>
          </p:cNvPr>
          <p:cNvSpPr>
            <a:spLocks noGrp="1"/>
          </p:cNvSpPr>
          <p:nvPr>
            <p:ph type="pic" sz="quarter" idx="18"/>
          </p:nvPr>
        </p:nvSpPr>
        <p:spPr>
          <a:xfrm>
            <a:off x="5161132" y="1642243"/>
            <a:ext cx="1440000" cy="1332000"/>
          </a:xfrm>
        </p:spPr>
        <p:txBody>
          <a:bodyPr/>
          <a:lstStyle/>
          <a:p>
            <a:r>
              <a:rPr lang="en-GB"/>
              <a:t>Click icon to add picture</a:t>
            </a:r>
            <a:endParaRPr lang="en-AU"/>
          </a:p>
        </p:txBody>
      </p:sp>
      <p:sp>
        <p:nvSpPr>
          <p:cNvPr id="16" name="Text Placeholder 11">
            <a:extLst>
              <a:ext uri="{FF2B5EF4-FFF2-40B4-BE49-F238E27FC236}">
                <a16:creationId xmlns:a16="http://schemas.microsoft.com/office/drawing/2014/main" id="{CB2465CA-371B-F473-3AFF-C27B3B2E93FE}"/>
              </a:ext>
            </a:extLst>
          </p:cNvPr>
          <p:cNvSpPr>
            <a:spLocks noGrp="1"/>
          </p:cNvSpPr>
          <p:nvPr>
            <p:ph type="body" sz="quarter" idx="19"/>
          </p:nvPr>
        </p:nvSpPr>
        <p:spPr>
          <a:xfrm>
            <a:off x="5161132" y="3117030"/>
            <a:ext cx="1965325" cy="3083754"/>
          </a:xfrm>
        </p:spPr>
        <p:txBody>
          <a:bodyPr lIns="0"/>
          <a:lstStyle/>
          <a:p>
            <a:pPr lvl="0"/>
            <a:r>
              <a:rPr lang="en-GB" noProof="0"/>
              <a:t>Click to edit Master text styles</a:t>
            </a:r>
          </a:p>
        </p:txBody>
      </p:sp>
      <p:sp>
        <p:nvSpPr>
          <p:cNvPr id="17" name="Picture Placeholder 9">
            <a:extLst>
              <a:ext uri="{FF2B5EF4-FFF2-40B4-BE49-F238E27FC236}">
                <a16:creationId xmlns:a16="http://schemas.microsoft.com/office/drawing/2014/main" id="{6F7B2BCA-54D6-AE09-9758-EDA3F18504F0}"/>
              </a:ext>
              <a:ext uri="{C183D7F6-B498-43B3-948B-1728B52AA6E4}">
                <adec:decorative xmlns:adec="http://schemas.microsoft.com/office/drawing/2017/decorative" val="1"/>
              </a:ext>
            </a:extLst>
          </p:cNvPr>
          <p:cNvSpPr>
            <a:spLocks noGrp="1"/>
          </p:cNvSpPr>
          <p:nvPr>
            <p:ph type="pic" sz="quarter" idx="20"/>
          </p:nvPr>
        </p:nvSpPr>
        <p:spPr>
          <a:xfrm>
            <a:off x="7429754" y="1642243"/>
            <a:ext cx="1440000" cy="1332000"/>
          </a:xfrm>
        </p:spPr>
        <p:txBody>
          <a:bodyPr/>
          <a:lstStyle/>
          <a:p>
            <a:r>
              <a:rPr lang="en-GB"/>
              <a:t>Click icon to add picture</a:t>
            </a:r>
            <a:endParaRPr lang="en-AU"/>
          </a:p>
        </p:txBody>
      </p:sp>
      <p:sp>
        <p:nvSpPr>
          <p:cNvPr id="18" name="Text Placeholder 11">
            <a:extLst>
              <a:ext uri="{FF2B5EF4-FFF2-40B4-BE49-F238E27FC236}">
                <a16:creationId xmlns:a16="http://schemas.microsoft.com/office/drawing/2014/main" id="{E795FE70-7B56-EE83-8113-34015BDE0DB7}"/>
              </a:ext>
            </a:extLst>
          </p:cNvPr>
          <p:cNvSpPr>
            <a:spLocks noGrp="1"/>
          </p:cNvSpPr>
          <p:nvPr>
            <p:ph type="body" sz="quarter" idx="21"/>
          </p:nvPr>
        </p:nvSpPr>
        <p:spPr>
          <a:xfrm>
            <a:off x="7429754" y="3117030"/>
            <a:ext cx="1965325" cy="3083754"/>
          </a:xfrm>
        </p:spPr>
        <p:txBody>
          <a:bodyPr lIns="0"/>
          <a:lstStyle/>
          <a:p>
            <a:pPr lvl="0"/>
            <a:r>
              <a:rPr lang="en-GB" noProof="0"/>
              <a:t>Click to edit Master text styles</a:t>
            </a:r>
          </a:p>
        </p:txBody>
      </p:sp>
      <p:sp>
        <p:nvSpPr>
          <p:cNvPr id="19" name="Picture Placeholder 9">
            <a:extLst>
              <a:ext uri="{FF2B5EF4-FFF2-40B4-BE49-F238E27FC236}">
                <a16:creationId xmlns:a16="http://schemas.microsoft.com/office/drawing/2014/main" id="{E7DB1208-E577-6B1E-B52C-E384487ED9FC}"/>
              </a:ext>
              <a:ext uri="{C183D7F6-B498-43B3-948B-1728B52AA6E4}">
                <adec:decorative xmlns:adec="http://schemas.microsoft.com/office/drawing/2017/decorative" val="1"/>
              </a:ext>
            </a:extLst>
          </p:cNvPr>
          <p:cNvSpPr>
            <a:spLocks noGrp="1"/>
          </p:cNvSpPr>
          <p:nvPr>
            <p:ph type="pic" sz="quarter" idx="22"/>
          </p:nvPr>
        </p:nvSpPr>
        <p:spPr>
          <a:xfrm>
            <a:off x="9698376" y="1642243"/>
            <a:ext cx="1440000" cy="1332000"/>
          </a:xfrm>
        </p:spPr>
        <p:txBody>
          <a:bodyPr/>
          <a:lstStyle/>
          <a:p>
            <a:r>
              <a:rPr lang="en-GB"/>
              <a:t>Click icon to add picture</a:t>
            </a:r>
            <a:endParaRPr lang="en-AU"/>
          </a:p>
        </p:txBody>
      </p:sp>
      <p:sp>
        <p:nvSpPr>
          <p:cNvPr id="20" name="Text Placeholder 11">
            <a:extLst>
              <a:ext uri="{FF2B5EF4-FFF2-40B4-BE49-F238E27FC236}">
                <a16:creationId xmlns:a16="http://schemas.microsoft.com/office/drawing/2014/main" id="{E9201BF0-E79A-9003-6A82-A2A6A4D03B9D}"/>
              </a:ext>
            </a:extLst>
          </p:cNvPr>
          <p:cNvSpPr>
            <a:spLocks noGrp="1"/>
          </p:cNvSpPr>
          <p:nvPr>
            <p:ph type="body" sz="quarter" idx="23"/>
          </p:nvPr>
        </p:nvSpPr>
        <p:spPr>
          <a:xfrm>
            <a:off x="9698376" y="3117030"/>
            <a:ext cx="1965325" cy="3083754"/>
          </a:xfrm>
        </p:spPr>
        <p:txBody>
          <a:bodyPr lIns="0"/>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tx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2295100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am slide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A17E76C1-6860-4658-ACAF-BC70864B9A3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1440000" cy="1332000"/>
          </a:xfrm>
        </p:spPr>
        <p:txBody>
          <a:bodyPr/>
          <a:lstStyle>
            <a:lvl1pPr>
              <a:defRPr>
                <a:solidFill>
                  <a:schemeClr val="bg1"/>
                </a:solidFill>
              </a:defRPr>
            </a:lvl1p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3117030"/>
            <a:ext cx="1965325" cy="3083754"/>
          </a:xfrm>
        </p:spPr>
        <p:txBody>
          <a:bodyPr lIns="0"/>
          <a:lstStyle>
            <a:lvl1pPr>
              <a:defRPr>
                <a:solidFill>
                  <a:schemeClr val="bg1"/>
                </a:solidFill>
              </a:defRPr>
            </a:lvl1pPr>
          </a:lstStyle>
          <a:p>
            <a:pPr lvl="0"/>
            <a:r>
              <a:rPr lang="en-GB" noProof="0"/>
              <a:t>Click to edit Master text styles</a:t>
            </a:r>
          </a:p>
        </p:txBody>
      </p:sp>
      <p:sp>
        <p:nvSpPr>
          <p:cNvPr id="13" name="Picture Placeholder 9">
            <a:extLst>
              <a:ext uri="{FF2B5EF4-FFF2-40B4-BE49-F238E27FC236}">
                <a16:creationId xmlns:a16="http://schemas.microsoft.com/office/drawing/2014/main" id="{51BFC13D-B02E-9C75-9563-9D18A6276698}"/>
              </a:ext>
              <a:ext uri="{C183D7F6-B498-43B3-948B-1728B52AA6E4}">
                <adec:decorative xmlns:adec="http://schemas.microsoft.com/office/drawing/2017/decorative" val="1"/>
              </a:ext>
            </a:extLst>
          </p:cNvPr>
          <p:cNvSpPr>
            <a:spLocks noGrp="1"/>
          </p:cNvSpPr>
          <p:nvPr>
            <p:ph type="pic" sz="quarter" idx="16"/>
          </p:nvPr>
        </p:nvSpPr>
        <p:spPr>
          <a:xfrm>
            <a:off x="2892510" y="1642243"/>
            <a:ext cx="1440000" cy="1332000"/>
          </a:xfrm>
        </p:spPr>
        <p:txBody>
          <a:bodyPr/>
          <a:lstStyle>
            <a:lvl1pPr>
              <a:defRPr>
                <a:solidFill>
                  <a:schemeClr val="bg1"/>
                </a:solidFill>
              </a:defRPr>
            </a:lvl1pPr>
          </a:lstStyle>
          <a:p>
            <a:r>
              <a:rPr lang="en-GB"/>
              <a:t>Click icon to add picture</a:t>
            </a:r>
            <a:endParaRPr lang="en-AU"/>
          </a:p>
        </p:txBody>
      </p:sp>
      <p:sp>
        <p:nvSpPr>
          <p:cNvPr id="14" name="Text Placeholder 11">
            <a:extLst>
              <a:ext uri="{FF2B5EF4-FFF2-40B4-BE49-F238E27FC236}">
                <a16:creationId xmlns:a16="http://schemas.microsoft.com/office/drawing/2014/main" id="{D6817FBA-FFA8-F6BD-ECDA-D1951F4CA1ED}"/>
              </a:ext>
            </a:extLst>
          </p:cNvPr>
          <p:cNvSpPr>
            <a:spLocks noGrp="1"/>
          </p:cNvSpPr>
          <p:nvPr>
            <p:ph type="body" sz="quarter" idx="17"/>
          </p:nvPr>
        </p:nvSpPr>
        <p:spPr>
          <a:xfrm>
            <a:off x="2892510" y="3117030"/>
            <a:ext cx="1965325" cy="3083754"/>
          </a:xfrm>
        </p:spPr>
        <p:txBody>
          <a:bodyPr lIns="0"/>
          <a:lstStyle>
            <a:lvl1pPr>
              <a:defRPr>
                <a:solidFill>
                  <a:schemeClr val="bg1"/>
                </a:solidFill>
              </a:defRPr>
            </a:lvl1pPr>
          </a:lstStyle>
          <a:p>
            <a:pPr lvl="0"/>
            <a:r>
              <a:rPr lang="en-GB" noProof="0"/>
              <a:t>Click to edit Master text styles</a:t>
            </a:r>
          </a:p>
        </p:txBody>
      </p:sp>
      <p:sp>
        <p:nvSpPr>
          <p:cNvPr id="15" name="Picture Placeholder 9">
            <a:extLst>
              <a:ext uri="{FF2B5EF4-FFF2-40B4-BE49-F238E27FC236}">
                <a16:creationId xmlns:a16="http://schemas.microsoft.com/office/drawing/2014/main" id="{619CAA18-95B8-37B6-2185-3D9BB858B8A6}"/>
              </a:ext>
              <a:ext uri="{C183D7F6-B498-43B3-948B-1728B52AA6E4}">
                <adec:decorative xmlns:adec="http://schemas.microsoft.com/office/drawing/2017/decorative" val="1"/>
              </a:ext>
            </a:extLst>
          </p:cNvPr>
          <p:cNvSpPr>
            <a:spLocks noGrp="1"/>
          </p:cNvSpPr>
          <p:nvPr>
            <p:ph type="pic" sz="quarter" idx="18"/>
          </p:nvPr>
        </p:nvSpPr>
        <p:spPr>
          <a:xfrm>
            <a:off x="5161132" y="1642243"/>
            <a:ext cx="1440000" cy="1332000"/>
          </a:xfrm>
        </p:spPr>
        <p:txBody>
          <a:bodyPr/>
          <a:lstStyle>
            <a:lvl1pPr>
              <a:defRPr>
                <a:solidFill>
                  <a:schemeClr val="bg1"/>
                </a:solidFill>
              </a:defRPr>
            </a:lvl1pPr>
          </a:lstStyle>
          <a:p>
            <a:r>
              <a:rPr lang="en-GB"/>
              <a:t>Click icon to add picture</a:t>
            </a:r>
            <a:endParaRPr lang="en-AU"/>
          </a:p>
        </p:txBody>
      </p:sp>
      <p:sp>
        <p:nvSpPr>
          <p:cNvPr id="16" name="Text Placeholder 11">
            <a:extLst>
              <a:ext uri="{FF2B5EF4-FFF2-40B4-BE49-F238E27FC236}">
                <a16:creationId xmlns:a16="http://schemas.microsoft.com/office/drawing/2014/main" id="{CB2465CA-371B-F473-3AFF-C27B3B2E93FE}"/>
              </a:ext>
            </a:extLst>
          </p:cNvPr>
          <p:cNvSpPr>
            <a:spLocks noGrp="1"/>
          </p:cNvSpPr>
          <p:nvPr>
            <p:ph type="body" sz="quarter" idx="19"/>
          </p:nvPr>
        </p:nvSpPr>
        <p:spPr>
          <a:xfrm>
            <a:off x="5161132" y="3117030"/>
            <a:ext cx="1965325" cy="3083754"/>
          </a:xfrm>
        </p:spPr>
        <p:txBody>
          <a:bodyPr lIns="0"/>
          <a:lstStyle>
            <a:lvl1pPr>
              <a:defRPr>
                <a:solidFill>
                  <a:schemeClr val="bg1"/>
                </a:solidFill>
              </a:defRPr>
            </a:lvl1pPr>
          </a:lstStyle>
          <a:p>
            <a:pPr lvl="0"/>
            <a:r>
              <a:rPr lang="en-GB" noProof="0"/>
              <a:t>Click to edit Master text styles</a:t>
            </a:r>
          </a:p>
        </p:txBody>
      </p:sp>
      <p:sp>
        <p:nvSpPr>
          <p:cNvPr id="17" name="Picture Placeholder 9">
            <a:extLst>
              <a:ext uri="{FF2B5EF4-FFF2-40B4-BE49-F238E27FC236}">
                <a16:creationId xmlns:a16="http://schemas.microsoft.com/office/drawing/2014/main" id="{6F7B2BCA-54D6-AE09-9758-EDA3F18504F0}"/>
              </a:ext>
              <a:ext uri="{C183D7F6-B498-43B3-948B-1728B52AA6E4}">
                <adec:decorative xmlns:adec="http://schemas.microsoft.com/office/drawing/2017/decorative" val="1"/>
              </a:ext>
            </a:extLst>
          </p:cNvPr>
          <p:cNvSpPr>
            <a:spLocks noGrp="1"/>
          </p:cNvSpPr>
          <p:nvPr>
            <p:ph type="pic" sz="quarter" idx="20"/>
          </p:nvPr>
        </p:nvSpPr>
        <p:spPr>
          <a:xfrm>
            <a:off x="7429754" y="1642243"/>
            <a:ext cx="1440000" cy="1332000"/>
          </a:xfrm>
        </p:spPr>
        <p:txBody>
          <a:bodyPr/>
          <a:lstStyle>
            <a:lvl1pPr>
              <a:defRPr>
                <a:solidFill>
                  <a:schemeClr val="bg1"/>
                </a:solidFill>
              </a:defRPr>
            </a:lvl1pPr>
          </a:lstStyle>
          <a:p>
            <a:r>
              <a:rPr lang="en-GB"/>
              <a:t>Click icon to add picture</a:t>
            </a:r>
            <a:endParaRPr lang="en-AU"/>
          </a:p>
        </p:txBody>
      </p:sp>
      <p:sp>
        <p:nvSpPr>
          <p:cNvPr id="18" name="Text Placeholder 11">
            <a:extLst>
              <a:ext uri="{FF2B5EF4-FFF2-40B4-BE49-F238E27FC236}">
                <a16:creationId xmlns:a16="http://schemas.microsoft.com/office/drawing/2014/main" id="{E795FE70-7B56-EE83-8113-34015BDE0DB7}"/>
              </a:ext>
            </a:extLst>
          </p:cNvPr>
          <p:cNvSpPr>
            <a:spLocks noGrp="1"/>
          </p:cNvSpPr>
          <p:nvPr>
            <p:ph type="body" sz="quarter" idx="21"/>
          </p:nvPr>
        </p:nvSpPr>
        <p:spPr>
          <a:xfrm>
            <a:off x="7429754" y="3117030"/>
            <a:ext cx="1965325" cy="3083754"/>
          </a:xfrm>
        </p:spPr>
        <p:txBody>
          <a:bodyPr lIns="0"/>
          <a:lstStyle>
            <a:lvl1pPr>
              <a:defRPr>
                <a:solidFill>
                  <a:schemeClr val="bg1"/>
                </a:solidFill>
              </a:defRPr>
            </a:lvl1pPr>
          </a:lstStyle>
          <a:p>
            <a:pPr lvl="0"/>
            <a:r>
              <a:rPr lang="en-GB" noProof="0"/>
              <a:t>Click to edit Master text styles</a:t>
            </a:r>
          </a:p>
        </p:txBody>
      </p:sp>
      <p:sp>
        <p:nvSpPr>
          <p:cNvPr id="19" name="Picture Placeholder 9">
            <a:extLst>
              <a:ext uri="{FF2B5EF4-FFF2-40B4-BE49-F238E27FC236}">
                <a16:creationId xmlns:a16="http://schemas.microsoft.com/office/drawing/2014/main" id="{E7DB1208-E577-6B1E-B52C-E384487ED9FC}"/>
              </a:ext>
              <a:ext uri="{C183D7F6-B498-43B3-948B-1728B52AA6E4}">
                <adec:decorative xmlns:adec="http://schemas.microsoft.com/office/drawing/2017/decorative" val="1"/>
              </a:ext>
            </a:extLst>
          </p:cNvPr>
          <p:cNvSpPr>
            <a:spLocks noGrp="1"/>
          </p:cNvSpPr>
          <p:nvPr>
            <p:ph type="pic" sz="quarter" idx="22"/>
          </p:nvPr>
        </p:nvSpPr>
        <p:spPr>
          <a:xfrm>
            <a:off x="9698376" y="1642243"/>
            <a:ext cx="1440000" cy="1332000"/>
          </a:xfrm>
        </p:spPr>
        <p:txBody>
          <a:bodyPr/>
          <a:lstStyle>
            <a:lvl1pPr>
              <a:defRPr>
                <a:solidFill>
                  <a:schemeClr val="bg1"/>
                </a:solidFill>
              </a:defRPr>
            </a:lvl1pPr>
          </a:lstStyle>
          <a:p>
            <a:r>
              <a:rPr lang="en-GB"/>
              <a:t>Click icon to add picture</a:t>
            </a:r>
            <a:endParaRPr lang="en-AU"/>
          </a:p>
        </p:txBody>
      </p:sp>
      <p:sp>
        <p:nvSpPr>
          <p:cNvPr id="20" name="Text Placeholder 11">
            <a:extLst>
              <a:ext uri="{FF2B5EF4-FFF2-40B4-BE49-F238E27FC236}">
                <a16:creationId xmlns:a16="http://schemas.microsoft.com/office/drawing/2014/main" id="{E9201BF0-E79A-9003-6A82-A2A6A4D03B9D}"/>
              </a:ext>
            </a:extLst>
          </p:cNvPr>
          <p:cNvSpPr>
            <a:spLocks noGrp="1"/>
          </p:cNvSpPr>
          <p:nvPr>
            <p:ph type="body" sz="quarter" idx="23"/>
          </p:nvPr>
        </p:nvSpPr>
        <p:spPr>
          <a:xfrm>
            <a:off x="9698376" y="3117030"/>
            <a:ext cx="1965325" cy="3083754"/>
          </a:xfrm>
        </p:spPr>
        <p:txBody>
          <a:bodyPr lIns="0"/>
          <a:lstStyle>
            <a:lvl1pPr>
              <a:defRPr>
                <a:solidFill>
                  <a:schemeClr val="bg1"/>
                </a:solidFill>
              </a:defRPr>
            </a:lvl1pPr>
          </a:lstStyle>
          <a:p>
            <a:pPr lvl="0"/>
            <a:r>
              <a:rPr lang="en-GB" noProof="0"/>
              <a:t>Click to edit Master text styles</a:t>
            </a:r>
          </a:p>
        </p:txBody>
      </p:sp>
      <p:pic>
        <p:nvPicPr>
          <p:cNvPr id="3" name="Picture 2">
            <a:extLst>
              <a:ext uri="{FF2B5EF4-FFF2-40B4-BE49-F238E27FC236}">
                <a16:creationId xmlns:a16="http://schemas.microsoft.com/office/drawing/2014/main" id="{3E14397D-9372-B0C1-F0EE-6A77DE87ACE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7" name="Parallelogram 5">
            <a:extLst>
              <a:ext uri="{FF2B5EF4-FFF2-40B4-BE49-F238E27FC236}">
                <a16:creationId xmlns:a16="http://schemas.microsoft.com/office/drawing/2014/main" id="{CA5619A8-2165-0556-9633-56C8ACDA653A}"/>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4548E1DD-08A6-6C74-728A-133FA097A0E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bg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38228791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am slide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A17E76C1-6860-4658-ACAF-BC70864B9A3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1440000" cy="1332000"/>
          </a:xfrm>
        </p:spPr>
        <p:txBody>
          <a:bodyPr/>
          <a:lstStyle>
            <a:lvl1pPr>
              <a:defRPr>
                <a:solidFill>
                  <a:schemeClr val="bg1"/>
                </a:solidFill>
              </a:defRPr>
            </a:lvl1p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3117030"/>
            <a:ext cx="1965325" cy="3083754"/>
          </a:xfrm>
        </p:spPr>
        <p:txBody>
          <a:bodyPr lIns="0"/>
          <a:lstStyle>
            <a:lvl1pPr>
              <a:defRPr>
                <a:solidFill>
                  <a:schemeClr val="bg1"/>
                </a:solidFill>
              </a:defRPr>
            </a:lvl1pPr>
          </a:lstStyle>
          <a:p>
            <a:pPr lvl="0"/>
            <a:r>
              <a:rPr lang="en-GB" noProof="0"/>
              <a:t>Click to edit Master text styles</a:t>
            </a:r>
          </a:p>
        </p:txBody>
      </p:sp>
      <p:sp>
        <p:nvSpPr>
          <p:cNvPr id="13" name="Picture Placeholder 9">
            <a:extLst>
              <a:ext uri="{FF2B5EF4-FFF2-40B4-BE49-F238E27FC236}">
                <a16:creationId xmlns:a16="http://schemas.microsoft.com/office/drawing/2014/main" id="{51BFC13D-B02E-9C75-9563-9D18A6276698}"/>
              </a:ext>
              <a:ext uri="{C183D7F6-B498-43B3-948B-1728B52AA6E4}">
                <adec:decorative xmlns:adec="http://schemas.microsoft.com/office/drawing/2017/decorative" val="1"/>
              </a:ext>
            </a:extLst>
          </p:cNvPr>
          <p:cNvSpPr>
            <a:spLocks noGrp="1"/>
          </p:cNvSpPr>
          <p:nvPr>
            <p:ph type="pic" sz="quarter" idx="16"/>
          </p:nvPr>
        </p:nvSpPr>
        <p:spPr>
          <a:xfrm>
            <a:off x="2892510" y="1642243"/>
            <a:ext cx="1440000" cy="1332000"/>
          </a:xfrm>
        </p:spPr>
        <p:txBody>
          <a:bodyPr/>
          <a:lstStyle>
            <a:lvl1pPr>
              <a:defRPr>
                <a:solidFill>
                  <a:schemeClr val="bg1"/>
                </a:solidFill>
              </a:defRPr>
            </a:lvl1pPr>
          </a:lstStyle>
          <a:p>
            <a:r>
              <a:rPr lang="en-GB"/>
              <a:t>Click icon to add picture</a:t>
            </a:r>
            <a:endParaRPr lang="en-AU"/>
          </a:p>
        </p:txBody>
      </p:sp>
      <p:sp>
        <p:nvSpPr>
          <p:cNvPr id="14" name="Text Placeholder 11">
            <a:extLst>
              <a:ext uri="{FF2B5EF4-FFF2-40B4-BE49-F238E27FC236}">
                <a16:creationId xmlns:a16="http://schemas.microsoft.com/office/drawing/2014/main" id="{D6817FBA-FFA8-F6BD-ECDA-D1951F4CA1ED}"/>
              </a:ext>
            </a:extLst>
          </p:cNvPr>
          <p:cNvSpPr>
            <a:spLocks noGrp="1"/>
          </p:cNvSpPr>
          <p:nvPr>
            <p:ph type="body" sz="quarter" idx="17"/>
          </p:nvPr>
        </p:nvSpPr>
        <p:spPr>
          <a:xfrm>
            <a:off x="2892510" y="3117030"/>
            <a:ext cx="1965325" cy="3083754"/>
          </a:xfrm>
        </p:spPr>
        <p:txBody>
          <a:bodyPr lIns="0"/>
          <a:lstStyle>
            <a:lvl1pPr>
              <a:defRPr>
                <a:solidFill>
                  <a:schemeClr val="bg1"/>
                </a:solidFill>
              </a:defRPr>
            </a:lvl1pPr>
          </a:lstStyle>
          <a:p>
            <a:pPr lvl="0"/>
            <a:r>
              <a:rPr lang="en-GB" noProof="0"/>
              <a:t>Click to edit Master text styles</a:t>
            </a:r>
          </a:p>
        </p:txBody>
      </p:sp>
      <p:sp>
        <p:nvSpPr>
          <p:cNvPr id="15" name="Picture Placeholder 9">
            <a:extLst>
              <a:ext uri="{FF2B5EF4-FFF2-40B4-BE49-F238E27FC236}">
                <a16:creationId xmlns:a16="http://schemas.microsoft.com/office/drawing/2014/main" id="{619CAA18-95B8-37B6-2185-3D9BB858B8A6}"/>
              </a:ext>
              <a:ext uri="{C183D7F6-B498-43B3-948B-1728B52AA6E4}">
                <adec:decorative xmlns:adec="http://schemas.microsoft.com/office/drawing/2017/decorative" val="1"/>
              </a:ext>
            </a:extLst>
          </p:cNvPr>
          <p:cNvSpPr>
            <a:spLocks noGrp="1"/>
          </p:cNvSpPr>
          <p:nvPr>
            <p:ph type="pic" sz="quarter" idx="18"/>
          </p:nvPr>
        </p:nvSpPr>
        <p:spPr>
          <a:xfrm>
            <a:off x="5161132" y="1642243"/>
            <a:ext cx="1440000" cy="1332000"/>
          </a:xfrm>
        </p:spPr>
        <p:txBody>
          <a:bodyPr/>
          <a:lstStyle>
            <a:lvl1pPr>
              <a:defRPr>
                <a:solidFill>
                  <a:schemeClr val="bg1"/>
                </a:solidFill>
              </a:defRPr>
            </a:lvl1pPr>
          </a:lstStyle>
          <a:p>
            <a:r>
              <a:rPr lang="en-GB"/>
              <a:t>Click icon to add picture</a:t>
            </a:r>
            <a:endParaRPr lang="en-AU"/>
          </a:p>
        </p:txBody>
      </p:sp>
      <p:sp>
        <p:nvSpPr>
          <p:cNvPr id="16" name="Text Placeholder 11">
            <a:extLst>
              <a:ext uri="{FF2B5EF4-FFF2-40B4-BE49-F238E27FC236}">
                <a16:creationId xmlns:a16="http://schemas.microsoft.com/office/drawing/2014/main" id="{CB2465CA-371B-F473-3AFF-C27B3B2E93FE}"/>
              </a:ext>
            </a:extLst>
          </p:cNvPr>
          <p:cNvSpPr>
            <a:spLocks noGrp="1"/>
          </p:cNvSpPr>
          <p:nvPr>
            <p:ph type="body" sz="quarter" idx="19"/>
          </p:nvPr>
        </p:nvSpPr>
        <p:spPr>
          <a:xfrm>
            <a:off x="5161132" y="3117030"/>
            <a:ext cx="1965325" cy="3083754"/>
          </a:xfrm>
        </p:spPr>
        <p:txBody>
          <a:bodyPr lIns="0"/>
          <a:lstStyle>
            <a:lvl1pPr>
              <a:defRPr>
                <a:solidFill>
                  <a:schemeClr val="bg1"/>
                </a:solidFill>
              </a:defRPr>
            </a:lvl1pPr>
          </a:lstStyle>
          <a:p>
            <a:pPr lvl="0"/>
            <a:r>
              <a:rPr lang="en-GB" noProof="0"/>
              <a:t>Click to edit Master text styles</a:t>
            </a:r>
          </a:p>
        </p:txBody>
      </p:sp>
      <p:sp>
        <p:nvSpPr>
          <p:cNvPr id="17" name="Picture Placeholder 9">
            <a:extLst>
              <a:ext uri="{FF2B5EF4-FFF2-40B4-BE49-F238E27FC236}">
                <a16:creationId xmlns:a16="http://schemas.microsoft.com/office/drawing/2014/main" id="{6F7B2BCA-54D6-AE09-9758-EDA3F18504F0}"/>
              </a:ext>
              <a:ext uri="{C183D7F6-B498-43B3-948B-1728B52AA6E4}">
                <adec:decorative xmlns:adec="http://schemas.microsoft.com/office/drawing/2017/decorative" val="1"/>
              </a:ext>
            </a:extLst>
          </p:cNvPr>
          <p:cNvSpPr>
            <a:spLocks noGrp="1"/>
          </p:cNvSpPr>
          <p:nvPr>
            <p:ph type="pic" sz="quarter" idx="20"/>
          </p:nvPr>
        </p:nvSpPr>
        <p:spPr>
          <a:xfrm>
            <a:off x="7429754" y="1642243"/>
            <a:ext cx="1440000" cy="1332000"/>
          </a:xfrm>
        </p:spPr>
        <p:txBody>
          <a:bodyPr/>
          <a:lstStyle>
            <a:lvl1pPr>
              <a:defRPr>
                <a:solidFill>
                  <a:schemeClr val="bg1"/>
                </a:solidFill>
              </a:defRPr>
            </a:lvl1pPr>
          </a:lstStyle>
          <a:p>
            <a:r>
              <a:rPr lang="en-GB"/>
              <a:t>Click icon to add picture</a:t>
            </a:r>
            <a:endParaRPr lang="en-AU"/>
          </a:p>
        </p:txBody>
      </p:sp>
      <p:sp>
        <p:nvSpPr>
          <p:cNvPr id="18" name="Text Placeholder 11">
            <a:extLst>
              <a:ext uri="{FF2B5EF4-FFF2-40B4-BE49-F238E27FC236}">
                <a16:creationId xmlns:a16="http://schemas.microsoft.com/office/drawing/2014/main" id="{E795FE70-7B56-EE83-8113-34015BDE0DB7}"/>
              </a:ext>
            </a:extLst>
          </p:cNvPr>
          <p:cNvSpPr>
            <a:spLocks noGrp="1"/>
          </p:cNvSpPr>
          <p:nvPr>
            <p:ph type="body" sz="quarter" idx="21"/>
          </p:nvPr>
        </p:nvSpPr>
        <p:spPr>
          <a:xfrm>
            <a:off x="7429754" y="3117030"/>
            <a:ext cx="1965325" cy="3083754"/>
          </a:xfrm>
        </p:spPr>
        <p:txBody>
          <a:bodyPr lIns="0"/>
          <a:lstStyle>
            <a:lvl1pPr>
              <a:defRPr>
                <a:solidFill>
                  <a:schemeClr val="bg1"/>
                </a:solidFill>
              </a:defRPr>
            </a:lvl1pPr>
          </a:lstStyle>
          <a:p>
            <a:pPr lvl="0"/>
            <a:r>
              <a:rPr lang="en-GB" noProof="0"/>
              <a:t>Click to edit Master text styles</a:t>
            </a:r>
          </a:p>
        </p:txBody>
      </p:sp>
      <p:sp>
        <p:nvSpPr>
          <p:cNvPr id="19" name="Picture Placeholder 9">
            <a:extLst>
              <a:ext uri="{FF2B5EF4-FFF2-40B4-BE49-F238E27FC236}">
                <a16:creationId xmlns:a16="http://schemas.microsoft.com/office/drawing/2014/main" id="{E7DB1208-E577-6B1E-B52C-E384487ED9FC}"/>
              </a:ext>
              <a:ext uri="{C183D7F6-B498-43B3-948B-1728B52AA6E4}">
                <adec:decorative xmlns:adec="http://schemas.microsoft.com/office/drawing/2017/decorative" val="1"/>
              </a:ext>
            </a:extLst>
          </p:cNvPr>
          <p:cNvSpPr>
            <a:spLocks noGrp="1"/>
          </p:cNvSpPr>
          <p:nvPr>
            <p:ph type="pic" sz="quarter" idx="22"/>
          </p:nvPr>
        </p:nvSpPr>
        <p:spPr>
          <a:xfrm>
            <a:off x="9698376" y="1642243"/>
            <a:ext cx="1440000" cy="1332000"/>
          </a:xfrm>
        </p:spPr>
        <p:txBody>
          <a:bodyPr/>
          <a:lstStyle>
            <a:lvl1pPr>
              <a:defRPr>
                <a:solidFill>
                  <a:schemeClr val="bg1"/>
                </a:solidFill>
              </a:defRPr>
            </a:lvl1pPr>
          </a:lstStyle>
          <a:p>
            <a:r>
              <a:rPr lang="en-GB"/>
              <a:t>Click icon to add picture</a:t>
            </a:r>
            <a:endParaRPr lang="en-AU"/>
          </a:p>
        </p:txBody>
      </p:sp>
      <p:sp>
        <p:nvSpPr>
          <p:cNvPr id="20" name="Text Placeholder 11">
            <a:extLst>
              <a:ext uri="{FF2B5EF4-FFF2-40B4-BE49-F238E27FC236}">
                <a16:creationId xmlns:a16="http://schemas.microsoft.com/office/drawing/2014/main" id="{E9201BF0-E79A-9003-6A82-A2A6A4D03B9D}"/>
              </a:ext>
            </a:extLst>
          </p:cNvPr>
          <p:cNvSpPr>
            <a:spLocks noGrp="1"/>
          </p:cNvSpPr>
          <p:nvPr>
            <p:ph type="body" sz="quarter" idx="23"/>
          </p:nvPr>
        </p:nvSpPr>
        <p:spPr>
          <a:xfrm>
            <a:off x="9698376" y="3117030"/>
            <a:ext cx="1965325" cy="3083754"/>
          </a:xfrm>
        </p:spPr>
        <p:txBody>
          <a:bodyPr lIns="0"/>
          <a:lstStyle>
            <a:lvl1pPr>
              <a:defRPr>
                <a:solidFill>
                  <a:schemeClr val="bg1"/>
                </a:solidFill>
              </a:defRPr>
            </a:lvl1pPr>
          </a:lstStyle>
          <a:p>
            <a:pPr lvl="0"/>
            <a:r>
              <a:rPr lang="en-GB" noProof="0"/>
              <a:t>Click to edit Master text styles</a:t>
            </a:r>
          </a:p>
        </p:txBody>
      </p:sp>
      <p:sp>
        <p:nvSpPr>
          <p:cNvPr id="7" name="Parallelogram 5">
            <a:extLst>
              <a:ext uri="{FF2B5EF4-FFF2-40B4-BE49-F238E27FC236}">
                <a16:creationId xmlns:a16="http://schemas.microsoft.com/office/drawing/2014/main" id="{CA5619A8-2165-0556-9633-56C8ACDA653A}"/>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4548E1DD-08A6-6C74-728A-133FA097A0E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25C4035-FAFF-CA83-294D-08B7833825D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 uri="{C183D7F6-B498-43B3-948B-1728B52AA6E4}">
                <adec:decorative xmlns:adec="http://schemas.microsoft.com/office/drawing/2017/decorative" val="0"/>
              </a:ext>
            </a:extLst>
          </p:cNvPr>
          <p:cNvSpPr>
            <a:spLocks noGrp="1"/>
          </p:cNvSpPr>
          <p:nvPr>
            <p:ph type="sldNum" sz="quarter" idx="12"/>
          </p:nvPr>
        </p:nvSpPr>
        <p:spPr/>
        <p:txBody>
          <a:bodyPr rIns="0"/>
          <a:lstStyle>
            <a:lvl1pPr>
              <a:defRPr baseline="0">
                <a:solidFill>
                  <a:schemeClr val="bg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1167562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am slide_4">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CCA8B7-80CB-C171-23CE-58CAA88B0B3E}"/>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21" name="Text Placeholder 7">
            <a:extLst>
              <a:ext uri="{FF2B5EF4-FFF2-40B4-BE49-F238E27FC236}">
                <a16:creationId xmlns:a16="http://schemas.microsoft.com/office/drawing/2014/main" id="{C2E2EC65-BD43-8DBC-1A7E-7EFAC5BE8336}"/>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22" name="Date Placeholder 3">
            <a:extLst>
              <a:ext uri="{FF2B5EF4-FFF2-40B4-BE49-F238E27FC236}">
                <a16:creationId xmlns:a16="http://schemas.microsoft.com/office/drawing/2014/main" id="{9A7AFD58-69DA-550A-1E82-A8F6BFE59A16}"/>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A17E76C1-6860-4658-ACAF-BC70864B9A34}" type="datetime1">
              <a:rPr lang="en-AU" smtClean="0"/>
              <a:pPr/>
              <a:t>4/6/2024</a:t>
            </a:fld>
            <a:endParaRPr lang="en-AU"/>
          </a:p>
        </p:txBody>
      </p:sp>
      <p:sp>
        <p:nvSpPr>
          <p:cNvPr id="23" name="Footer Placeholder 4">
            <a:extLst>
              <a:ext uri="{FF2B5EF4-FFF2-40B4-BE49-F238E27FC236}">
                <a16:creationId xmlns:a16="http://schemas.microsoft.com/office/drawing/2014/main" id="{B2E1944A-54BC-2C46-7BC9-439D85B1631B}"/>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24" name="Picture Placeholder 9">
            <a:extLst>
              <a:ext uri="{FF2B5EF4-FFF2-40B4-BE49-F238E27FC236}">
                <a16:creationId xmlns:a16="http://schemas.microsoft.com/office/drawing/2014/main" id="{4EFB69E3-061E-9917-1F35-0EA42E57A540}"/>
              </a:ext>
              <a:ext uri="{C183D7F6-B498-43B3-948B-1728B52AA6E4}">
                <adec:decorative xmlns:adec="http://schemas.microsoft.com/office/drawing/2017/decorative" val="1"/>
              </a:ext>
            </a:extLst>
          </p:cNvPr>
          <p:cNvSpPr>
            <a:spLocks noGrp="1"/>
          </p:cNvSpPr>
          <p:nvPr>
            <p:ph type="pic" sz="quarter" idx="14"/>
          </p:nvPr>
        </p:nvSpPr>
        <p:spPr>
          <a:xfrm>
            <a:off x="623888" y="1642243"/>
            <a:ext cx="1440000" cy="1332000"/>
          </a:xfrm>
        </p:spPr>
        <p:txBody>
          <a:bodyPr/>
          <a:lstStyle>
            <a:lvl1pPr>
              <a:defRPr>
                <a:solidFill>
                  <a:schemeClr val="bg1"/>
                </a:solidFill>
              </a:defRPr>
            </a:lvl1pPr>
          </a:lstStyle>
          <a:p>
            <a:r>
              <a:rPr lang="en-GB"/>
              <a:t>Click icon to add picture</a:t>
            </a:r>
            <a:endParaRPr lang="en-AU"/>
          </a:p>
        </p:txBody>
      </p:sp>
      <p:sp>
        <p:nvSpPr>
          <p:cNvPr id="25" name="Text Placeholder 11">
            <a:extLst>
              <a:ext uri="{FF2B5EF4-FFF2-40B4-BE49-F238E27FC236}">
                <a16:creationId xmlns:a16="http://schemas.microsoft.com/office/drawing/2014/main" id="{B04E9335-9306-A64E-4E74-899E54C6370C}"/>
              </a:ext>
            </a:extLst>
          </p:cNvPr>
          <p:cNvSpPr>
            <a:spLocks noGrp="1"/>
          </p:cNvSpPr>
          <p:nvPr>
            <p:ph type="body" sz="quarter" idx="15"/>
          </p:nvPr>
        </p:nvSpPr>
        <p:spPr>
          <a:xfrm>
            <a:off x="623888" y="3117030"/>
            <a:ext cx="1965325" cy="3083754"/>
          </a:xfrm>
        </p:spPr>
        <p:txBody>
          <a:bodyPr lIns="0"/>
          <a:lstStyle>
            <a:lvl1pPr>
              <a:defRPr>
                <a:solidFill>
                  <a:schemeClr val="bg1"/>
                </a:solidFill>
              </a:defRPr>
            </a:lvl1pPr>
          </a:lstStyle>
          <a:p>
            <a:pPr lvl="0"/>
            <a:r>
              <a:rPr lang="en-GB" noProof="0"/>
              <a:t>Click to edit Master text styles</a:t>
            </a:r>
          </a:p>
        </p:txBody>
      </p:sp>
      <p:sp>
        <p:nvSpPr>
          <p:cNvPr id="26" name="Picture Placeholder 9">
            <a:extLst>
              <a:ext uri="{FF2B5EF4-FFF2-40B4-BE49-F238E27FC236}">
                <a16:creationId xmlns:a16="http://schemas.microsoft.com/office/drawing/2014/main" id="{08EF3038-76B3-627C-764F-5D21546B1820}"/>
              </a:ext>
              <a:ext uri="{C183D7F6-B498-43B3-948B-1728B52AA6E4}">
                <adec:decorative xmlns:adec="http://schemas.microsoft.com/office/drawing/2017/decorative" val="1"/>
              </a:ext>
            </a:extLst>
          </p:cNvPr>
          <p:cNvSpPr>
            <a:spLocks noGrp="1"/>
          </p:cNvSpPr>
          <p:nvPr>
            <p:ph type="pic" sz="quarter" idx="16"/>
          </p:nvPr>
        </p:nvSpPr>
        <p:spPr>
          <a:xfrm>
            <a:off x="2892510" y="1642243"/>
            <a:ext cx="1440000" cy="1332000"/>
          </a:xfrm>
        </p:spPr>
        <p:txBody>
          <a:bodyPr/>
          <a:lstStyle>
            <a:lvl1pPr>
              <a:defRPr>
                <a:solidFill>
                  <a:schemeClr val="bg1"/>
                </a:solidFill>
              </a:defRPr>
            </a:lvl1pPr>
          </a:lstStyle>
          <a:p>
            <a:r>
              <a:rPr lang="en-GB"/>
              <a:t>Click icon to add picture</a:t>
            </a:r>
            <a:endParaRPr lang="en-AU"/>
          </a:p>
        </p:txBody>
      </p:sp>
      <p:sp>
        <p:nvSpPr>
          <p:cNvPr id="27" name="Text Placeholder 11">
            <a:extLst>
              <a:ext uri="{FF2B5EF4-FFF2-40B4-BE49-F238E27FC236}">
                <a16:creationId xmlns:a16="http://schemas.microsoft.com/office/drawing/2014/main" id="{4351E16F-6FDF-4C11-4901-73B1B6FBAE41}"/>
              </a:ext>
            </a:extLst>
          </p:cNvPr>
          <p:cNvSpPr>
            <a:spLocks noGrp="1"/>
          </p:cNvSpPr>
          <p:nvPr>
            <p:ph type="body" sz="quarter" idx="17"/>
          </p:nvPr>
        </p:nvSpPr>
        <p:spPr>
          <a:xfrm>
            <a:off x="2892510" y="3117030"/>
            <a:ext cx="1965325" cy="3083754"/>
          </a:xfrm>
        </p:spPr>
        <p:txBody>
          <a:bodyPr lIns="0"/>
          <a:lstStyle>
            <a:lvl1pPr>
              <a:defRPr>
                <a:solidFill>
                  <a:schemeClr val="bg1"/>
                </a:solidFill>
              </a:defRPr>
            </a:lvl1pPr>
          </a:lstStyle>
          <a:p>
            <a:pPr lvl="0"/>
            <a:r>
              <a:rPr lang="en-GB" noProof="0"/>
              <a:t>Click to edit Master text styles</a:t>
            </a:r>
          </a:p>
        </p:txBody>
      </p:sp>
      <p:sp>
        <p:nvSpPr>
          <p:cNvPr id="28" name="Picture Placeholder 9">
            <a:extLst>
              <a:ext uri="{FF2B5EF4-FFF2-40B4-BE49-F238E27FC236}">
                <a16:creationId xmlns:a16="http://schemas.microsoft.com/office/drawing/2014/main" id="{1381F3F8-E3FF-64F0-6FBC-5F6182972EFB}"/>
              </a:ext>
              <a:ext uri="{C183D7F6-B498-43B3-948B-1728B52AA6E4}">
                <adec:decorative xmlns:adec="http://schemas.microsoft.com/office/drawing/2017/decorative" val="1"/>
              </a:ext>
            </a:extLst>
          </p:cNvPr>
          <p:cNvSpPr>
            <a:spLocks noGrp="1"/>
          </p:cNvSpPr>
          <p:nvPr>
            <p:ph type="pic" sz="quarter" idx="18"/>
          </p:nvPr>
        </p:nvSpPr>
        <p:spPr>
          <a:xfrm>
            <a:off x="5161132" y="1642243"/>
            <a:ext cx="1440000" cy="1332000"/>
          </a:xfrm>
        </p:spPr>
        <p:txBody>
          <a:bodyPr/>
          <a:lstStyle>
            <a:lvl1pPr>
              <a:defRPr>
                <a:solidFill>
                  <a:schemeClr val="bg1"/>
                </a:solidFill>
              </a:defRPr>
            </a:lvl1pPr>
          </a:lstStyle>
          <a:p>
            <a:r>
              <a:rPr lang="en-GB"/>
              <a:t>Click icon to add picture</a:t>
            </a:r>
            <a:endParaRPr lang="en-AU"/>
          </a:p>
        </p:txBody>
      </p:sp>
      <p:sp>
        <p:nvSpPr>
          <p:cNvPr id="29" name="Text Placeholder 11">
            <a:extLst>
              <a:ext uri="{FF2B5EF4-FFF2-40B4-BE49-F238E27FC236}">
                <a16:creationId xmlns:a16="http://schemas.microsoft.com/office/drawing/2014/main" id="{20A9B780-D23D-FC3A-B0F6-A0BB48146662}"/>
              </a:ext>
            </a:extLst>
          </p:cNvPr>
          <p:cNvSpPr>
            <a:spLocks noGrp="1"/>
          </p:cNvSpPr>
          <p:nvPr>
            <p:ph type="body" sz="quarter" idx="19"/>
          </p:nvPr>
        </p:nvSpPr>
        <p:spPr>
          <a:xfrm>
            <a:off x="5161132" y="3117030"/>
            <a:ext cx="1965325" cy="3083754"/>
          </a:xfrm>
        </p:spPr>
        <p:txBody>
          <a:bodyPr lIns="0"/>
          <a:lstStyle>
            <a:lvl1pPr>
              <a:defRPr>
                <a:solidFill>
                  <a:schemeClr val="bg1"/>
                </a:solidFill>
              </a:defRPr>
            </a:lvl1pPr>
          </a:lstStyle>
          <a:p>
            <a:pPr lvl="0"/>
            <a:r>
              <a:rPr lang="en-GB" noProof="0"/>
              <a:t>Click to edit Master text styles</a:t>
            </a:r>
          </a:p>
        </p:txBody>
      </p:sp>
      <p:sp>
        <p:nvSpPr>
          <p:cNvPr id="30" name="Picture Placeholder 9">
            <a:extLst>
              <a:ext uri="{FF2B5EF4-FFF2-40B4-BE49-F238E27FC236}">
                <a16:creationId xmlns:a16="http://schemas.microsoft.com/office/drawing/2014/main" id="{4BDA7639-5F10-CA56-A279-32455B9ED9CA}"/>
              </a:ext>
              <a:ext uri="{C183D7F6-B498-43B3-948B-1728B52AA6E4}">
                <adec:decorative xmlns:adec="http://schemas.microsoft.com/office/drawing/2017/decorative" val="1"/>
              </a:ext>
            </a:extLst>
          </p:cNvPr>
          <p:cNvSpPr>
            <a:spLocks noGrp="1"/>
          </p:cNvSpPr>
          <p:nvPr>
            <p:ph type="pic" sz="quarter" idx="20"/>
          </p:nvPr>
        </p:nvSpPr>
        <p:spPr>
          <a:xfrm>
            <a:off x="7429754" y="1642243"/>
            <a:ext cx="1440000" cy="1332000"/>
          </a:xfrm>
        </p:spPr>
        <p:txBody>
          <a:bodyPr/>
          <a:lstStyle>
            <a:lvl1pPr>
              <a:defRPr>
                <a:solidFill>
                  <a:schemeClr val="bg1"/>
                </a:solidFill>
              </a:defRPr>
            </a:lvl1pPr>
          </a:lstStyle>
          <a:p>
            <a:r>
              <a:rPr lang="en-GB"/>
              <a:t>Click icon to add picture</a:t>
            </a:r>
            <a:endParaRPr lang="en-AU"/>
          </a:p>
        </p:txBody>
      </p:sp>
      <p:sp>
        <p:nvSpPr>
          <p:cNvPr id="31" name="Text Placeholder 11">
            <a:extLst>
              <a:ext uri="{FF2B5EF4-FFF2-40B4-BE49-F238E27FC236}">
                <a16:creationId xmlns:a16="http://schemas.microsoft.com/office/drawing/2014/main" id="{B5930A8A-3890-F067-6B0E-291AD3559CBC}"/>
              </a:ext>
            </a:extLst>
          </p:cNvPr>
          <p:cNvSpPr>
            <a:spLocks noGrp="1"/>
          </p:cNvSpPr>
          <p:nvPr>
            <p:ph type="body" sz="quarter" idx="21"/>
          </p:nvPr>
        </p:nvSpPr>
        <p:spPr>
          <a:xfrm>
            <a:off x="7429754" y="3117030"/>
            <a:ext cx="1965325" cy="3083754"/>
          </a:xfrm>
        </p:spPr>
        <p:txBody>
          <a:bodyPr lIns="0"/>
          <a:lstStyle>
            <a:lvl1pPr>
              <a:defRPr>
                <a:solidFill>
                  <a:schemeClr val="bg1"/>
                </a:solidFill>
              </a:defRPr>
            </a:lvl1pPr>
          </a:lstStyle>
          <a:p>
            <a:pPr lvl="0"/>
            <a:r>
              <a:rPr lang="en-GB" noProof="0"/>
              <a:t>Click to edit Master text styles</a:t>
            </a:r>
          </a:p>
        </p:txBody>
      </p:sp>
      <p:sp>
        <p:nvSpPr>
          <p:cNvPr id="32" name="Picture Placeholder 9">
            <a:extLst>
              <a:ext uri="{FF2B5EF4-FFF2-40B4-BE49-F238E27FC236}">
                <a16:creationId xmlns:a16="http://schemas.microsoft.com/office/drawing/2014/main" id="{511D1AD6-893F-68A2-78D0-687B677C2443}"/>
              </a:ext>
              <a:ext uri="{C183D7F6-B498-43B3-948B-1728B52AA6E4}">
                <adec:decorative xmlns:adec="http://schemas.microsoft.com/office/drawing/2017/decorative" val="1"/>
              </a:ext>
            </a:extLst>
          </p:cNvPr>
          <p:cNvSpPr>
            <a:spLocks noGrp="1"/>
          </p:cNvSpPr>
          <p:nvPr>
            <p:ph type="pic" sz="quarter" idx="22"/>
          </p:nvPr>
        </p:nvSpPr>
        <p:spPr>
          <a:xfrm>
            <a:off x="9698376" y="1642243"/>
            <a:ext cx="1440000" cy="1332000"/>
          </a:xfrm>
        </p:spPr>
        <p:txBody>
          <a:bodyPr/>
          <a:lstStyle>
            <a:lvl1pPr>
              <a:defRPr>
                <a:solidFill>
                  <a:schemeClr val="bg1"/>
                </a:solidFill>
              </a:defRPr>
            </a:lvl1pPr>
          </a:lstStyle>
          <a:p>
            <a:r>
              <a:rPr lang="en-GB"/>
              <a:t>Click icon to add picture</a:t>
            </a:r>
            <a:endParaRPr lang="en-AU"/>
          </a:p>
        </p:txBody>
      </p:sp>
      <p:sp>
        <p:nvSpPr>
          <p:cNvPr id="33" name="Text Placeholder 11">
            <a:extLst>
              <a:ext uri="{FF2B5EF4-FFF2-40B4-BE49-F238E27FC236}">
                <a16:creationId xmlns:a16="http://schemas.microsoft.com/office/drawing/2014/main" id="{516A9436-552F-9FD7-3593-BEE01A967244}"/>
              </a:ext>
            </a:extLst>
          </p:cNvPr>
          <p:cNvSpPr>
            <a:spLocks noGrp="1"/>
          </p:cNvSpPr>
          <p:nvPr>
            <p:ph type="body" sz="quarter" idx="23"/>
          </p:nvPr>
        </p:nvSpPr>
        <p:spPr>
          <a:xfrm>
            <a:off x="9698376" y="3117030"/>
            <a:ext cx="1965325" cy="3083754"/>
          </a:xfrm>
        </p:spPr>
        <p:txBody>
          <a:bodyPr lIns="0"/>
          <a:lstStyle>
            <a:lvl1pPr>
              <a:defRPr>
                <a:solidFill>
                  <a:schemeClr val="bg1"/>
                </a:solidFill>
              </a:defRPr>
            </a:lvl1pPr>
          </a:lstStyle>
          <a:p>
            <a:pPr lvl="0"/>
            <a:r>
              <a:rPr lang="en-GB" noProof="0"/>
              <a:t>Click to edit Master text styles</a:t>
            </a:r>
          </a:p>
        </p:txBody>
      </p:sp>
      <p:sp>
        <p:nvSpPr>
          <p:cNvPr id="34" name="Parallelogram 5">
            <a:extLst>
              <a:ext uri="{FF2B5EF4-FFF2-40B4-BE49-F238E27FC236}">
                <a16:creationId xmlns:a16="http://schemas.microsoft.com/office/drawing/2014/main" id="{71E64D3B-B866-1D57-FE06-AFFC907094F4}"/>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5" name="Straight Connector 34">
            <a:extLst>
              <a:ext uri="{FF2B5EF4-FFF2-40B4-BE49-F238E27FC236}">
                <a16:creationId xmlns:a16="http://schemas.microsoft.com/office/drawing/2014/main" id="{8BBBBC4D-3579-2FF3-EC51-E19789B45AB2}"/>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33A9066-0192-41AE-E0BF-52AEF5E579B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37" name="Slide Number Placeholder 5">
            <a:extLst>
              <a:ext uri="{FF2B5EF4-FFF2-40B4-BE49-F238E27FC236}">
                <a16:creationId xmlns:a16="http://schemas.microsoft.com/office/drawing/2014/main" id="{A57B307F-4D1A-976E-3778-25EC4A91789B}"/>
              </a:ext>
              <a:ext uri="{C183D7F6-B498-43B3-948B-1728B52AA6E4}">
                <adec:decorative xmlns:adec="http://schemas.microsoft.com/office/drawing/2017/decorative" val="0"/>
              </a:ext>
            </a:extLst>
          </p:cNvPr>
          <p:cNvSpPr>
            <a:spLocks noGrp="1"/>
          </p:cNvSpPr>
          <p:nvPr>
            <p:ph type="sldNum" sz="quarter" idx="12"/>
          </p:nvPr>
        </p:nvSpPr>
        <p:spPr>
          <a:xfrm>
            <a:off x="8920501" y="6356350"/>
            <a:ext cx="2743200" cy="365125"/>
          </a:xfrm>
        </p:spPr>
        <p:txBody>
          <a:bodyPr rIns="0"/>
          <a:lstStyle>
            <a:lvl1pPr>
              <a:defRPr baseline="0">
                <a:solidFill>
                  <a:schemeClr val="bg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2885923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eam slide_5">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CCD79C-BA63-0B52-BB70-D0A57C0378B0}"/>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21" name="Text Placeholder 7">
            <a:extLst>
              <a:ext uri="{FF2B5EF4-FFF2-40B4-BE49-F238E27FC236}">
                <a16:creationId xmlns:a16="http://schemas.microsoft.com/office/drawing/2014/main" id="{1479A168-05AB-1653-A610-1B1ADB736547}"/>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22" name="Date Placeholder 3">
            <a:extLst>
              <a:ext uri="{FF2B5EF4-FFF2-40B4-BE49-F238E27FC236}">
                <a16:creationId xmlns:a16="http://schemas.microsoft.com/office/drawing/2014/main" id="{2ED676E4-4A97-3C45-3A6B-AFCF4025B7CF}"/>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A17E76C1-6860-4658-ACAF-BC70864B9A34}" type="datetime1">
              <a:rPr lang="en-AU" smtClean="0"/>
              <a:pPr/>
              <a:t>4/6/2024</a:t>
            </a:fld>
            <a:endParaRPr lang="en-AU"/>
          </a:p>
        </p:txBody>
      </p:sp>
      <p:sp>
        <p:nvSpPr>
          <p:cNvPr id="23" name="Footer Placeholder 4">
            <a:extLst>
              <a:ext uri="{FF2B5EF4-FFF2-40B4-BE49-F238E27FC236}">
                <a16:creationId xmlns:a16="http://schemas.microsoft.com/office/drawing/2014/main" id="{4629E250-16BE-6ACF-6084-DD2FE612D5CF}"/>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24" name="Picture Placeholder 9">
            <a:extLst>
              <a:ext uri="{FF2B5EF4-FFF2-40B4-BE49-F238E27FC236}">
                <a16:creationId xmlns:a16="http://schemas.microsoft.com/office/drawing/2014/main" id="{C882EAC8-4C7B-0DA3-D77F-AD707281E921}"/>
              </a:ext>
              <a:ext uri="{C183D7F6-B498-43B3-948B-1728B52AA6E4}">
                <adec:decorative xmlns:adec="http://schemas.microsoft.com/office/drawing/2017/decorative" val="1"/>
              </a:ext>
            </a:extLst>
          </p:cNvPr>
          <p:cNvSpPr>
            <a:spLocks noGrp="1"/>
          </p:cNvSpPr>
          <p:nvPr>
            <p:ph type="pic" sz="quarter" idx="14"/>
          </p:nvPr>
        </p:nvSpPr>
        <p:spPr>
          <a:xfrm>
            <a:off x="623888" y="1642243"/>
            <a:ext cx="1440000" cy="1332000"/>
          </a:xfrm>
        </p:spPr>
        <p:txBody>
          <a:bodyPr/>
          <a:lstStyle>
            <a:lvl1pPr>
              <a:defRPr>
                <a:solidFill>
                  <a:schemeClr val="bg1"/>
                </a:solidFill>
              </a:defRPr>
            </a:lvl1pPr>
          </a:lstStyle>
          <a:p>
            <a:r>
              <a:rPr lang="en-GB"/>
              <a:t>Click icon to add picture</a:t>
            </a:r>
            <a:endParaRPr lang="en-AU"/>
          </a:p>
        </p:txBody>
      </p:sp>
      <p:sp>
        <p:nvSpPr>
          <p:cNvPr id="25" name="Text Placeholder 11">
            <a:extLst>
              <a:ext uri="{FF2B5EF4-FFF2-40B4-BE49-F238E27FC236}">
                <a16:creationId xmlns:a16="http://schemas.microsoft.com/office/drawing/2014/main" id="{4219731B-42ED-37A0-CB58-C262DECEB1DF}"/>
              </a:ext>
            </a:extLst>
          </p:cNvPr>
          <p:cNvSpPr>
            <a:spLocks noGrp="1"/>
          </p:cNvSpPr>
          <p:nvPr>
            <p:ph type="body" sz="quarter" idx="15"/>
          </p:nvPr>
        </p:nvSpPr>
        <p:spPr>
          <a:xfrm>
            <a:off x="623888" y="3117030"/>
            <a:ext cx="1965325" cy="3083754"/>
          </a:xfrm>
        </p:spPr>
        <p:txBody>
          <a:bodyPr lIns="0"/>
          <a:lstStyle>
            <a:lvl1pPr>
              <a:defRPr>
                <a:solidFill>
                  <a:schemeClr val="bg1"/>
                </a:solidFill>
              </a:defRPr>
            </a:lvl1pPr>
          </a:lstStyle>
          <a:p>
            <a:pPr lvl="0"/>
            <a:r>
              <a:rPr lang="en-GB" noProof="0"/>
              <a:t>Click to edit Master text styles</a:t>
            </a:r>
          </a:p>
        </p:txBody>
      </p:sp>
      <p:sp>
        <p:nvSpPr>
          <p:cNvPr id="26" name="Picture Placeholder 9">
            <a:extLst>
              <a:ext uri="{FF2B5EF4-FFF2-40B4-BE49-F238E27FC236}">
                <a16:creationId xmlns:a16="http://schemas.microsoft.com/office/drawing/2014/main" id="{AEDC10AD-561B-528E-BB36-8DC3F510688F}"/>
              </a:ext>
              <a:ext uri="{C183D7F6-B498-43B3-948B-1728B52AA6E4}">
                <adec:decorative xmlns:adec="http://schemas.microsoft.com/office/drawing/2017/decorative" val="1"/>
              </a:ext>
            </a:extLst>
          </p:cNvPr>
          <p:cNvSpPr>
            <a:spLocks noGrp="1"/>
          </p:cNvSpPr>
          <p:nvPr>
            <p:ph type="pic" sz="quarter" idx="16"/>
          </p:nvPr>
        </p:nvSpPr>
        <p:spPr>
          <a:xfrm>
            <a:off x="2892510" y="1642243"/>
            <a:ext cx="1440000" cy="1332000"/>
          </a:xfrm>
        </p:spPr>
        <p:txBody>
          <a:bodyPr/>
          <a:lstStyle>
            <a:lvl1pPr>
              <a:defRPr>
                <a:solidFill>
                  <a:schemeClr val="bg1"/>
                </a:solidFill>
              </a:defRPr>
            </a:lvl1pPr>
          </a:lstStyle>
          <a:p>
            <a:r>
              <a:rPr lang="en-GB"/>
              <a:t>Click icon to add picture</a:t>
            </a:r>
            <a:endParaRPr lang="en-AU"/>
          </a:p>
        </p:txBody>
      </p:sp>
      <p:sp>
        <p:nvSpPr>
          <p:cNvPr id="27" name="Text Placeholder 11">
            <a:extLst>
              <a:ext uri="{FF2B5EF4-FFF2-40B4-BE49-F238E27FC236}">
                <a16:creationId xmlns:a16="http://schemas.microsoft.com/office/drawing/2014/main" id="{3D7ADF14-75B4-D76F-7047-8EA776DCF2DC}"/>
              </a:ext>
            </a:extLst>
          </p:cNvPr>
          <p:cNvSpPr>
            <a:spLocks noGrp="1"/>
          </p:cNvSpPr>
          <p:nvPr>
            <p:ph type="body" sz="quarter" idx="17"/>
          </p:nvPr>
        </p:nvSpPr>
        <p:spPr>
          <a:xfrm>
            <a:off x="2892510" y="3117030"/>
            <a:ext cx="1965325" cy="3083754"/>
          </a:xfrm>
        </p:spPr>
        <p:txBody>
          <a:bodyPr lIns="0"/>
          <a:lstStyle>
            <a:lvl1pPr>
              <a:defRPr>
                <a:solidFill>
                  <a:schemeClr val="bg1"/>
                </a:solidFill>
              </a:defRPr>
            </a:lvl1pPr>
          </a:lstStyle>
          <a:p>
            <a:pPr lvl="0"/>
            <a:r>
              <a:rPr lang="en-GB"/>
              <a:t>Click to edit Master text styles</a:t>
            </a:r>
          </a:p>
        </p:txBody>
      </p:sp>
      <p:sp>
        <p:nvSpPr>
          <p:cNvPr id="28" name="Picture Placeholder 9">
            <a:extLst>
              <a:ext uri="{FF2B5EF4-FFF2-40B4-BE49-F238E27FC236}">
                <a16:creationId xmlns:a16="http://schemas.microsoft.com/office/drawing/2014/main" id="{9FF3ED4A-2972-1101-C227-4B82AF09AD3B}"/>
              </a:ext>
              <a:ext uri="{C183D7F6-B498-43B3-948B-1728B52AA6E4}">
                <adec:decorative xmlns:adec="http://schemas.microsoft.com/office/drawing/2017/decorative" val="1"/>
              </a:ext>
            </a:extLst>
          </p:cNvPr>
          <p:cNvSpPr>
            <a:spLocks noGrp="1"/>
          </p:cNvSpPr>
          <p:nvPr>
            <p:ph type="pic" sz="quarter" idx="18"/>
          </p:nvPr>
        </p:nvSpPr>
        <p:spPr>
          <a:xfrm>
            <a:off x="5161132" y="1642243"/>
            <a:ext cx="1440000" cy="1332000"/>
          </a:xfrm>
        </p:spPr>
        <p:txBody>
          <a:bodyPr/>
          <a:lstStyle>
            <a:lvl1pPr>
              <a:defRPr>
                <a:solidFill>
                  <a:schemeClr val="bg1"/>
                </a:solidFill>
              </a:defRPr>
            </a:lvl1pPr>
          </a:lstStyle>
          <a:p>
            <a:r>
              <a:rPr lang="en-GB"/>
              <a:t>Click icon to add picture</a:t>
            </a:r>
            <a:endParaRPr lang="en-AU"/>
          </a:p>
        </p:txBody>
      </p:sp>
      <p:sp>
        <p:nvSpPr>
          <p:cNvPr id="29" name="Text Placeholder 11">
            <a:extLst>
              <a:ext uri="{FF2B5EF4-FFF2-40B4-BE49-F238E27FC236}">
                <a16:creationId xmlns:a16="http://schemas.microsoft.com/office/drawing/2014/main" id="{C41ED028-A433-C9E6-2633-44FE7377B1D3}"/>
              </a:ext>
            </a:extLst>
          </p:cNvPr>
          <p:cNvSpPr>
            <a:spLocks noGrp="1"/>
          </p:cNvSpPr>
          <p:nvPr>
            <p:ph type="body" sz="quarter" idx="19"/>
          </p:nvPr>
        </p:nvSpPr>
        <p:spPr>
          <a:xfrm>
            <a:off x="5161132" y="3117030"/>
            <a:ext cx="1965325" cy="3083754"/>
          </a:xfrm>
        </p:spPr>
        <p:txBody>
          <a:bodyPr lIns="0"/>
          <a:lstStyle>
            <a:lvl1pPr>
              <a:defRPr>
                <a:solidFill>
                  <a:schemeClr val="bg1"/>
                </a:solidFill>
              </a:defRPr>
            </a:lvl1pPr>
          </a:lstStyle>
          <a:p>
            <a:pPr lvl="0"/>
            <a:r>
              <a:rPr lang="en-GB" noProof="0"/>
              <a:t>Click to edit Master text styles</a:t>
            </a:r>
          </a:p>
        </p:txBody>
      </p:sp>
      <p:sp>
        <p:nvSpPr>
          <p:cNvPr id="30" name="Picture Placeholder 9">
            <a:extLst>
              <a:ext uri="{FF2B5EF4-FFF2-40B4-BE49-F238E27FC236}">
                <a16:creationId xmlns:a16="http://schemas.microsoft.com/office/drawing/2014/main" id="{F59B03F7-D522-A133-4228-865DBC0865D7}"/>
              </a:ext>
              <a:ext uri="{C183D7F6-B498-43B3-948B-1728B52AA6E4}">
                <adec:decorative xmlns:adec="http://schemas.microsoft.com/office/drawing/2017/decorative" val="1"/>
              </a:ext>
            </a:extLst>
          </p:cNvPr>
          <p:cNvSpPr>
            <a:spLocks noGrp="1"/>
          </p:cNvSpPr>
          <p:nvPr>
            <p:ph type="pic" sz="quarter" idx="20"/>
          </p:nvPr>
        </p:nvSpPr>
        <p:spPr>
          <a:xfrm>
            <a:off x="7429754" y="1642243"/>
            <a:ext cx="1440000" cy="1332000"/>
          </a:xfrm>
        </p:spPr>
        <p:txBody>
          <a:bodyPr/>
          <a:lstStyle>
            <a:lvl1pPr>
              <a:defRPr>
                <a:solidFill>
                  <a:schemeClr val="bg1"/>
                </a:solidFill>
              </a:defRPr>
            </a:lvl1pPr>
          </a:lstStyle>
          <a:p>
            <a:r>
              <a:rPr lang="en-GB"/>
              <a:t>Click icon to add picture</a:t>
            </a:r>
            <a:endParaRPr lang="en-AU"/>
          </a:p>
        </p:txBody>
      </p:sp>
      <p:sp>
        <p:nvSpPr>
          <p:cNvPr id="31" name="Text Placeholder 11">
            <a:extLst>
              <a:ext uri="{FF2B5EF4-FFF2-40B4-BE49-F238E27FC236}">
                <a16:creationId xmlns:a16="http://schemas.microsoft.com/office/drawing/2014/main" id="{A3E49399-6CD3-405A-2C1D-B3584FA8F576}"/>
              </a:ext>
            </a:extLst>
          </p:cNvPr>
          <p:cNvSpPr>
            <a:spLocks noGrp="1"/>
          </p:cNvSpPr>
          <p:nvPr>
            <p:ph type="body" sz="quarter" idx="21"/>
          </p:nvPr>
        </p:nvSpPr>
        <p:spPr>
          <a:xfrm>
            <a:off x="7429754" y="3117030"/>
            <a:ext cx="1965325" cy="3083754"/>
          </a:xfrm>
        </p:spPr>
        <p:txBody>
          <a:bodyPr lIns="0"/>
          <a:lstStyle>
            <a:lvl1pPr>
              <a:defRPr>
                <a:solidFill>
                  <a:schemeClr val="bg1"/>
                </a:solidFill>
              </a:defRPr>
            </a:lvl1pPr>
          </a:lstStyle>
          <a:p>
            <a:pPr lvl="0"/>
            <a:r>
              <a:rPr lang="en-GB" noProof="0"/>
              <a:t>Click to edit Master text styles</a:t>
            </a:r>
          </a:p>
        </p:txBody>
      </p:sp>
      <p:sp>
        <p:nvSpPr>
          <p:cNvPr id="32" name="Picture Placeholder 9">
            <a:extLst>
              <a:ext uri="{FF2B5EF4-FFF2-40B4-BE49-F238E27FC236}">
                <a16:creationId xmlns:a16="http://schemas.microsoft.com/office/drawing/2014/main" id="{DF3B7810-42E2-B0CD-5CC4-8883EEC3159A}"/>
              </a:ext>
              <a:ext uri="{C183D7F6-B498-43B3-948B-1728B52AA6E4}">
                <adec:decorative xmlns:adec="http://schemas.microsoft.com/office/drawing/2017/decorative" val="1"/>
              </a:ext>
            </a:extLst>
          </p:cNvPr>
          <p:cNvSpPr>
            <a:spLocks noGrp="1"/>
          </p:cNvSpPr>
          <p:nvPr>
            <p:ph type="pic" sz="quarter" idx="22"/>
          </p:nvPr>
        </p:nvSpPr>
        <p:spPr>
          <a:xfrm>
            <a:off x="9698376" y="1642243"/>
            <a:ext cx="1440000" cy="1332000"/>
          </a:xfrm>
        </p:spPr>
        <p:txBody>
          <a:bodyPr/>
          <a:lstStyle>
            <a:lvl1pPr>
              <a:defRPr>
                <a:solidFill>
                  <a:schemeClr val="bg1"/>
                </a:solidFill>
              </a:defRPr>
            </a:lvl1pPr>
          </a:lstStyle>
          <a:p>
            <a:r>
              <a:rPr lang="en-GB"/>
              <a:t>Click icon to add picture</a:t>
            </a:r>
            <a:endParaRPr lang="en-AU"/>
          </a:p>
        </p:txBody>
      </p:sp>
      <p:sp>
        <p:nvSpPr>
          <p:cNvPr id="33" name="Text Placeholder 11">
            <a:extLst>
              <a:ext uri="{FF2B5EF4-FFF2-40B4-BE49-F238E27FC236}">
                <a16:creationId xmlns:a16="http://schemas.microsoft.com/office/drawing/2014/main" id="{088EBA39-AF51-72F0-2D81-6BB02904640D}"/>
              </a:ext>
            </a:extLst>
          </p:cNvPr>
          <p:cNvSpPr>
            <a:spLocks noGrp="1"/>
          </p:cNvSpPr>
          <p:nvPr>
            <p:ph type="body" sz="quarter" idx="23"/>
          </p:nvPr>
        </p:nvSpPr>
        <p:spPr>
          <a:xfrm>
            <a:off x="9698376" y="3117030"/>
            <a:ext cx="1965325" cy="3083754"/>
          </a:xfrm>
        </p:spPr>
        <p:txBody>
          <a:bodyPr lIns="0"/>
          <a:lstStyle>
            <a:lvl1pPr>
              <a:defRPr>
                <a:solidFill>
                  <a:schemeClr val="bg1"/>
                </a:solidFill>
              </a:defRPr>
            </a:lvl1pPr>
          </a:lstStyle>
          <a:p>
            <a:pPr lvl="0"/>
            <a:r>
              <a:rPr lang="en-GB" noProof="0"/>
              <a:t>Click to edit Master text styles</a:t>
            </a:r>
          </a:p>
        </p:txBody>
      </p:sp>
      <p:sp>
        <p:nvSpPr>
          <p:cNvPr id="34" name="Parallelogram 5">
            <a:extLst>
              <a:ext uri="{FF2B5EF4-FFF2-40B4-BE49-F238E27FC236}">
                <a16:creationId xmlns:a16="http://schemas.microsoft.com/office/drawing/2014/main" id="{167C0B59-9AFC-D78D-0C47-4DEEDB476050}"/>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5" name="Straight Connector 34">
            <a:extLst>
              <a:ext uri="{FF2B5EF4-FFF2-40B4-BE49-F238E27FC236}">
                <a16:creationId xmlns:a16="http://schemas.microsoft.com/office/drawing/2014/main" id="{5AC0A036-8D28-E9C0-3AED-75A7D856A72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474E9CEA-9505-488C-C25E-A0BD9C73616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37" name="Slide Number Placeholder 5">
            <a:extLst>
              <a:ext uri="{FF2B5EF4-FFF2-40B4-BE49-F238E27FC236}">
                <a16:creationId xmlns:a16="http://schemas.microsoft.com/office/drawing/2014/main" id="{826EF674-83EA-EF5A-050F-7283D3DA011F}"/>
              </a:ext>
              <a:ext uri="{C183D7F6-B498-43B3-948B-1728B52AA6E4}">
                <adec:decorative xmlns:adec="http://schemas.microsoft.com/office/drawing/2017/decorative" val="0"/>
              </a:ext>
            </a:extLst>
          </p:cNvPr>
          <p:cNvSpPr>
            <a:spLocks noGrp="1"/>
          </p:cNvSpPr>
          <p:nvPr>
            <p:ph type="sldNum" sz="quarter" idx="12"/>
          </p:nvPr>
        </p:nvSpPr>
        <p:spPr>
          <a:xfrm>
            <a:off x="8920501" y="6356350"/>
            <a:ext cx="2743200" cy="365125"/>
          </a:xfrm>
        </p:spPr>
        <p:txBody>
          <a:bodyPr rIns="0"/>
          <a:lstStyle>
            <a:lvl1pPr>
              <a:defRPr baseline="0">
                <a:solidFill>
                  <a:schemeClr val="bg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159538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12" name="Picture Placeholder 7" descr="Cover image">
            <a:extLst>
              <a:ext uri="{FF2B5EF4-FFF2-40B4-BE49-F238E27FC236}">
                <a16:creationId xmlns:a16="http://schemas.microsoft.com/office/drawing/2014/main" id="{B9116D33-ED1E-ACD8-6547-24A1C5F6429A}"/>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a:t>Click icon to add picture, right-click on the picture, choose ‘Send to Back’.</a:t>
            </a:r>
          </a:p>
        </p:txBody>
      </p:sp>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403977"/>
            <a:ext cx="5620789" cy="779490"/>
          </a:xfrm>
        </p:spPr>
        <p:txBody>
          <a:bodyPr anchor="t" anchorCtr="0">
            <a:noAutofit/>
          </a:bodyPr>
          <a:lstStyle>
            <a:lvl1pPr algn="ctr">
              <a:defRPr sz="4800">
                <a:solidFill>
                  <a:schemeClr val="bg1"/>
                </a:solidFill>
              </a:defRPr>
            </a:lvl1pPr>
          </a:lstStyle>
          <a:p>
            <a:r>
              <a:rPr lang="en-GB" noProof="0"/>
              <a:t>Click to edit Master title style</a:t>
            </a:r>
            <a:endParaRPr lang="en-AU" noProof="0"/>
          </a:p>
        </p:txBody>
      </p:sp>
      <p:sp>
        <p:nvSpPr>
          <p:cNvPr id="11" name="Picture Placeholder 15" descr="Macquarie University logo">
            <a:extLst>
              <a:ext uri="{FF2B5EF4-FFF2-40B4-BE49-F238E27FC236}">
                <a16:creationId xmlns:a16="http://schemas.microsoft.com/office/drawing/2014/main" id="{CCCE9325-F6E9-4DA5-DDB3-056EEED87F02}"/>
              </a:ext>
            </a:extLst>
          </p:cNvPr>
          <p:cNvSpPr>
            <a:spLocks noGrp="1"/>
          </p:cNvSpPr>
          <p:nvPr>
            <p:ph type="pic" sz="quarter" idx="12" hasCustomPrompt="1"/>
          </p:nvPr>
        </p:nvSpPr>
        <p:spPr>
          <a:xfrm>
            <a:off x="9568515" y="5756896"/>
            <a:ext cx="2268538" cy="899162"/>
          </a:xfrm>
        </p:spPr>
        <p:txBody>
          <a:bodyPr/>
          <a:lstStyle>
            <a:lvl1pPr marL="0" indent="0">
              <a:buNone/>
              <a:defRPr/>
            </a:lvl1pPr>
          </a:lstStyle>
          <a:p>
            <a:r>
              <a:rPr lang="en-US"/>
              <a:t>Click icon to add </a:t>
            </a:r>
            <a:br>
              <a:rPr lang="en-US"/>
            </a:br>
            <a:r>
              <a:rPr lang="en-US"/>
              <a:t>MU logo</a:t>
            </a:r>
          </a:p>
          <a:p>
            <a:endParaRPr lang="en-AU"/>
          </a:p>
        </p:txBody>
      </p:sp>
      <p:sp>
        <p:nvSpPr>
          <p:cNvPr id="14" name="Picture Placeholder 13" descr="(YOU)us ">
            <a:extLst>
              <a:ext uri="{FF2B5EF4-FFF2-40B4-BE49-F238E27FC236}">
                <a16:creationId xmlns:a16="http://schemas.microsoft.com/office/drawing/2014/main" id="{B2604F25-F0DB-BA47-161F-B04A10568579}"/>
              </a:ext>
            </a:extLst>
          </p:cNvPr>
          <p:cNvSpPr>
            <a:spLocks noGrp="1"/>
          </p:cNvSpPr>
          <p:nvPr>
            <p:ph type="pic" sz="quarter" idx="13" hasCustomPrompt="1"/>
          </p:nvPr>
        </p:nvSpPr>
        <p:spPr>
          <a:xfrm>
            <a:off x="515938" y="5953251"/>
            <a:ext cx="1428750" cy="536449"/>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Insert (YOU)us lockup</a:t>
            </a:r>
          </a:p>
        </p:txBody>
      </p:sp>
    </p:spTree>
    <p:extLst>
      <p:ext uri="{BB962C8B-B14F-4D97-AF65-F5344CB8AC3E}">
        <p14:creationId xmlns:p14="http://schemas.microsoft.com/office/powerpoint/2010/main" val="2997908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eam slide_6">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EBFC186-48CA-3C24-2C51-1C70CE00A335}"/>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21" name="Text Placeholder 7">
            <a:extLst>
              <a:ext uri="{FF2B5EF4-FFF2-40B4-BE49-F238E27FC236}">
                <a16:creationId xmlns:a16="http://schemas.microsoft.com/office/drawing/2014/main" id="{DFB8EAA9-0427-9F3B-D145-3544269D3EC9}"/>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22" name="Date Placeholder 3">
            <a:extLst>
              <a:ext uri="{FF2B5EF4-FFF2-40B4-BE49-F238E27FC236}">
                <a16:creationId xmlns:a16="http://schemas.microsoft.com/office/drawing/2014/main" id="{B858D8AD-F471-5674-6338-B587FCD038E8}"/>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A17E76C1-6860-4658-ACAF-BC70864B9A34}" type="datetime1">
              <a:rPr lang="en-AU" smtClean="0"/>
              <a:pPr/>
              <a:t>4/6/2024</a:t>
            </a:fld>
            <a:endParaRPr lang="en-AU"/>
          </a:p>
        </p:txBody>
      </p:sp>
      <p:sp>
        <p:nvSpPr>
          <p:cNvPr id="23" name="Footer Placeholder 4">
            <a:extLst>
              <a:ext uri="{FF2B5EF4-FFF2-40B4-BE49-F238E27FC236}">
                <a16:creationId xmlns:a16="http://schemas.microsoft.com/office/drawing/2014/main" id="{599F338B-9AE7-2BDC-3AE7-87EB8D2737C4}"/>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24" name="Picture Placeholder 9">
            <a:extLst>
              <a:ext uri="{FF2B5EF4-FFF2-40B4-BE49-F238E27FC236}">
                <a16:creationId xmlns:a16="http://schemas.microsoft.com/office/drawing/2014/main" id="{4A3B4227-2702-4C32-BE73-5CCF9D372F73}"/>
              </a:ext>
              <a:ext uri="{C183D7F6-B498-43B3-948B-1728B52AA6E4}">
                <adec:decorative xmlns:adec="http://schemas.microsoft.com/office/drawing/2017/decorative" val="1"/>
              </a:ext>
            </a:extLst>
          </p:cNvPr>
          <p:cNvSpPr>
            <a:spLocks noGrp="1"/>
          </p:cNvSpPr>
          <p:nvPr>
            <p:ph type="pic" sz="quarter" idx="14"/>
          </p:nvPr>
        </p:nvSpPr>
        <p:spPr>
          <a:xfrm>
            <a:off x="623888" y="1642243"/>
            <a:ext cx="1440000" cy="1332000"/>
          </a:xfrm>
        </p:spPr>
        <p:txBody>
          <a:bodyPr/>
          <a:lstStyle>
            <a:lvl1pPr>
              <a:defRPr>
                <a:solidFill>
                  <a:schemeClr val="bg1"/>
                </a:solidFill>
              </a:defRPr>
            </a:lvl1pPr>
          </a:lstStyle>
          <a:p>
            <a:r>
              <a:rPr lang="en-GB"/>
              <a:t>Click icon to add picture</a:t>
            </a:r>
            <a:endParaRPr lang="en-AU"/>
          </a:p>
        </p:txBody>
      </p:sp>
      <p:sp>
        <p:nvSpPr>
          <p:cNvPr id="25" name="Text Placeholder 11">
            <a:extLst>
              <a:ext uri="{FF2B5EF4-FFF2-40B4-BE49-F238E27FC236}">
                <a16:creationId xmlns:a16="http://schemas.microsoft.com/office/drawing/2014/main" id="{3496F985-9396-7E99-164E-51D201F49ACA}"/>
              </a:ext>
            </a:extLst>
          </p:cNvPr>
          <p:cNvSpPr>
            <a:spLocks noGrp="1"/>
          </p:cNvSpPr>
          <p:nvPr>
            <p:ph type="body" sz="quarter" idx="15"/>
          </p:nvPr>
        </p:nvSpPr>
        <p:spPr>
          <a:xfrm>
            <a:off x="623888" y="3117030"/>
            <a:ext cx="1965325" cy="3083754"/>
          </a:xfrm>
        </p:spPr>
        <p:txBody>
          <a:bodyPr lIns="0"/>
          <a:lstStyle>
            <a:lvl1pPr>
              <a:defRPr>
                <a:solidFill>
                  <a:schemeClr val="bg1"/>
                </a:solidFill>
              </a:defRPr>
            </a:lvl1pPr>
          </a:lstStyle>
          <a:p>
            <a:pPr lvl="0"/>
            <a:r>
              <a:rPr lang="en-GB" noProof="0"/>
              <a:t>Click to edit Master text styles</a:t>
            </a:r>
          </a:p>
        </p:txBody>
      </p:sp>
      <p:sp>
        <p:nvSpPr>
          <p:cNvPr id="26" name="Picture Placeholder 9">
            <a:extLst>
              <a:ext uri="{FF2B5EF4-FFF2-40B4-BE49-F238E27FC236}">
                <a16:creationId xmlns:a16="http://schemas.microsoft.com/office/drawing/2014/main" id="{4F400D1E-DC5C-7E14-24A5-94FAE9028D29}"/>
              </a:ext>
              <a:ext uri="{C183D7F6-B498-43B3-948B-1728B52AA6E4}">
                <adec:decorative xmlns:adec="http://schemas.microsoft.com/office/drawing/2017/decorative" val="1"/>
              </a:ext>
            </a:extLst>
          </p:cNvPr>
          <p:cNvSpPr>
            <a:spLocks noGrp="1"/>
          </p:cNvSpPr>
          <p:nvPr>
            <p:ph type="pic" sz="quarter" idx="16"/>
          </p:nvPr>
        </p:nvSpPr>
        <p:spPr>
          <a:xfrm>
            <a:off x="2892510" y="1642243"/>
            <a:ext cx="1440000" cy="1332000"/>
          </a:xfrm>
        </p:spPr>
        <p:txBody>
          <a:bodyPr/>
          <a:lstStyle>
            <a:lvl1pPr>
              <a:defRPr>
                <a:solidFill>
                  <a:schemeClr val="bg1"/>
                </a:solidFill>
              </a:defRPr>
            </a:lvl1pPr>
          </a:lstStyle>
          <a:p>
            <a:r>
              <a:rPr lang="en-GB"/>
              <a:t>Click icon to add picture</a:t>
            </a:r>
            <a:endParaRPr lang="en-AU"/>
          </a:p>
        </p:txBody>
      </p:sp>
      <p:sp>
        <p:nvSpPr>
          <p:cNvPr id="27" name="Text Placeholder 11">
            <a:extLst>
              <a:ext uri="{FF2B5EF4-FFF2-40B4-BE49-F238E27FC236}">
                <a16:creationId xmlns:a16="http://schemas.microsoft.com/office/drawing/2014/main" id="{4A4C352C-83C1-4F20-3EAF-4A866FE41245}"/>
              </a:ext>
            </a:extLst>
          </p:cNvPr>
          <p:cNvSpPr>
            <a:spLocks noGrp="1"/>
          </p:cNvSpPr>
          <p:nvPr>
            <p:ph type="body" sz="quarter" idx="17"/>
          </p:nvPr>
        </p:nvSpPr>
        <p:spPr>
          <a:xfrm>
            <a:off x="2892510" y="3117030"/>
            <a:ext cx="1965325" cy="3083754"/>
          </a:xfrm>
        </p:spPr>
        <p:txBody>
          <a:bodyPr lIns="0"/>
          <a:lstStyle>
            <a:lvl1pPr>
              <a:defRPr>
                <a:solidFill>
                  <a:schemeClr val="bg1"/>
                </a:solidFill>
              </a:defRPr>
            </a:lvl1pPr>
          </a:lstStyle>
          <a:p>
            <a:pPr lvl="0"/>
            <a:r>
              <a:rPr lang="en-GB" noProof="0"/>
              <a:t>Click to edit Master text styles</a:t>
            </a:r>
          </a:p>
        </p:txBody>
      </p:sp>
      <p:sp>
        <p:nvSpPr>
          <p:cNvPr id="28" name="Picture Placeholder 9">
            <a:extLst>
              <a:ext uri="{FF2B5EF4-FFF2-40B4-BE49-F238E27FC236}">
                <a16:creationId xmlns:a16="http://schemas.microsoft.com/office/drawing/2014/main" id="{C11DE815-5015-5DB0-55A9-CA30D6856A12}"/>
              </a:ext>
              <a:ext uri="{C183D7F6-B498-43B3-948B-1728B52AA6E4}">
                <adec:decorative xmlns:adec="http://schemas.microsoft.com/office/drawing/2017/decorative" val="1"/>
              </a:ext>
            </a:extLst>
          </p:cNvPr>
          <p:cNvSpPr>
            <a:spLocks noGrp="1"/>
          </p:cNvSpPr>
          <p:nvPr>
            <p:ph type="pic" sz="quarter" idx="18"/>
          </p:nvPr>
        </p:nvSpPr>
        <p:spPr>
          <a:xfrm>
            <a:off x="5161132" y="1642243"/>
            <a:ext cx="1440000" cy="1332000"/>
          </a:xfrm>
        </p:spPr>
        <p:txBody>
          <a:bodyPr/>
          <a:lstStyle>
            <a:lvl1pPr>
              <a:defRPr>
                <a:solidFill>
                  <a:schemeClr val="bg1"/>
                </a:solidFill>
              </a:defRPr>
            </a:lvl1pPr>
          </a:lstStyle>
          <a:p>
            <a:r>
              <a:rPr lang="en-GB"/>
              <a:t>Click icon to add picture</a:t>
            </a:r>
            <a:endParaRPr lang="en-AU"/>
          </a:p>
        </p:txBody>
      </p:sp>
      <p:sp>
        <p:nvSpPr>
          <p:cNvPr id="29" name="Text Placeholder 11">
            <a:extLst>
              <a:ext uri="{FF2B5EF4-FFF2-40B4-BE49-F238E27FC236}">
                <a16:creationId xmlns:a16="http://schemas.microsoft.com/office/drawing/2014/main" id="{A7C5AE6F-3A4E-1FA4-689D-E9553DBBC3AF}"/>
              </a:ext>
            </a:extLst>
          </p:cNvPr>
          <p:cNvSpPr>
            <a:spLocks noGrp="1"/>
          </p:cNvSpPr>
          <p:nvPr>
            <p:ph type="body" sz="quarter" idx="19"/>
          </p:nvPr>
        </p:nvSpPr>
        <p:spPr>
          <a:xfrm>
            <a:off x="5161132" y="3117030"/>
            <a:ext cx="1965325" cy="3083754"/>
          </a:xfrm>
        </p:spPr>
        <p:txBody>
          <a:bodyPr lIns="0"/>
          <a:lstStyle>
            <a:lvl1pPr>
              <a:defRPr>
                <a:solidFill>
                  <a:schemeClr val="bg1"/>
                </a:solidFill>
              </a:defRPr>
            </a:lvl1pPr>
          </a:lstStyle>
          <a:p>
            <a:pPr lvl="0"/>
            <a:r>
              <a:rPr lang="en-GB" noProof="0"/>
              <a:t>Click to edit Master text styles</a:t>
            </a:r>
          </a:p>
        </p:txBody>
      </p:sp>
      <p:sp>
        <p:nvSpPr>
          <p:cNvPr id="30" name="Picture Placeholder 9">
            <a:extLst>
              <a:ext uri="{FF2B5EF4-FFF2-40B4-BE49-F238E27FC236}">
                <a16:creationId xmlns:a16="http://schemas.microsoft.com/office/drawing/2014/main" id="{E3699607-CEB5-03C3-AC3A-53E8D009248D}"/>
              </a:ext>
              <a:ext uri="{C183D7F6-B498-43B3-948B-1728B52AA6E4}">
                <adec:decorative xmlns:adec="http://schemas.microsoft.com/office/drawing/2017/decorative" val="1"/>
              </a:ext>
            </a:extLst>
          </p:cNvPr>
          <p:cNvSpPr>
            <a:spLocks noGrp="1"/>
          </p:cNvSpPr>
          <p:nvPr>
            <p:ph type="pic" sz="quarter" idx="20"/>
          </p:nvPr>
        </p:nvSpPr>
        <p:spPr>
          <a:xfrm>
            <a:off x="7429754" y="1642243"/>
            <a:ext cx="1440000" cy="1332000"/>
          </a:xfrm>
        </p:spPr>
        <p:txBody>
          <a:bodyPr/>
          <a:lstStyle>
            <a:lvl1pPr>
              <a:defRPr>
                <a:solidFill>
                  <a:schemeClr val="bg1"/>
                </a:solidFill>
              </a:defRPr>
            </a:lvl1pPr>
          </a:lstStyle>
          <a:p>
            <a:r>
              <a:rPr lang="en-GB"/>
              <a:t>Click icon to add picture</a:t>
            </a:r>
            <a:endParaRPr lang="en-AU"/>
          </a:p>
        </p:txBody>
      </p:sp>
      <p:sp>
        <p:nvSpPr>
          <p:cNvPr id="31" name="Text Placeholder 11">
            <a:extLst>
              <a:ext uri="{FF2B5EF4-FFF2-40B4-BE49-F238E27FC236}">
                <a16:creationId xmlns:a16="http://schemas.microsoft.com/office/drawing/2014/main" id="{8F9A133E-AD4B-08F4-CB1C-73CA54EDC40E}"/>
              </a:ext>
            </a:extLst>
          </p:cNvPr>
          <p:cNvSpPr>
            <a:spLocks noGrp="1"/>
          </p:cNvSpPr>
          <p:nvPr>
            <p:ph type="body" sz="quarter" idx="21"/>
          </p:nvPr>
        </p:nvSpPr>
        <p:spPr>
          <a:xfrm>
            <a:off x="7429754" y="3117030"/>
            <a:ext cx="1965325" cy="3083754"/>
          </a:xfrm>
        </p:spPr>
        <p:txBody>
          <a:bodyPr lIns="0"/>
          <a:lstStyle>
            <a:lvl1pPr>
              <a:defRPr>
                <a:solidFill>
                  <a:schemeClr val="bg1"/>
                </a:solidFill>
              </a:defRPr>
            </a:lvl1pPr>
          </a:lstStyle>
          <a:p>
            <a:pPr lvl="0"/>
            <a:r>
              <a:rPr lang="en-GB" noProof="0"/>
              <a:t>Click to edit Master text styles</a:t>
            </a:r>
          </a:p>
        </p:txBody>
      </p:sp>
      <p:sp>
        <p:nvSpPr>
          <p:cNvPr id="32" name="Picture Placeholder 9">
            <a:extLst>
              <a:ext uri="{FF2B5EF4-FFF2-40B4-BE49-F238E27FC236}">
                <a16:creationId xmlns:a16="http://schemas.microsoft.com/office/drawing/2014/main" id="{B924AFCE-D751-5C95-F090-DA5C62E41DDA}"/>
              </a:ext>
              <a:ext uri="{C183D7F6-B498-43B3-948B-1728B52AA6E4}">
                <adec:decorative xmlns:adec="http://schemas.microsoft.com/office/drawing/2017/decorative" val="1"/>
              </a:ext>
            </a:extLst>
          </p:cNvPr>
          <p:cNvSpPr>
            <a:spLocks noGrp="1"/>
          </p:cNvSpPr>
          <p:nvPr>
            <p:ph type="pic" sz="quarter" idx="22"/>
          </p:nvPr>
        </p:nvSpPr>
        <p:spPr>
          <a:xfrm>
            <a:off x="9698376" y="1642243"/>
            <a:ext cx="1440000" cy="1332000"/>
          </a:xfrm>
        </p:spPr>
        <p:txBody>
          <a:bodyPr/>
          <a:lstStyle>
            <a:lvl1pPr>
              <a:defRPr>
                <a:solidFill>
                  <a:schemeClr val="bg1"/>
                </a:solidFill>
              </a:defRPr>
            </a:lvl1pPr>
          </a:lstStyle>
          <a:p>
            <a:r>
              <a:rPr lang="en-GB"/>
              <a:t>Click icon to add picture</a:t>
            </a:r>
            <a:endParaRPr lang="en-AU"/>
          </a:p>
        </p:txBody>
      </p:sp>
      <p:sp>
        <p:nvSpPr>
          <p:cNvPr id="33" name="Text Placeholder 11">
            <a:extLst>
              <a:ext uri="{FF2B5EF4-FFF2-40B4-BE49-F238E27FC236}">
                <a16:creationId xmlns:a16="http://schemas.microsoft.com/office/drawing/2014/main" id="{38E7A7B7-476C-BCB2-52E8-F08E5755F9E8}"/>
              </a:ext>
            </a:extLst>
          </p:cNvPr>
          <p:cNvSpPr>
            <a:spLocks noGrp="1"/>
          </p:cNvSpPr>
          <p:nvPr>
            <p:ph type="body" sz="quarter" idx="23"/>
          </p:nvPr>
        </p:nvSpPr>
        <p:spPr>
          <a:xfrm>
            <a:off x="9698376" y="3117030"/>
            <a:ext cx="1965325" cy="3083754"/>
          </a:xfrm>
        </p:spPr>
        <p:txBody>
          <a:bodyPr lIns="0"/>
          <a:lstStyle>
            <a:lvl1pPr>
              <a:defRPr>
                <a:solidFill>
                  <a:schemeClr val="bg1"/>
                </a:solidFill>
              </a:defRPr>
            </a:lvl1pPr>
          </a:lstStyle>
          <a:p>
            <a:pPr lvl="0"/>
            <a:r>
              <a:rPr lang="en-GB" noProof="0"/>
              <a:t>Click to edit Master text styles</a:t>
            </a:r>
          </a:p>
        </p:txBody>
      </p:sp>
      <p:sp>
        <p:nvSpPr>
          <p:cNvPr id="34" name="Parallelogram 5">
            <a:extLst>
              <a:ext uri="{FF2B5EF4-FFF2-40B4-BE49-F238E27FC236}">
                <a16:creationId xmlns:a16="http://schemas.microsoft.com/office/drawing/2014/main" id="{762ECC59-AFBD-3286-B4C7-0D77E565EE40}"/>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5" name="Straight Connector 34">
            <a:extLst>
              <a:ext uri="{FF2B5EF4-FFF2-40B4-BE49-F238E27FC236}">
                <a16:creationId xmlns:a16="http://schemas.microsoft.com/office/drawing/2014/main" id="{2B882A8E-6712-865C-D914-7253FC3BC1B6}"/>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D9332325-A5B0-9D15-A7BA-3265C55B27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37" name="Slide Number Placeholder 5">
            <a:extLst>
              <a:ext uri="{FF2B5EF4-FFF2-40B4-BE49-F238E27FC236}">
                <a16:creationId xmlns:a16="http://schemas.microsoft.com/office/drawing/2014/main" id="{93370C72-4583-ED5C-E207-6CD316A30DBA}"/>
              </a:ext>
              <a:ext uri="{C183D7F6-B498-43B3-948B-1728B52AA6E4}">
                <adec:decorative xmlns:adec="http://schemas.microsoft.com/office/drawing/2017/decorative" val="0"/>
              </a:ext>
            </a:extLst>
          </p:cNvPr>
          <p:cNvSpPr>
            <a:spLocks noGrp="1"/>
          </p:cNvSpPr>
          <p:nvPr>
            <p:ph type="sldNum" sz="quarter" idx="12"/>
          </p:nvPr>
        </p:nvSpPr>
        <p:spPr>
          <a:xfrm>
            <a:off x="8920501" y="6356350"/>
            <a:ext cx="2743200" cy="365125"/>
          </a:xfrm>
        </p:spPr>
        <p:txBody>
          <a:bodyPr rIns="0"/>
          <a:lstStyle>
            <a:lvl1pPr>
              <a:defRPr baseline="0">
                <a:solidFill>
                  <a:schemeClr val="bg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1378906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ff profi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8075"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8075"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A17E76C1-6860-4658-ACAF-BC70864B9A34}"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2232000" cy="2160000"/>
          </a:xfrm>
        </p:spPr>
        <p:txBody>
          <a:body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4009292"/>
            <a:ext cx="3237694" cy="2219628"/>
          </a:xfrm>
        </p:spPr>
        <p:txBody>
          <a:bodyPr lIns="0"/>
          <a:lstStyle>
            <a:lvl1pPr>
              <a:defRPr sz="1400"/>
            </a:lvl1pPr>
          </a:lstStyle>
          <a:p>
            <a:pPr lvl="0"/>
            <a:r>
              <a:rPr lang="en-GB" noProof="0"/>
              <a:t>Click to edit Master text styles</a:t>
            </a:r>
          </a:p>
          <a:p>
            <a:pPr lvl="1"/>
            <a:r>
              <a:rPr lang="en-GB" noProof="0"/>
              <a:t>Second level</a:t>
            </a:r>
          </a:p>
        </p:txBody>
      </p:sp>
      <p:sp>
        <p:nvSpPr>
          <p:cNvPr id="9" name="Text Placeholder 8">
            <a:extLst>
              <a:ext uri="{FF2B5EF4-FFF2-40B4-BE49-F238E27FC236}">
                <a16:creationId xmlns:a16="http://schemas.microsoft.com/office/drawing/2014/main" id="{4AAC99C5-BD7C-7213-F2AF-128E1D5AF872}"/>
              </a:ext>
            </a:extLst>
          </p:cNvPr>
          <p:cNvSpPr>
            <a:spLocks noGrp="1"/>
          </p:cNvSpPr>
          <p:nvPr>
            <p:ph type="body" sz="quarter" idx="16"/>
          </p:nvPr>
        </p:nvSpPr>
        <p:spPr>
          <a:xfrm>
            <a:off x="4347648" y="1642242"/>
            <a:ext cx="3420000" cy="4586678"/>
          </a:xfrm>
        </p:spPr>
        <p:txBody>
          <a:bodyPr tIns="0"/>
          <a:lstStyle/>
          <a:p>
            <a:pPr lvl="0"/>
            <a:r>
              <a:rPr lang="en-GB" noProof="0"/>
              <a:t>Click to edit Master text styles</a:t>
            </a:r>
          </a:p>
        </p:txBody>
      </p:sp>
      <p:sp>
        <p:nvSpPr>
          <p:cNvPr id="11" name="Text Placeholder 8">
            <a:extLst>
              <a:ext uri="{FF2B5EF4-FFF2-40B4-BE49-F238E27FC236}">
                <a16:creationId xmlns:a16="http://schemas.microsoft.com/office/drawing/2014/main" id="{8AAB9954-53E4-EE0E-BC52-1990B2B15560}"/>
              </a:ext>
            </a:extLst>
          </p:cNvPr>
          <p:cNvSpPr>
            <a:spLocks noGrp="1"/>
          </p:cNvSpPr>
          <p:nvPr>
            <p:ph type="body" sz="quarter" idx="17"/>
          </p:nvPr>
        </p:nvSpPr>
        <p:spPr>
          <a:xfrm>
            <a:off x="8253714" y="1642242"/>
            <a:ext cx="3420000" cy="4586678"/>
          </a:xfrm>
        </p:spPr>
        <p:txBody>
          <a:bodyPr tIns="0"/>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tx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39388366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ff profile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8075"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8075"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A17E76C1-6860-4658-ACAF-BC70864B9A34}"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2232000" cy="2160000"/>
          </a:xfrm>
        </p:spPr>
        <p:txBody>
          <a:body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4009292"/>
            <a:ext cx="3237694" cy="2219628"/>
          </a:xfrm>
        </p:spPr>
        <p:txBody>
          <a:bodyPr lIns="0"/>
          <a:lstStyle>
            <a:lvl1pPr>
              <a:defRPr sz="1400"/>
            </a:lvl1pPr>
          </a:lstStyle>
          <a:p>
            <a:pPr lvl="0"/>
            <a:r>
              <a:rPr lang="en-GB" noProof="0"/>
              <a:t>Click to edit Master text styles</a:t>
            </a:r>
          </a:p>
          <a:p>
            <a:pPr lvl="1"/>
            <a:r>
              <a:rPr lang="en-GB" noProof="0"/>
              <a:t>Second level</a:t>
            </a:r>
          </a:p>
        </p:txBody>
      </p:sp>
      <p:sp>
        <p:nvSpPr>
          <p:cNvPr id="9" name="Text Placeholder 8">
            <a:extLst>
              <a:ext uri="{FF2B5EF4-FFF2-40B4-BE49-F238E27FC236}">
                <a16:creationId xmlns:a16="http://schemas.microsoft.com/office/drawing/2014/main" id="{4AAC99C5-BD7C-7213-F2AF-128E1D5AF872}"/>
              </a:ext>
            </a:extLst>
          </p:cNvPr>
          <p:cNvSpPr>
            <a:spLocks noGrp="1"/>
          </p:cNvSpPr>
          <p:nvPr>
            <p:ph type="body" sz="quarter" idx="16"/>
          </p:nvPr>
        </p:nvSpPr>
        <p:spPr>
          <a:xfrm>
            <a:off x="4347648" y="1642242"/>
            <a:ext cx="3420000" cy="4586678"/>
          </a:xfrm>
        </p:spPr>
        <p:txBody>
          <a:bodyPr tIns="0"/>
          <a:lstStyle/>
          <a:p>
            <a:pPr lvl="0"/>
            <a:r>
              <a:rPr lang="en-GB" noProof="0"/>
              <a:t>Click to edit Master text styles</a:t>
            </a:r>
          </a:p>
        </p:txBody>
      </p:sp>
      <p:sp>
        <p:nvSpPr>
          <p:cNvPr id="11" name="Text Placeholder 8">
            <a:extLst>
              <a:ext uri="{FF2B5EF4-FFF2-40B4-BE49-F238E27FC236}">
                <a16:creationId xmlns:a16="http://schemas.microsoft.com/office/drawing/2014/main" id="{8AAB9954-53E4-EE0E-BC52-1990B2B15560}"/>
              </a:ext>
            </a:extLst>
          </p:cNvPr>
          <p:cNvSpPr>
            <a:spLocks noGrp="1"/>
          </p:cNvSpPr>
          <p:nvPr>
            <p:ph type="body" sz="quarter" idx="17"/>
          </p:nvPr>
        </p:nvSpPr>
        <p:spPr>
          <a:xfrm>
            <a:off x="8253714" y="1642242"/>
            <a:ext cx="3420000" cy="4586678"/>
          </a:xfrm>
        </p:spPr>
        <p:txBody>
          <a:bodyPr tIns="0"/>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tx1"/>
                </a:solidFill>
              </a:defRPr>
            </a:lvl1pPr>
          </a:lstStyle>
          <a:p>
            <a:fld id="{6F6F96F8-3C4A-44BA-8813-69AD9933C9F2}" type="slidenum">
              <a:rPr lang="en-AU" smtClean="0"/>
              <a:pPr/>
              <a:t>‹#›</a:t>
            </a:fld>
            <a:endParaRPr lang="en-AU"/>
          </a:p>
        </p:txBody>
      </p:sp>
    </p:spTree>
    <p:extLst>
      <p:ext uri="{BB962C8B-B14F-4D97-AF65-F5344CB8AC3E}">
        <p14:creationId xmlns:p14="http://schemas.microsoft.com/office/powerpoint/2010/main" val="1687336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taff profile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A17E76C1-6860-4658-ACAF-BC70864B9A3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2232000" cy="2160000"/>
          </a:xfrm>
        </p:spPr>
        <p:txBody>
          <a:bodyPr/>
          <a:lstStyle>
            <a:lvl1pPr>
              <a:defRPr>
                <a:solidFill>
                  <a:schemeClr val="bg1"/>
                </a:solidFill>
              </a:defRPr>
            </a:lvl1p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4009292"/>
            <a:ext cx="3237694" cy="2219628"/>
          </a:xfrm>
        </p:spPr>
        <p:txBody>
          <a:bodyPr lIns="0"/>
          <a:lstStyle>
            <a:lvl1pPr>
              <a:defRPr sz="1400">
                <a:solidFill>
                  <a:schemeClr val="bg1"/>
                </a:solidFill>
              </a:defRPr>
            </a:lvl1pPr>
          </a:lstStyle>
          <a:p>
            <a:pPr lvl="0"/>
            <a:r>
              <a:rPr lang="en-GB" noProof="0"/>
              <a:t>Click to edit Master text styles</a:t>
            </a:r>
          </a:p>
          <a:p>
            <a:pPr lvl="1"/>
            <a:r>
              <a:rPr lang="en-GB" noProof="0"/>
              <a:t>Second level</a:t>
            </a:r>
          </a:p>
        </p:txBody>
      </p:sp>
      <p:sp>
        <p:nvSpPr>
          <p:cNvPr id="9" name="Text Placeholder 8">
            <a:extLst>
              <a:ext uri="{FF2B5EF4-FFF2-40B4-BE49-F238E27FC236}">
                <a16:creationId xmlns:a16="http://schemas.microsoft.com/office/drawing/2014/main" id="{4AAC99C5-BD7C-7213-F2AF-128E1D5AF872}"/>
              </a:ext>
            </a:extLst>
          </p:cNvPr>
          <p:cNvSpPr>
            <a:spLocks noGrp="1"/>
          </p:cNvSpPr>
          <p:nvPr>
            <p:ph type="body" sz="quarter" idx="16"/>
          </p:nvPr>
        </p:nvSpPr>
        <p:spPr>
          <a:xfrm>
            <a:off x="4347648" y="1642242"/>
            <a:ext cx="3420000" cy="4586678"/>
          </a:xfrm>
        </p:spPr>
        <p:txBody>
          <a:bodyPr tIns="0"/>
          <a:lstStyle>
            <a:lvl1pPr>
              <a:defRPr>
                <a:solidFill>
                  <a:schemeClr val="bg1"/>
                </a:solidFill>
              </a:defRPr>
            </a:lvl1pPr>
          </a:lstStyle>
          <a:p>
            <a:pPr lvl="0"/>
            <a:r>
              <a:rPr lang="en-GB" noProof="0"/>
              <a:t>Click to edit Master text styles</a:t>
            </a:r>
          </a:p>
        </p:txBody>
      </p:sp>
      <p:sp>
        <p:nvSpPr>
          <p:cNvPr id="11" name="Text Placeholder 8">
            <a:extLst>
              <a:ext uri="{FF2B5EF4-FFF2-40B4-BE49-F238E27FC236}">
                <a16:creationId xmlns:a16="http://schemas.microsoft.com/office/drawing/2014/main" id="{8AAB9954-53E4-EE0E-BC52-1990B2B15560}"/>
              </a:ext>
            </a:extLst>
          </p:cNvPr>
          <p:cNvSpPr>
            <a:spLocks noGrp="1"/>
          </p:cNvSpPr>
          <p:nvPr>
            <p:ph type="body" sz="quarter" idx="17"/>
          </p:nvPr>
        </p:nvSpPr>
        <p:spPr>
          <a:xfrm>
            <a:off x="8253714" y="1642242"/>
            <a:ext cx="3420000" cy="4586678"/>
          </a:xfrm>
        </p:spPr>
        <p:txBody>
          <a:bodyPr tIns="0"/>
          <a:lstStyle>
            <a:lvl1pPr>
              <a:defRPr>
                <a:solidFill>
                  <a:schemeClr val="bg1"/>
                </a:solidFill>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bg1"/>
                </a:solidFill>
              </a:defRPr>
            </a:lvl1pPr>
          </a:lstStyle>
          <a:p>
            <a:fld id="{6F6F96F8-3C4A-44BA-8813-69AD9933C9F2}" type="slidenum">
              <a:rPr lang="en-AU" smtClean="0"/>
              <a:pPr/>
              <a:t>‹#›</a:t>
            </a:fld>
            <a:endParaRPr lang="en-AU"/>
          </a:p>
        </p:txBody>
      </p:sp>
      <p:pic>
        <p:nvPicPr>
          <p:cNvPr id="3" name="Picture 2">
            <a:extLst>
              <a:ext uri="{FF2B5EF4-FFF2-40B4-BE49-F238E27FC236}">
                <a16:creationId xmlns:a16="http://schemas.microsoft.com/office/drawing/2014/main" id="{BC28EC41-071D-BB64-0EDA-9549FEC30F9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7" name="Parallelogram 5">
            <a:extLst>
              <a:ext uri="{FF2B5EF4-FFF2-40B4-BE49-F238E27FC236}">
                <a16:creationId xmlns:a16="http://schemas.microsoft.com/office/drawing/2014/main" id="{6CC5FA41-A0A6-70E4-D012-234C285ACFB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1AB5C4A9-AEAB-AAFF-8214-540A32D662D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00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taff profile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A17E76C1-6860-4658-ACAF-BC70864B9A3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2232000" cy="2160000"/>
          </a:xfrm>
        </p:spPr>
        <p:txBody>
          <a:bodyPr/>
          <a:lstStyle>
            <a:lvl1pPr>
              <a:defRPr>
                <a:solidFill>
                  <a:schemeClr val="bg1"/>
                </a:solidFill>
              </a:defRPr>
            </a:lvl1p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4009292"/>
            <a:ext cx="3237694" cy="2219628"/>
          </a:xfrm>
        </p:spPr>
        <p:txBody>
          <a:bodyPr lIns="0"/>
          <a:lstStyle>
            <a:lvl1pPr>
              <a:defRPr sz="1400">
                <a:solidFill>
                  <a:schemeClr val="bg1"/>
                </a:solidFill>
              </a:defRPr>
            </a:lvl1pPr>
          </a:lstStyle>
          <a:p>
            <a:pPr lvl="0"/>
            <a:r>
              <a:rPr lang="en-GB" noProof="0"/>
              <a:t>Click to edit Master text styles</a:t>
            </a:r>
          </a:p>
          <a:p>
            <a:pPr lvl="1"/>
            <a:r>
              <a:rPr lang="en-GB" noProof="0"/>
              <a:t>Second level</a:t>
            </a:r>
          </a:p>
        </p:txBody>
      </p:sp>
      <p:sp>
        <p:nvSpPr>
          <p:cNvPr id="9" name="Text Placeholder 8">
            <a:extLst>
              <a:ext uri="{FF2B5EF4-FFF2-40B4-BE49-F238E27FC236}">
                <a16:creationId xmlns:a16="http://schemas.microsoft.com/office/drawing/2014/main" id="{4AAC99C5-BD7C-7213-F2AF-128E1D5AF872}"/>
              </a:ext>
            </a:extLst>
          </p:cNvPr>
          <p:cNvSpPr>
            <a:spLocks noGrp="1"/>
          </p:cNvSpPr>
          <p:nvPr>
            <p:ph type="body" sz="quarter" idx="16"/>
          </p:nvPr>
        </p:nvSpPr>
        <p:spPr>
          <a:xfrm>
            <a:off x="4347648" y="1642242"/>
            <a:ext cx="3420000" cy="4586678"/>
          </a:xfrm>
        </p:spPr>
        <p:txBody>
          <a:bodyPr tIns="0"/>
          <a:lstStyle>
            <a:lvl1pPr>
              <a:defRPr>
                <a:solidFill>
                  <a:schemeClr val="bg1"/>
                </a:solidFill>
              </a:defRPr>
            </a:lvl1pPr>
          </a:lstStyle>
          <a:p>
            <a:pPr lvl="0"/>
            <a:r>
              <a:rPr lang="en-GB" noProof="0"/>
              <a:t>Click to edit Master text styles</a:t>
            </a:r>
          </a:p>
        </p:txBody>
      </p:sp>
      <p:sp>
        <p:nvSpPr>
          <p:cNvPr id="11" name="Text Placeholder 8">
            <a:extLst>
              <a:ext uri="{FF2B5EF4-FFF2-40B4-BE49-F238E27FC236}">
                <a16:creationId xmlns:a16="http://schemas.microsoft.com/office/drawing/2014/main" id="{8AAB9954-53E4-EE0E-BC52-1990B2B15560}"/>
              </a:ext>
            </a:extLst>
          </p:cNvPr>
          <p:cNvSpPr>
            <a:spLocks noGrp="1"/>
          </p:cNvSpPr>
          <p:nvPr>
            <p:ph type="body" sz="quarter" idx="17"/>
          </p:nvPr>
        </p:nvSpPr>
        <p:spPr>
          <a:xfrm>
            <a:off x="8253714" y="1642242"/>
            <a:ext cx="3420000" cy="4586678"/>
          </a:xfrm>
        </p:spPr>
        <p:txBody>
          <a:bodyPr tIns="0"/>
          <a:lstStyle>
            <a:lvl1pPr>
              <a:defRPr>
                <a:solidFill>
                  <a:schemeClr val="bg1"/>
                </a:solidFill>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7" name="Parallelogram 5">
            <a:extLst>
              <a:ext uri="{FF2B5EF4-FFF2-40B4-BE49-F238E27FC236}">
                <a16:creationId xmlns:a16="http://schemas.microsoft.com/office/drawing/2014/main" id="{6CC5FA41-A0A6-70E4-D012-234C285ACFB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1AB5C4A9-AEAB-AAFF-8214-540A32D662D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EAAD86E-F959-DE0B-3179-39EC670568C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Tree>
    <p:extLst>
      <p:ext uri="{BB962C8B-B14F-4D97-AF65-F5344CB8AC3E}">
        <p14:creationId xmlns:p14="http://schemas.microsoft.com/office/powerpoint/2010/main" val="3832559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taff profile_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A17E76C1-6860-4658-ACAF-BC70864B9A3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2232000" cy="2160000"/>
          </a:xfrm>
        </p:spPr>
        <p:txBody>
          <a:bodyPr/>
          <a:lstStyle>
            <a:lvl1pPr>
              <a:defRPr>
                <a:solidFill>
                  <a:schemeClr val="bg1"/>
                </a:solidFill>
              </a:defRPr>
            </a:lvl1p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4009292"/>
            <a:ext cx="3237694" cy="2219628"/>
          </a:xfrm>
        </p:spPr>
        <p:txBody>
          <a:bodyPr lIns="0"/>
          <a:lstStyle>
            <a:lvl1pPr>
              <a:defRPr sz="1400">
                <a:solidFill>
                  <a:schemeClr val="bg1"/>
                </a:solidFill>
              </a:defRPr>
            </a:lvl1pPr>
          </a:lstStyle>
          <a:p>
            <a:pPr lvl="0"/>
            <a:r>
              <a:rPr lang="en-GB" noProof="0"/>
              <a:t>Click to edit Master text styles</a:t>
            </a:r>
          </a:p>
          <a:p>
            <a:pPr lvl="1"/>
            <a:r>
              <a:rPr lang="en-GB" noProof="0"/>
              <a:t>Second level</a:t>
            </a:r>
          </a:p>
        </p:txBody>
      </p:sp>
      <p:sp>
        <p:nvSpPr>
          <p:cNvPr id="9" name="Text Placeholder 8">
            <a:extLst>
              <a:ext uri="{FF2B5EF4-FFF2-40B4-BE49-F238E27FC236}">
                <a16:creationId xmlns:a16="http://schemas.microsoft.com/office/drawing/2014/main" id="{4AAC99C5-BD7C-7213-F2AF-128E1D5AF872}"/>
              </a:ext>
            </a:extLst>
          </p:cNvPr>
          <p:cNvSpPr>
            <a:spLocks noGrp="1"/>
          </p:cNvSpPr>
          <p:nvPr>
            <p:ph type="body" sz="quarter" idx="16"/>
          </p:nvPr>
        </p:nvSpPr>
        <p:spPr>
          <a:xfrm>
            <a:off x="4347648" y="1642242"/>
            <a:ext cx="3420000" cy="4586678"/>
          </a:xfrm>
        </p:spPr>
        <p:txBody>
          <a:bodyPr tIns="0"/>
          <a:lstStyle>
            <a:lvl1pPr>
              <a:defRPr>
                <a:solidFill>
                  <a:schemeClr val="bg1"/>
                </a:solidFill>
              </a:defRPr>
            </a:lvl1pPr>
          </a:lstStyle>
          <a:p>
            <a:pPr lvl="0"/>
            <a:r>
              <a:rPr lang="en-GB" noProof="0"/>
              <a:t>Click to edit Master text styles</a:t>
            </a:r>
          </a:p>
        </p:txBody>
      </p:sp>
      <p:sp>
        <p:nvSpPr>
          <p:cNvPr id="11" name="Text Placeholder 8">
            <a:extLst>
              <a:ext uri="{FF2B5EF4-FFF2-40B4-BE49-F238E27FC236}">
                <a16:creationId xmlns:a16="http://schemas.microsoft.com/office/drawing/2014/main" id="{8AAB9954-53E4-EE0E-BC52-1990B2B15560}"/>
              </a:ext>
            </a:extLst>
          </p:cNvPr>
          <p:cNvSpPr>
            <a:spLocks noGrp="1"/>
          </p:cNvSpPr>
          <p:nvPr>
            <p:ph type="body" sz="quarter" idx="17"/>
          </p:nvPr>
        </p:nvSpPr>
        <p:spPr>
          <a:xfrm>
            <a:off x="8253714" y="1642242"/>
            <a:ext cx="3420000" cy="4586678"/>
          </a:xfrm>
        </p:spPr>
        <p:txBody>
          <a:bodyPr tIns="0"/>
          <a:lstStyle>
            <a:lvl1pPr>
              <a:defRPr>
                <a:solidFill>
                  <a:schemeClr val="bg1"/>
                </a:solidFill>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7" name="Parallelogram 5">
            <a:extLst>
              <a:ext uri="{FF2B5EF4-FFF2-40B4-BE49-F238E27FC236}">
                <a16:creationId xmlns:a16="http://schemas.microsoft.com/office/drawing/2014/main" id="{6CC5FA41-A0A6-70E4-D012-234C285ACFB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1AB5C4A9-AEAB-AAFF-8214-540A32D662D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EAAD86E-F959-DE0B-3179-39EC670568C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Tree>
    <p:extLst>
      <p:ext uri="{BB962C8B-B14F-4D97-AF65-F5344CB8AC3E}">
        <p14:creationId xmlns:p14="http://schemas.microsoft.com/office/powerpoint/2010/main" val="2587876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taff profile_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A17E76C1-6860-4658-ACAF-BC70864B9A3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2232000" cy="2160000"/>
          </a:xfrm>
        </p:spPr>
        <p:txBody>
          <a:bodyPr/>
          <a:lstStyle>
            <a:lvl1pPr>
              <a:defRPr>
                <a:solidFill>
                  <a:schemeClr val="bg1"/>
                </a:solidFill>
              </a:defRPr>
            </a:lvl1p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4009292"/>
            <a:ext cx="3237694" cy="2219628"/>
          </a:xfrm>
        </p:spPr>
        <p:txBody>
          <a:bodyPr lIns="0"/>
          <a:lstStyle>
            <a:lvl1pPr>
              <a:defRPr sz="1400">
                <a:solidFill>
                  <a:schemeClr val="bg1"/>
                </a:solidFill>
              </a:defRPr>
            </a:lvl1pPr>
          </a:lstStyle>
          <a:p>
            <a:pPr lvl="0"/>
            <a:r>
              <a:rPr lang="en-GB" noProof="0"/>
              <a:t>Click to edit Master text styles</a:t>
            </a:r>
          </a:p>
          <a:p>
            <a:pPr lvl="1"/>
            <a:r>
              <a:rPr lang="en-GB" noProof="0"/>
              <a:t>Second level</a:t>
            </a:r>
          </a:p>
        </p:txBody>
      </p:sp>
      <p:sp>
        <p:nvSpPr>
          <p:cNvPr id="9" name="Text Placeholder 8">
            <a:extLst>
              <a:ext uri="{FF2B5EF4-FFF2-40B4-BE49-F238E27FC236}">
                <a16:creationId xmlns:a16="http://schemas.microsoft.com/office/drawing/2014/main" id="{4AAC99C5-BD7C-7213-F2AF-128E1D5AF872}"/>
              </a:ext>
            </a:extLst>
          </p:cNvPr>
          <p:cNvSpPr>
            <a:spLocks noGrp="1"/>
          </p:cNvSpPr>
          <p:nvPr>
            <p:ph type="body" sz="quarter" idx="16"/>
          </p:nvPr>
        </p:nvSpPr>
        <p:spPr>
          <a:xfrm>
            <a:off x="4347648" y="1642242"/>
            <a:ext cx="3420000" cy="4586678"/>
          </a:xfrm>
        </p:spPr>
        <p:txBody>
          <a:bodyPr tIns="0"/>
          <a:lstStyle>
            <a:lvl1pPr>
              <a:defRPr>
                <a:solidFill>
                  <a:schemeClr val="bg1"/>
                </a:solidFill>
              </a:defRPr>
            </a:lvl1pPr>
          </a:lstStyle>
          <a:p>
            <a:pPr lvl="0"/>
            <a:r>
              <a:rPr lang="en-GB" noProof="0"/>
              <a:t>Click to edit Master text styles</a:t>
            </a:r>
          </a:p>
        </p:txBody>
      </p:sp>
      <p:sp>
        <p:nvSpPr>
          <p:cNvPr id="11" name="Text Placeholder 8">
            <a:extLst>
              <a:ext uri="{FF2B5EF4-FFF2-40B4-BE49-F238E27FC236}">
                <a16:creationId xmlns:a16="http://schemas.microsoft.com/office/drawing/2014/main" id="{8AAB9954-53E4-EE0E-BC52-1990B2B15560}"/>
              </a:ext>
            </a:extLst>
          </p:cNvPr>
          <p:cNvSpPr>
            <a:spLocks noGrp="1"/>
          </p:cNvSpPr>
          <p:nvPr>
            <p:ph type="body" sz="quarter" idx="17"/>
          </p:nvPr>
        </p:nvSpPr>
        <p:spPr>
          <a:xfrm>
            <a:off x="8253714" y="1642242"/>
            <a:ext cx="3420000" cy="4586678"/>
          </a:xfrm>
        </p:spPr>
        <p:txBody>
          <a:bodyPr tIns="0"/>
          <a:lstStyle>
            <a:lvl1pPr>
              <a:defRPr>
                <a:solidFill>
                  <a:schemeClr val="bg1"/>
                </a:solidFill>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7" name="Parallelogram 5">
            <a:extLst>
              <a:ext uri="{FF2B5EF4-FFF2-40B4-BE49-F238E27FC236}">
                <a16:creationId xmlns:a16="http://schemas.microsoft.com/office/drawing/2014/main" id="{6CC5FA41-A0A6-70E4-D012-234C285ACFB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1AB5C4A9-AEAB-AAFF-8214-540A32D662D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EAAD86E-F959-DE0B-3179-39EC670568C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Tree>
    <p:extLst>
      <p:ext uri="{BB962C8B-B14F-4D97-AF65-F5344CB8AC3E}">
        <p14:creationId xmlns:p14="http://schemas.microsoft.com/office/powerpoint/2010/main" val="37616457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taff profile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A17E76C1-6860-4658-ACAF-BC70864B9A34}"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0" name="Picture Placeholder 9">
            <a:extLst>
              <a:ext uri="{FF2B5EF4-FFF2-40B4-BE49-F238E27FC236}">
                <a16:creationId xmlns:a16="http://schemas.microsoft.com/office/drawing/2014/main" id="{47CF7FA8-C4AD-7FD2-8E59-3C848A877909}"/>
              </a:ext>
              <a:ext uri="{C183D7F6-B498-43B3-948B-1728B52AA6E4}">
                <adec:decorative xmlns:adec="http://schemas.microsoft.com/office/drawing/2017/decorative" val="1"/>
              </a:ext>
            </a:extLst>
          </p:cNvPr>
          <p:cNvSpPr>
            <a:spLocks noGrp="1"/>
          </p:cNvSpPr>
          <p:nvPr>
            <p:ph type="pic" sz="quarter" idx="14"/>
          </p:nvPr>
        </p:nvSpPr>
        <p:spPr>
          <a:xfrm>
            <a:off x="623888" y="1642243"/>
            <a:ext cx="2232000" cy="2160000"/>
          </a:xfrm>
        </p:spPr>
        <p:txBody>
          <a:bodyPr/>
          <a:lstStyle>
            <a:lvl1pPr>
              <a:defRPr>
                <a:solidFill>
                  <a:schemeClr val="bg1"/>
                </a:solidFill>
              </a:defRPr>
            </a:lvl1pPr>
          </a:lstStyle>
          <a:p>
            <a:r>
              <a:rPr lang="en-GB"/>
              <a:t>Click icon to add picture</a:t>
            </a:r>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4009292"/>
            <a:ext cx="3237694" cy="2219628"/>
          </a:xfrm>
        </p:spPr>
        <p:txBody>
          <a:bodyPr lIns="0"/>
          <a:lstStyle>
            <a:lvl1pPr>
              <a:defRPr sz="1400">
                <a:solidFill>
                  <a:schemeClr val="bg1"/>
                </a:solidFill>
              </a:defRPr>
            </a:lvl1pPr>
          </a:lstStyle>
          <a:p>
            <a:pPr lvl="0"/>
            <a:r>
              <a:rPr lang="en-GB" noProof="0"/>
              <a:t>Click to edit Master text styles</a:t>
            </a:r>
          </a:p>
          <a:p>
            <a:pPr lvl="1"/>
            <a:r>
              <a:rPr lang="en-GB" noProof="0"/>
              <a:t>Second level</a:t>
            </a:r>
          </a:p>
        </p:txBody>
      </p:sp>
      <p:sp>
        <p:nvSpPr>
          <p:cNvPr id="9" name="Text Placeholder 8">
            <a:extLst>
              <a:ext uri="{FF2B5EF4-FFF2-40B4-BE49-F238E27FC236}">
                <a16:creationId xmlns:a16="http://schemas.microsoft.com/office/drawing/2014/main" id="{4AAC99C5-BD7C-7213-F2AF-128E1D5AF872}"/>
              </a:ext>
            </a:extLst>
          </p:cNvPr>
          <p:cNvSpPr>
            <a:spLocks noGrp="1"/>
          </p:cNvSpPr>
          <p:nvPr>
            <p:ph type="body" sz="quarter" idx="16"/>
          </p:nvPr>
        </p:nvSpPr>
        <p:spPr>
          <a:xfrm>
            <a:off x="4347648" y="1642242"/>
            <a:ext cx="3420000" cy="4586678"/>
          </a:xfrm>
        </p:spPr>
        <p:txBody>
          <a:bodyPr tIns="0"/>
          <a:lstStyle>
            <a:lvl1pPr>
              <a:defRPr>
                <a:solidFill>
                  <a:schemeClr val="bg1"/>
                </a:solidFill>
              </a:defRPr>
            </a:lvl1pPr>
          </a:lstStyle>
          <a:p>
            <a:pPr lvl="0"/>
            <a:r>
              <a:rPr lang="en-GB" noProof="0"/>
              <a:t>Click to edit Master text styles</a:t>
            </a:r>
          </a:p>
        </p:txBody>
      </p:sp>
      <p:sp>
        <p:nvSpPr>
          <p:cNvPr id="11" name="Text Placeholder 8">
            <a:extLst>
              <a:ext uri="{FF2B5EF4-FFF2-40B4-BE49-F238E27FC236}">
                <a16:creationId xmlns:a16="http://schemas.microsoft.com/office/drawing/2014/main" id="{8AAB9954-53E4-EE0E-BC52-1990B2B15560}"/>
              </a:ext>
            </a:extLst>
          </p:cNvPr>
          <p:cNvSpPr>
            <a:spLocks noGrp="1"/>
          </p:cNvSpPr>
          <p:nvPr>
            <p:ph type="body" sz="quarter" idx="17"/>
          </p:nvPr>
        </p:nvSpPr>
        <p:spPr>
          <a:xfrm>
            <a:off x="8253714" y="1642242"/>
            <a:ext cx="3420000" cy="4586678"/>
          </a:xfrm>
        </p:spPr>
        <p:txBody>
          <a:bodyPr tIns="0"/>
          <a:lstStyle>
            <a:lvl1pPr>
              <a:defRPr>
                <a:solidFill>
                  <a:schemeClr val="bg1"/>
                </a:solidFill>
              </a:defRPr>
            </a:lvl1pPr>
          </a:lstStyle>
          <a:p>
            <a:pPr lvl="0"/>
            <a:r>
              <a:rPr lang="en-GB"/>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7" name="Parallelogram 5">
            <a:extLst>
              <a:ext uri="{FF2B5EF4-FFF2-40B4-BE49-F238E27FC236}">
                <a16:creationId xmlns:a16="http://schemas.microsoft.com/office/drawing/2014/main" id="{6CC5FA41-A0A6-70E4-D012-234C285ACFB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1AB5C4A9-AEAB-AAFF-8214-540A32D662D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EAAD86E-F959-DE0B-3179-39EC670568C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Tree>
    <p:extLst>
      <p:ext uri="{BB962C8B-B14F-4D97-AF65-F5344CB8AC3E}">
        <p14:creationId xmlns:p14="http://schemas.microsoft.com/office/powerpoint/2010/main" val="1310621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with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7" y="2799472"/>
            <a:ext cx="5304414" cy="3377491"/>
          </a:xfrm>
        </p:spPr>
        <p:txBody>
          <a:bodyPr lIns="0" numCol="1" spcCol="0"/>
          <a:lstStyle>
            <a:lvl1pPr>
              <a:defRPr/>
            </a:lvl1pPr>
          </a:lstStyle>
          <a:p>
            <a:pPr lvl="0"/>
            <a:r>
              <a:rPr lang="en-GB" noProof="0"/>
              <a:t>Click to edit Master text styles</a:t>
            </a:r>
          </a:p>
        </p:txBody>
      </p:sp>
      <p:sp>
        <p:nvSpPr>
          <p:cNvPr id="7" name="Content Placeholder 2">
            <a:extLst>
              <a:ext uri="{FF2B5EF4-FFF2-40B4-BE49-F238E27FC236}">
                <a16:creationId xmlns:a16="http://schemas.microsoft.com/office/drawing/2014/main" id="{2E198D5F-2353-8F82-1A7C-184ADFC68D14}"/>
              </a:ext>
            </a:extLst>
          </p:cNvPr>
          <p:cNvSpPr>
            <a:spLocks noGrp="1"/>
          </p:cNvSpPr>
          <p:nvPr>
            <p:ph idx="14"/>
          </p:nvPr>
        </p:nvSpPr>
        <p:spPr>
          <a:xfrm>
            <a:off x="6359974" y="2799471"/>
            <a:ext cx="5304414" cy="3377491"/>
          </a:xfrm>
        </p:spPr>
        <p:txBody>
          <a:bodyPr lIns="0" numCol="1" spcCol="0"/>
          <a:lstStyle>
            <a:lvl1pPr>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
        <p:nvSpPr>
          <p:cNvPr id="10" name="Picture Placeholder 9">
            <a:extLst>
              <a:ext uri="{FF2B5EF4-FFF2-40B4-BE49-F238E27FC236}">
                <a16:creationId xmlns:a16="http://schemas.microsoft.com/office/drawing/2014/main" id="{F0B00431-C654-88F0-B6D3-B0FE171E38D2}"/>
              </a:ext>
              <a:ext uri="{C183D7F6-B498-43B3-948B-1728B52AA6E4}">
                <adec:decorative xmlns:adec="http://schemas.microsoft.com/office/drawing/2017/decorative" val="1"/>
              </a:ext>
            </a:extLst>
          </p:cNvPr>
          <p:cNvSpPr>
            <a:spLocks noGrp="1"/>
          </p:cNvSpPr>
          <p:nvPr>
            <p:ph type="pic" sz="quarter" idx="15"/>
          </p:nvPr>
        </p:nvSpPr>
        <p:spPr>
          <a:xfrm>
            <a:off x="623887" y="1628775"/>
            <a:ext cx="1080000" cy="972000"/>
          </a:xfrm>
        </p:spPr>
        <p:txBody>
          <a:bodyPr/>
          <a:lstStyle/>
          <a:p>
            <a:r>
              <a:rPr lang="en-GB"/>
              <a:t>Click icon to add picture</a:t>
            </a:r>
            <a:endParaRPr lang="en-AU"/>
          </a:p>
        </p:txBody>
      </p:sp>
      <p:sp>
        <p:nvSpPr>
          <p:cNvPr id="11" name="Picture Placeholder 9">
            <a:extLst>
              <a:ext uri="{FF2B5EF4-FFF2-40B4-BE49-F238E27FC236}">
                <a16:creationId xmlns:a16="http://schemas.microsoft.com/office/drawing/2014/main" id="{08E8E45F-9611-E7E3-7C3F-5CC9D34F8B59}"/>
              </a:ext>
              <a:ext uri="{C183D7F6-B498-43B3-948B-1728B52AA6E4}">
                <adec:decorative xmlns:adec="http://schemas.microsoft.com/office/drawing/2017/decorative" val="1"/>
              </a:ext>
            </a:extLst>
          </p:cNvPr>
          <p:cNvSpPr>
            <a:spLocks noGrp="1"/>
          </p:cNvSpPr>
          <p:nvPr>
            <p:ph type="pic" sz="quarter" idx="16"/>
          </p:nvPr>
        </p:nvSpPr>
        <p:spPr>
          <a:xfrm>
            <a:off x="6363507" y="1628775"/>
            <a:ext cx="1080000" cy="972000"/>
          </a:xfrm>
        </p:spPr>
        <p:txBody>
          <a:bodyPr/>
          <a:lstStyle/>
          <a:p>
            <a:r>
              <a:rPr lang="en-GB"/>
              <a:t>Click icon to add picture</a:t>
            </a:r>
            <a:endParaRPr lang="en-AU"/>
          </a:p>
        </p:txBody>
      </p:sp>
    </p:spTree>
    <p:extLst>
      <p:ext uri="{BB962C8B-B14F-4D97-AF65-F5344CB8AC3E}">
        <p14:creationId xmlns:p14="http://schemas.microsoft.com/office/powerpoint/2010/main" val="15192410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lumn with icons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7" y="2799472"/>
            <a:ext cx="5304414" cy="3377491"/>
          </a:xfrm>
        </p:spPr>
        <p:txBody>
          <a:bodyPr lIns="0" numCol="1" spcCol="0"/>
          <a:lstStyle>
            <a:lvl1pPr>
              <a:defRPr/>
            </a:lvl1pPr>
          </a:lstStyle>
          <a:p>
            <a:pPr lvl="0"/>
            <a:r>
              <a:rPr lang="en-GB" noProof="0"/>
              <a:t>Click to edit Master text styles</a:t>
            </a:r>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7" name="Content Placeholder 2">
            <a:extLst>
              <a:ext uri="{FF2B5EF4-FFF2-40B4-BE49-F238E27FC236}">
                <a16:creationId xmlns:a16="http://schemas.microsoft.com/office/drawing/2014/main" id="{2E198D5F-2353-8F82-1A7C-184ADFC68D14}"/>
              </a:ext>
            </a:extLst>
          </p:cNvPr>
          <p:cNvSpPr>
            <a:spLocks noGrp="1"/>
          </p:cNvSpPr>
          <p:nvPr>
            <p:ph idx="14"/>
          </p:nvPr>
        </p:nvSpPr>
        <p:spPr>
          <a:xfrm>
            <a:off x="6359974" y="2799471"/>
            <a:ext cx="5304414" cy="3377491"/>
          </a:xfrm>
        </p:spPr>
        <p:txBody>
          <a:bodyPr lIns="0" numCol="1" spcCol="0"/>
          <a:lstStyle>
            <a:lvl1pPr>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
        <p:nvSpPr>
          <p:cNvPr id="10" name="Picture Placeholder 9">
            <a:extLst>
              <a:ext uri="{FF2B5EF4-FFF2-40B4-BE49-F238E27FC236}">
                <a16:creationId xmlns:a16="http://schemas.microsoft.com/office/drawing/2014/main" id="{F0B00431-C654-88F0-B6D3-B0FE171E38D2}"/>
              </a:ext>
              <a:ext uri="{C183D7F6-B498-43B3-948B-1728B52AA6E4}">
                <adec:decorative xmlns:adec="http://schemas.microsoft.com/office/drawing/2017/decorative" val="1"/>
              </a:ext>
            </a:extLst>
          </p:cNvPr>
          <p:cNvSpPr>
            <a:spLocks noGrp="1"/>
          </p:cNvSpPr>
          <p:nvPr>
            <p:ph type="pic" sz="quarter" idx="15"/>
          </p:nvPr>
        </p:nvSpPr>
        <p:spPr>
          <a:xfrm>
            <a:off x="623887" y="1628775"/>
            <a:ext cx="1080000" cy="972000"/>
          </a:xfrm>
        </p:spPr>
        <p:txBody>
          <a:bodyPr/>
          <a:lstStyle/>
          <a:p>
            <a:r>
              <a:rPr lang="en-GB"/>
              <a:t>Click icon to add picture</a:t>
            </a:r>
            <a:endParaRPr lang="en-AU"/>
          </a:p>
        </p:txBody>
      </p:sp>
      <p:sp>
        <p:nvSpPr>
          <p:cNvPr id="11" name="Picture Placeholder 9">
            <a:extLst>
              <a:ext uri="{FF2B5EF4-FFF2-40B4-BE49-F238E27FC236}">
                <a16:creationId xmlns:a16="http://schemas.microsoft.com/office/drawing/2014/main" id="{08E8E45F-9611-E7E3-7C3F-5CC9D34F8B59}"/>
              </a:ext>
              <a:ext uri="{C183D7F6-B498-43B3-948B-1728B52AA6E4}">
                <adec:decorative xmlns:adec="http://schemas.microsoft.com/office/drawing/2017/decorative" val="1"/>
              </a:ext>
            </a:extLst>
          </p:cNvPr>
          <p:cNvSpPr>
            <a:spLocks noGrp="1"/>
          </p:cNvSpPr>
          <p:nvPr>
            <p:ph type="pic" sz="quarter" idx="16"/>
          </p:nvPr>
        </p:nvSpPr>
        <p:spPr>
          <a:xfrm>
            <a:off x="6363507" y="1628775"/>
            <a:ext cx="1080000" cy="972000"/>
          </a:xfrm>
        </p:spPr>
        <p:txBody>
          <a:bodyPr/>
          <a:lstStyle/>
          <a:p>
            <a:r>
              <a:rPr lang="en-GB"/>
              <a:t>Click icon to add picture</a:t>
            </a:r>
            <a:endParaRPr lang="en-AU"/>
          </a:p>
        </p:txBody>
      </p:sp>
    </p:spTree>
    <p:extLst>
      <p:ext uri="{BB962C8B-B14F-4D97-AF65-F5344CB8AC3E}">
        <p14:creationId xmlns:p14="http://schemas.microsoft.com/office/powerpoint/2010/main" val="145370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_3">
    <p:spTree>
      <p:nvGrpSpPr>
        <p:cNvPr id="1" name=""/>
        <p:cNvGrpSpPr/>
        <p:nvPr/>
      </p:nvGrpSpPr>
      <p:grpSpPr>
        <a:xfrm>
          <a:off x="0" y="0"/>
          <a:ext cx="0" cy="0"/>
          <a:chOff x="0" y="0"/>
          <a:chExt cx="0" cy="0"/>
        </a:xfrm>
      </p:grpSpPr>
      <p:sp>
        <p:nvSpPr>
          <p:cNvPr id="12" name="Picture Placeholder 7" descr="Cover image">
            <a:extLst>
              <a:ext uri="{FF2B5EF4-FFF2-40B4-BE49-F238E27FC236}">
                <a16:creationId xmlns:a16="http://schemas.microsoft.com/office/drawing/2014/main" id="{B9116D33-ED1E-ACD8-6547-24A1C5F6429A}"/>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a:t>Click icon to add picture, right-click on the picture, choose ‘Send to Back’.</a:t>
            </a:r>
          </a:p>
        </p:txBody>
      </p:sp>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403977"/>
            <a:ext cx="5620789" cy="813356"/>
          </a:xfrm>
        </p:spPr>
        <p:txBody>
          <a:bodyPr anchor="t" anchorCtr="0">
            <a:noAutofit/>
          </a:bodyPr>
          <a:lstStyle>
            <a:lvl1pPr algn="ctr">
              <a:defRPr sz="4800" cap="all" baseline="0">
                <a:solidFill>
                  <a:schemeClr val="bg1"/>
                </a:solidFill>
              </a:defRPr>
            </a:lvl1pPr>
          </a:lstStyle>
          <a:p>
            <a:r>
              <a:rPr lang="en-GB"/>
              <a:t>Click to edit Master title style</a:t>
            </a:r>
            <a:endParaRPr lang="en-AU"/>
          </a:p>
        </p:txBody>
      </p:sp>
      <p:sp>
        <p:nvSpPr>
          <p:cNvPr id="11" name="Picture Placeholder 15" descr="Macquarie University logo">
            <a:extLst>
              <a:ext uri="{FF2B5EF4-FFF2-40B4-BE49-F238E27FC236}">
                <a16:creationId xmlns:a16="http://schemas.microsoft.com/office/drawing/2014/main" id="{CCCE9325-F6E9-4DA5-DDB3-056EEED87F02}"/>
              </a:ext>
            </a:extLst>
          </p:cNvPr>
          <p:cNvSpPr>
            <a:spLocks noGrp="1"/>
          </p:cNvSpPr>
          <p:nvPr>
            <p:ph type="pic" sz="quarter" idx="12" hasCustomPrompt="1"/>
          </p:nvPr>
        </p:nvSpPr>
        <p:spPr>
          <a:xfrm>
            <a:off x="9568515" y="5756896"/>
            <a:ext cx="2268538" cy="899162"/>
          </a:xfrm>
        </p:spPr>
        <p:txBody>
          <a:bodyPr/>
          <a:lstStyle>
            <a:lvl1pPr marL="0" indent="0">
              <a:buNone/>
              <a:defRPr/>
            </a:lvl1pPr>
          </a:lstStyle>
          <a:p>
            <a:r>
              <a:rPr lang="en-US"/>
              <a:t>Click icon to add </a:t>
            </a:r>
            <a:br>
              <a:rPr lang="en-US"/>
            </a:br>
            <a:r>
              <a:rPr lang="en-US"/>
              <a:t>MU logo</a:t>
            </a:r>
          </a:p>
          <a:p>
            <a:endParaRPr lang="en-AU"/>
          </a:p>
        </p:txBody>
      </p:sp>
      <p:sp>
        <p:nvSpPr>
          <p:cNvPr id="14" name="Picture Placeholder 13" descr="(YOU)us ">
            <a:extLst>
              <a:ext uri="{FF2B5EF4-FFF2-40B4-BE49-F238E27FC236}">
                <a16:creationId xmlns:a16="http://schemas.microsoft.com/office/drawing/2014/main" id="{B2604F25-F0DB-BA47-161F-B04A10568579}"/>
              </a:ext>
            </a:extLst>
          </p:cNvPr>
          <p:cNvSpPr>
            <a:spLocks noGrp="1"/>
          </p:cNvSpPr>
          <p:nvPr>
            <p:ph type="pic" sz="quarter" idx="13" hasCustomPrompt="1"/>
          </p:nvPr>
        </p:nvSpPr>
        <p:spPr>
          <a:xfrm>
            <a:off x="515938" y="5953251"/>
            <a:ext cx="1428750" cy="536449"/>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Insert (YOU)us lockup</a:t>
            </a:r>
          </a:p>
        </p:txBody>
      </p:sp>
    </p:spTree>
    <p:extLst>
      <p:ext uri="{BB962C8B-B14F-4D97-AF65-F5344CB8AC3E}">
        <p14:creationId xmlns:p14="http://schemas.microsoft.com/office/powerpoint/2010/main" val="16400278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wo column with icons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8A0278DC-7CD8-4282-9C25-9DAFB8D0C73C}"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16" name="Content Placeholder 2">
            <a:extLst>
              <a:ext uri="{FF2B5EF4-FFF2-40B4-BE49-F238E27FC236}">
                <a16:creationId xmlns:a16="http://schemas.microsoft.com/office/drawing/2014/main" id="{472A1536-12E3-0573-994B-171091E6AFFC}"/>
              </a:ext>
            </a:extLst>
          </p:cNvPr>
          <p:cNvSpPr>
            <a:spLocks noGrp="1"/>
          </p:cNvSpPr>
          <p:nvPr>
            <p:ph idx="1"/>
          </p:nvPr>
        </p:nvSpPr>
        <p:spPr>
          <a:xfrm>
            <a:off x="623887" y="2799472"/>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17" name="Content Placeholder 2">
            <a:extLst>
              <a:ext uri="{FF2B5EF4-FFF2-40B4-BE49-F238E27FC236}">
                <a16:creationId xmlns:a16="http://schemas.microsoft.com/office/drawing/2014/main" id="{3C2D2C71-FB0A-C76D-A06A-E533CA801260}"/>
              </a:ext>
            </a:extLst>
          </p:cNvPr>
          <p:cNvSpPr>
            <a:spLocks noGrp="1"/>
          </p:cNvSpPr>
          <p:nvPr>
            <p:ph idx="14"/>
          </p:nvPr>
        </p:nvSpPr>
        <p:spPr>
          <a:xfrm>
            <a:off x="6359974" y="2799471"/>
            <a:ext cx="5304414" cy="3377491"/>
          </a:xfrm>
        </p:spPr>
        <p:txBody>
          <a:bodyPr lIns="0" numCol="1" spcCol="0"/>
          <a:lstStyle>
            <a:lvl1pPr>
              <a:defRPr>
                <a:solidFill>
                  <a:schemeClr val="bg1"/>
                </a:solidFill>
              </a:defRPr>
            </a:lvl1pPr>
          </a:lstStyle>
          <a:p>
            <a:pPr lvl="0"/>
            <a:r>
              <a:rPr lang="en-GB" noProof="0"/>
              <a:t>Click to edit Master text styles</a:t>
            </a:r>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9">
            <a:extLst>
              <a:ext uri="{FF2B5EF4-FFF2-40B4-BE49-F238E27FC236}">
                <a16:creationId xmlns:a16="http://schemas.microsoft.com/office/drawing/2014/main" id="{4A31F2AD-DE26-D578-DCC7-1F03EA2CC882}"/>
              </a:ext>
              <a:ext uri="{C183D7F6-B498-43B3-948B-1728B52AA6E4}">
                <adec:decorative xmlns:adec="http://schemas.microsoft.com/office/drawing/2017/decorative" val="1"/>
              </a:ext>
            </a:extLst>
          </p:cNvPr>
          <p:cNvSpPr>
            <a:spLocks noGrp="1"/>
          </p:cNvSpPr>
          <p:nvPr>
            <p:ph type="pic" sz="quarter" idx="15"/>
          </p:nvPr>
        </p:nvSpPr>
        <p:spPr>
          <a:xfrm>
            <a:off x="623887" y="1628775"/>
            <a:ext cx="1080000" cy="972000"/>
          </a:xfrm>
        </p:spPr>
        <p:txBody>
          <a:bodyPr/>
          <a:lstStyle>
            <a:lvl1pPr>
              <a:defRPr>
                <a:solidFill>
                  <a:schemeClr val="bg1"/>
                </a:solidFill>
              </a:defRPr>
            </a:lvl1pPr>
          </a:lstStyle>
          <a:p>
            <a:r>
              <a:rPr lang="en-GB"/>
              <a:t>Click icon to add picture</a:t>
            </a:r>
            <a:endParaRPr lang="en-AU"/>
          </a:p>
        </p:txBody>
      </p:sp>
      <p:sp>
        <p:nvSpPr>
          <p:cNvPr id="19" name="Picture Placeholder 9">
            <a:extLst>
              <a:ext uri="{FF2B5EF4-FFF2-40B4-BE49-F238E27FC236}">
                <a16:creationId xmlns:a16="http://schemas.microsoft.com/office/drawing/2014/main" id="{EA215EB5-9F5E-E042-8784-4EBB61F8C737}"/>
              </a:ext>
              <a:ext uri="{C183D7F6-B498-43B3-948B-1728B52AA6E4}">
                <adec:decorative xmlns:adec="http://schemas.microsoft.com/office/drawing/2017/decorative" val="1"/>
              </a:ext>
            </a:extLst>
          </p:cNvPr>
          <p:cNvSpPr>
            <a:spLocks noGrp="1"/>
          </p:cNvSpPr>
          <p:nvPr>
            <p:ph type="pic" sz="quarter" idx="16"/>
          </p:nvPr>
        </p:nvSpPr>
        <p:spPr>
          <a:xfrm>
            <a:off x="6363507"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1546100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wo column with icons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F4BFC16B-4E91-4459-BE5C-E4095F89C477}"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16" name="Content Placeholder 2">
            <a:extLst>
              <a:ext uri="{FF2B5EF4-FFF2-40B4-BE49-F238E27FC236}">
                <a16:creationId xmlns:a16="http://schemas.microsoft.com/office/drawing/2014/main" id="{133B58DA-AC54-BCD6-6096-B8503BAB7EB3}"/>
              </a:ext>
            </a:extLst>
          </p:cNvPr>
          <p:cNvSpPr>
            <a:spLocks noGrp="1"/>
          </p:cNvSpPr>
          <p:nvPr>
            <p:ph idx="1"/>
          </p:nvPr>
        </p:nvSpPr>
        <p:spPr>
          <a:xfrm>
            <a:off x="623887" y="2799472"/>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17" name="Content Placeholder 2">
            <a:extLst>
              <a:ext uri="{FF2B5EF4-FFF2-40B4-BE49-F238E27FC236}">
                <a16:creationId xmlns:a16="http://schemas.microsoft.com/office/drawing/2014/main" id="{66603F59-FC27-E8DB-F67A-2F218738BD80}"/>
              </a:ext>
            </a:extLst>
          </p:cNvPr>
          <p:cNvSpPr>
            <a:spLocks noGrp="1"/>
          </p:cNvSpPr>
          <p:nvPr>
            <p:ph idx="14"/>
          </p:nvPr>
        </p:nvSpPr>
        <p:spPr>
          <a:xfrm>
            <a:off x="6359974" y="2799471"/>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9">
            <a:extLst>
              <a:ext uri="{FF2B5EF4-FFF2-40B4-BE49-F238E27FC236}">
                <a16:creationId xmlns:a16="http://schemas.microsoft.com/office/drawing/2014/main" id="{91EC5B34-6A6A-53C9-2FCF-120A39B1694A}"/>
              </a:ext>
              <a:ext uri="{C183D7F6-B498-43B3-948B-1728B52AA6E4}">
                <adec:decorative xmlns:adec="http://schemas.microsoft.com/office/drawing/2017/decorative" val="1"/>
              </a:ext>
            </a:extLst>
          </p:cNvPr>
          <p:cNvSpPr>
            <a:spLocks noGrp="1"/>
          </p:cNvSpPr>
          <p:nvPr>
            <p:ph type="pic" sz="quarter" idx="15"/>
          </p:nvPr>
        </p:nvSpPr>
        <p:spPr>
          <a:xfrm>
            <a:off x="623887" y="1628775"/>
            <a:ext cx="1080000" cy="972000"/>
          </a:xfrm>
        </p:spPr>
        <p:txBody>
          <a:bodyPr/>
          <a:lstStyle>
            <a:lvl1pPr>
              <a:defRPr>
                <a:solidFill>
                  <a:schemeClr val="bg1"/>
                </a:solidFill>
              </a:defRPr>
            </a:lvl1pPr>
          </a:lstStyle>
          <a:p>
            <a:r>
              <a:rPr lang="en-GB"/>
              <a:t>Click icon to add picture</a:t>
            </a:r>
            <a:endParaRPr lang="en-AU"/>
          </a:p>
        </p:txBody>
      </p:sp>
      <p:sp>
        <p:nvSpPr>
          <p:cNvPr id="19" name="Picture Placeholder 9">
            <a:extLst>
              <a:ext uri="{FF2B5EF4-FFF2-40B4-BE49-F238E27FC236}">
                <a16:creationId xmlns:a16="http://schemas.microsoft.com/office/drawing/2014/main" id="{9E72A7A4-FF76-95DB-53D3-3F8CF6A59269}"/>
              </a:ext>
              <a:ext uri="{C183D7F6-B498-43B3-948B-1728B52AA6E4}">
                <adec:decorative xmlns:adec="http://schemas.microsoft.com/office/drawing/2017/decorative" val="1"/>
              </a:ext>
            </a:extLst>
          </p:cNvPr>
          <p:cNvSpPr>
            <a:spLocks noGrp="1"/>
          </p:cNvSpPr>
          <p:nvPr>
            <p:ph type="pic" sz="quarter" idx="16"/>
          </p:nvPr>
        </p:nvSpPr>
        <p:spPr>
          <a:xfrm>
            <a:off x="6363507"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8811850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wo column with icons_4">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1712EA-B167-773E-20A5-EA2D8C5ABF33}"/>
              </a:ext>
            </a:extLst>
          </p:cNvPr>
          <p:cNvSpPr>
            <a:spLocks noGrp="1"/>
          </p:cNvSpPr>
          <p:nvPr>
            <p:ph type="title"/>
          </p:nvPr>
        </p:nvSpPr>
        <p:spPr>
          <a:xfrm>
            <a:off x="623888" y="245155"/>
            <a:ext cx="8948757" cy="538616"/>
          </a:xfrm>
        </p:spPr>
        <p:txBody>
          <a:bodyPr/>
          <a:lstStyle>
            <a:lvl1pPr>
              <a:defRPr>
                <a:solidFill>
                  <a:schemeClr val="bg1"/>
                </a:solidFill>
              </a:defRPr>
            </a:lvl1pPr>
          </a:lstStyle>
          <a:p>
            <a:r>
              <a:rPr lang="en-GB" noProof="0"/>
              <a:t>Click to edit Master title style</a:t>
            </a:r>
            <a:endParaRPr lang="en-AU" noProof="0"/>
          </a:p>
        </p:txBody>
      </p:sp>
      <p:sp>
        <p:nvSpPr>
          <p:cNvPr id="11" name="Text Placeholder 7">
            <a:extLst>
              <a:ext uri="{FF2B5EF4-FFF2-40B4-BE49-F238E27FC236}">
                <a16:creationId xmlns:a16="http://schemas.microsoft.com/office/drawing/2014/main" id="{506D1CC7-3644-39C3-B41D-0F4B8836D716}"/>
              </a:ext>
            </a:extLst>
          </p:cNvPr>
          <p:cNvSpPr>
            <a:spLocks noGrp="1"/>
          </p:cNvSpPr>
          <p:nvPr>
            <p:ph type="body" sz="quarter" idx="13"/>
          </p:nvPr>
        </p:nvSpPr>
        <p:spPr>
          <a:xfrm>
            <a:off x="623419" y="741399"/>
            <a:ext cx="8948757"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2" name="Date Placeholder 3">
            <a:extLst>
              <a:ext uri="{FF2B5EF4-FFF2-40B4-BE49-F238E27FC236}">
                <a16:creationId xmlns:a16="http://schemas.microsoft.com/office/drawing/2014/main" id="{8203C30E-CCCC-4E7D-57D6-71CA8F84EE8A}"/>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F4BFC16B-4E91-4459-BE5C-E4095F89C477}" type="datetime1">
              <a:rPr lang="en-AU" smtClean="0"/>
              <a:pPr/>
              <a:t>4/6/2024</a:t>
            </a:fld>
            <a:endParaRPr lang="en-AU"/>
          </a:p>
        </p:txBody>
      </p:sp>
      <p:sp>
        <p:nvSpPr>
          <p:cNvPr id="13" name="Footer Placeholder 4">
            <a:extLst>
              <a:ext uri="{FF2B5EF4-FFF2-40B4-BE49-F238E27FC236}">
                <a16:creationId xmlns:a16="http://schemas.microsoft.com/office/drawing/2014/main" id="{ADE64952-33ED-2C73-CB2D-6F0AC5198B44}"/>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14" name="Content Placeholder 2">
            <a:extLst>
              <a:ext uri="{FF2B5EF4-FFF2-40B4-BE49-F238E27FC236}">
                <a16:creationId xmlns:a16="http://schemas.microsoft.com/office/drawing/2014/main" id="{A507DE9C-E7BB-A276-0419-A2D0445A113E}"/>
              </a:ext>
            </a:extLst>
          </p:cNvPr>
          <p:cNvSpPr>
            <a:spLocks noGrp="1"/>
          </p:cNvSpPr>
          <p:nvPr>
            <p:ph idx="1"/>
          </p:nvPr>
        </p:nvSpPr>
        <p:spPr>
          <a:xfrm>
            <a:off x="623887" y="2799472"/>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15" name="Content Placeholder 2">
            <a:extLst>
              <a:ext uri="{FF2B5EF4-FFF2-40B4-BE49-F238E27FC236}">
                <a16:creationId xmlns:a16="http://schemas.microsoft.com/office/drawing/2014/main" id="{4A7FD589-4ECB-B75B-232B-1D7433DD69D9}"/>
              </a:ext>
            </a:extLst>
          </p:cNvPr>
          <p:cNvSpPr>
            <a:spLocks noGrp="1"/>
          </p:cNvSpPr>
          <p:nvPr>
            <p:ph idx="14"/>
          </p:nvPr>
        </p:nvSpPr>
        <p:spPr>
          <a:xfrm>
            <a:off x="6359974" y="2799471"/>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20" name="Slide Number Placeholder 5">
            <a:extLst>
              <a:ext uri="{FF2B5EF4-FFF2-40B4-BE49-F238E27FC236}">
                <a16:creationId xmlns:a16="http://schemas.microsoft.com/office/drawing/2014/main" id="{93555BF8-8F9C-85BE-8688-FCCDA8FAF137}"/>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pic>
        <p:nvPicPr>
          <p:cNvPr id="21" name="Picture 20">
            <a:extLst>
              <a:ext uri="{FF2B5EF4-FFF2-40B4-BE49-F238E27FC236}">
                <a16:creationId xmlns:a16="http://schemas.microsoft.com/office/drawing/2014/main" id="{40ED0719-721E-149C-50EA-468F281AE8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2" name="Parallelogram 5">
            <a:extLst>
              <a:ext uri="{FF2B5EF4-FFF2-40B4-BE49-F238E27FC236}">
                <a16:creationId xmlns:a16="http://schemas.microsoft.com/office/drawing/2014/main" id="{C31DFB03-B8A7-BF88-0E45-6A882BAE98F0}"/>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C2782A02-2CAF-CCEA-EC9A-E0581B0C9F6A}"/>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266ACF57-4412-8929-FEF9-8E072F382E6D}"/>
              </a:ext>
              <a:ext uri="{C183D7F6-B498-43B3-948B-1728B52AA6E4}">
                <adec:decorative xmlns:adec="http://schemas.microsoft.com/office/drawing/2017/decorative" val="1"/>
              </a:ext>
            </a:extLst>
          </p:cNvPr>
          <p:cNvSpPr>
            <a:spLocks noGrp="1"/>
          </p:cNvSpPr>
          <p:nvPr>
            <p:ph type="pic" sz="quarter" idx="15"/>
          </p:nvPr>
        </p:nvSpPr>
        <p:spPr>
          <a:xfrm>
            <a:off x="623887" y="1628775"/>
            <a:ext cx="1080000" cy="972000"/>
          </a:xfrm>
        </p:spPr>
        <p:txBody>
          <a:bodyPr/>
          <a:lstStyle>
            <a:lvl1pPr>
              <a:defRPr>
                <a:solidFill>
                  <a:schemeClr val="bg1"/>
                </a:solidFill>
              </a:defRPr>
            </a:lvl1pPr>
          </a:lstStyle>
          <a:p>
            <a:r>
              <a:rPr lang="en-GB"/>
              <a:t>Click icon to add picture</a:t>
            </a:r>
            <a:endParaRPr lang="en-AU"/>
          </a:p>
        </p:txBody>
      </p:sp>
      <p:sp>
        <p:nvSpPr>
          <p:cNvPr id="25" name="Picture Placeholder 9">
            <a:extLst>
              <a:ext uri="{FF2B5EF4-FFF2-40B4-BE49-F238E27FC236}">
                <a16:creationId xmlns:a16="http://schemas.microsoft.com/office/drawing/2014/main" id="{A7FD27F2-1470-CF91-7E3B-CA32603F8CA1}"/>
              </a:ext>
              <a:ext uri="{C183D7F6-B498-43B3-948B-1728B52AA6E4}">
                <adec:decorative xmlns:adec="http://schemas.microsoft.com/office/drawing/2017/decorative" val="1"/>
              </a:ext>
            </a:extLst>
          </p:cNvPr>
          <p:cNvSpPr>
            <a:spLocks noGrp="1"/>
          </p:cNvSpPr>
          <p:nvPr>
            <p:ph type="pic" sz="quarter" idx="16"/>
          </p:nvPr>
        </p:nvSpPr>
        <p:spPr>
          <a:xfrm>
            <a:off x="6363507"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2654846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wo column with icons_5">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5D4728-C648-B28F-9003-D86E734F23C4}"/>
              </a:ext>
            </a:extLst>
          </p:cNvPr>
          <p:cNvSpPr>
            <a:spLocks noGrp="1"/>
          </p:cNvSpPr>
          <p:nvPr>
            <p:ph type="title"/>
          </p:nvPr>
        </p:nvSpPr>
        <p:spPr>
          <a:xfrm>
            <a:off x="623887" y="245155"/>
            <a:ext cx="8948758" cy="538616"/>
          </a:xfrm>
        </p:spPr>
        <p:txBody>
          <a:bodyPr/>
          <a:lstStyle>
            <a:lvl1pPr>
              <a:defRPr>
                <a:solidFill>
                  <a:schemeClr val="bg1"/>
                </a:solidFill>
              </a:defRPr>
            </a:lvl1pPr>
          </a:lstStyle>
          <a:p>
            <a:r>
              <a:rPr lang="en-GB" noProof="0"/>
              <a:t>Click to edit Master title style</a:t>
            </a:r>
            <a:endParaRPr lang="en-AU" noProof="0"/>
          </a:p>
        </p:txBody>
      </p:sp>
      <p:sp>
        <p:nvSpPr>
          <p:cNvPr id="11" name="Text Placeholder 7">
            <a:extLst>
              <a:ext uri="{FF2B5EF4-FFF2-40B4-BE49-F238E27FC236}">
                <a16:creationId xmlns:a16="http://schemas.microsoft.com/office/drawing/2014/main" id="{E6C89BF1-4318-21AD-32F0-6A185730CD01}"/>
              </a:ext>
            </a:extLst>
          </p:cNvPr>
          <p:cNvSpPr>
            <a:spLocks noGrp="1"/>
          </p:cNvSpPr>
          <p:nvPr>
            <p:ph type="body" sz="quarter" idx="13"/>
          </p:nvPr>
        </p:nvSpPr>
        <p:spPr>
          <a:xfrm>
            <a:off x="623418" y="741399"/>
            <a:ext cx="8948758"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2" name="Date Placeholder 3">
            <a:extLst>
              <a:ext uri="{FF2B5EF4-FFF2-40B4-BE49-F238E27FC236}">
                <a16:creationId xmlns:a16="http://schemas.microsoft.com/office/drawing/2014/main" id="{D03D071F-0E65-F93B-5110-6CBB22EFF8C3}"/>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F4BFC16B-4E91-4459-BE5C-E4095F89C477}" type="datetime1">
              <a:rPr lang="en-AU" smtClean="0"/>
              <a:pPr/>
              <a:t>4/6/2024</a:t>
            </a:fld>
            <a:endParaRPr lang="en-AU"/>
          </a:p>
        </p:txBody>
      </p:sp>
      <p:sp>
        <p:nvSpPr>
          <p:cNvPr id="13" name="Footer Placeholder 4">
            <a:extLst>
              <a:ext uri="{FF2B5EF4-FFF2-40B4-BE49-F238E27FC236}">
                <a16:creationId xmlns:a16="http://schemas.microsoft.com/office/drawing/2014/main" id="{4A67147B-0019-97CD-E08E-E06609539BD8}"/>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14" name="Content Placeholder 2">
            <a:extLst>
              <a:ext uri="{FF2B5EF4-FFF2-40B4-BE49-F238E27FC236}">
                <a16:creationId xmlns:a16="http://schemas.microsoft.com/office/drawing/2014/main" id="{2E5D1A0B-0276-24BF-D0B4-6DBEAAFA852F}"/>
              </a:ext>
            </a:extLst>
          </p:cNvPr>
          <p:cNvSpPr>
            <a:spLocks noGrp="1"/>
          </p:cNvSpPr>
          <p:nvPr>
            <p:ph idx="1"/>
          </p:nvPr>
        </p:nvSpPr>
        <p:spPr>
          <a:xfrm>
            <a:off x="623887" y="2799472"/>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15" name="Content Placeholder 2">
            <a:extLst>
              <a:ext uri="{FF2B5EF4-FFF2-40B4-BE49-F238E27FC236}">
                <a16:creationId xmlns:a16="http://schemas.microsoft.com/office/drawing/2014/main" id="{B121350F-CF8E-119B-5BAE-5EF023B493EF}"/>
              </a:ext>
            </a:extLst>
          </p:cNvPr>
          <p:cNvSpPr>
            <a:spLocks noGrp="1"/>
          </p:cNvSpPr>
          <p:nvPr>
            <p:ph idx="14"/>
          </p:nvPr>
        </p:nvSpPr>
        <p:spPr>
          <a:xfrm>
            <a:off x="6359974" y="2799471"/>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20" name="Slide Number Placeholder 5">
            <a:extLst>
              <a:ext uri="{FF2B5EF4-FFF2-40B4-BE49-F238E27FC236}">
                <a16:creationId xmlns:a16="http://schemas.microsoft.com/office/drawing/2014/main" id="{63B264B2-C5C3-FD82-7776-D971FA555CAC}"/>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pic>
        <p:nvPicPr>
          <p:cNvPr id="21" name="Picture 20">
            <a:extLst>
              <a:ext uri="{FF2B5EF4-FFF2-40B4-BE49-F238E27FC236}">
                <a16:creationId xmlns:a16="http://schemas.microsoft.com/office/drawing/2014/main" id="{81303C1D-657C-DD46-5BE5-E4672A52C86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2" name="Parallelogram 5">
            <a:extLst>
              <a:ext uri="{FF2B5EF4-FFF2-40B4-BE49-F238E27FC236}">
                <a16:creationId xmlns:a16="http://schemas.microsoft.com/office/drawing/2014/main" id="{0CB248B6-0AA2-7496-423B-756B74490851}"/>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97FF6158-85EE-E318-4D68-00282FF171A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C254DD90-690A-02EC-AAA2-9882EDE883C3}"/>
              </a:ext>
              <a:ext uri="{C183D7F6-B498-43B3-948B-1728B52AA6E4}">
                <adec:decorative xmlns:adec="http://schemas.microsoft.com/office/drawing/2017/decorative" val="1"/>
              </a:ext>
            </a:extLst>
          </p:cNvPr>
          <p:cNvSpPr>
            <a:spLocks noGrp="1"/>
          </p:cNvSpPr>
          <p:nvPr>
            <p:ph type="pic" sz="quarter" idx="15"/>
          </p:nvPr>
        </p:nvSpPr>
        <p:spPr>
          <a:xfrm>
            <a:off x="623887" y="1628775"/>
            <a:ext cx="1080000" cy="972000"/>
          </a:xfrm>
        </p:spPr>
        <p:txBody>
          <a:bodyPr/>
          <a:lstStyle>
            <a:lvl1pPr>
              <a:defRPr>
                <a:solidFill>
                  <a:schemeClr val="bg1"/>
                </a:solidFill>
              </a:defRPr>
            </a:lvl1pPr>
          </a:lstStyle>
          <a:p>
            <a:r>
              <a:rPr lang="en-GB"/>
              <a:t>Click icon to add picture</a:t>
            </a:r>
            <a:endParaRPr lang="en-AU"/>
          </a:p>
        </p:txBody>
      </p:sp>
      <p:sp>
        <p:nvSpPr>
          <p:cNvPr id="25" name="Picture Placeholder 9">
            <a:extLst>
              <a:ext uri="{FF2B5EF4-FFF2-40B4-BE49-F238E27FC236}">
                <a16:creationId xmlns:a16="http://schemas.microsoft.com/office/drawing/2014/main" id="{BD1BC030-037A-1271-FFEA-97843BA59E59}"/>
              </a:ext>
              <a:ext uri="{C183D7F6-B498-43B3-948B-1728B52AA6E4}">
                <adec:decorative xmlns:adec="http://schemas.microsoft.com/office/drawing/2017/decorative" val="1"/>
              </a:ext>
            </a:extLst>
          </p:cNvPr>
          <p:cNvSpPr>
            <a:spLocks noGrp="1"/>
          </p:cNvSpPr>
          <p:nvPr>
            <p:ph type="pic" sz="quarter" idx="16"/>
          </p:nvPr>
        </p:nvSpPr>
        <p:spPr>
          <a:xfrm>
            <a:off x="6363507"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13759333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wo column with icons_6">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122AE4-CE90-FA17-80BD-F11F3665671A}"/>
              </a:ext>
            </a:extLst>
          </p:cNvPr>
          <p:cNvSpPr>
            <a:spLocks noGrp="1"/>
          </p:cNvSpPr>
          <p:nvPr>
            <p:ph type="title"/>
          </p:nvPr>
        </p:nvSpPr>
        <p:spPr>
          <a:xfrm>
            <a:off x="623887" y="245155"/>
            <a:ext cx="8948758" cy="538616"/>
          </a:xfrm>
        </p:spPr>
        <p:txBody>
          <a:bodyPr/>
          <a:lstStyle>
            <a:lvl1pPr>
              <a:defRPr>
                <a:solidFill>
                  <a:schemeClr val="bg1"/>
                </a:solidFill>
              </a:defRPr>
            </a:lvl1pPr>
          </a:lstStyle>
          <a:p>
            <a:r>
              <a:rPr lang="en-GB" noProof="0"/>
              <a:t>Click to edit Master title style</a:t>
            </a:r>
            <a:endParaRPr lang="en-AU" noProof="0"/>
          </a:p>
        </p:txBody>
      </p:sp>
      <p:sp>
        <p:nvSpPr>
          <p:cNvPr id="11" name="Text Placeholder 7">
            <a:extLst>
              <a:ext uri="{FF2B5EF4-FFF2-40B4-BE49-F238E27FC236}">
                <a16:creationId xmlns:a16="http://schemas.microsoft.com/office/drawing/2014/main" id="{65EE3800-02E7-0C31-7236-4EB333759D82}"/>
              </a:ext>
            </a:extLst>
          </p:cNvPr>
          <p:cNvSpPr>
            <a:spLocks noGrp="1"/>
          </p:cNvSpPr>
          <p:nvPr>
            <p:ph type="body" sz="quarter" idx="13"/>
          </p:nvPr>
        </p:nvSpPr>
        <p:spPr>
          <a:xfrm>
            <a:off x="623418" y="741399"/>
            <a:ext cx="8948758"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2" name="Date Placeholder 3">
            <a:extLst>
              <a:ext uri="{FF2B5EF4-FFF2-40B4-BE49-F238E27FC236}">
                <a16:creationId xmlns:a16="http://schemas.microsoft.com/office/drawing/2014/main" id="{500C519C-CE05-BB18-B6AB-072659C324C4}"/>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F4BFC16B-4E91-4459-BE5C-E4095F89C477}" type="datetime1">
              <a:rPr lang="en-AU" smtClean="0"/>
              <a:pPr/>
              <a:t>4/6/2024</a:t>
            </a:fld>
            <a:endParaRPr lang="en-AU"/>
          </a:p>
        </p:txBody>
      </p:sp>
      <p:sp>
        <p:nvSpPr>
          <p:cNvPr id="13" name="Footer Placeholder 4">
            <a:extLst>
              <a:ext uri="{FF2B5EF4-FFF2-40B4-BE49-F238E27FC236}">
                <a16:creationId xmlns:a16="http://schemas.microsoft.com/office/drawing/2014/main" id="{64D80DA3-B670-386C-693C-0FEFF565E49A}"/>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14" name="Content Placeholder 2">
            <a:extLst>
              <a:ext uri="{FF2B5EF4-FFF2-40B4-BE49-F238E27FC236}">
                <a16:creationId xmlns:a16="http://schemas.microsoft.com/office/drawing/2014/main" id="{AB803641-F611-576C-8B7A-E9625C5C81F9}"/>
              </a:ext>
            </a:extLst>
          </p:cNvPr>
          <p:cNvSpPr>
            <a:spLocks noGrp="1"/>
          </p:cNvSpPr>
          <p:nvPr>
            <p:ph idx="1"/>
          </p:nvPr>
        </p:nvSpPr>
        <p:spPr>
          <a:xfrm>
            <a:off x="623887" y="2799472"/>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15" name="Content Placeholder 2">
            <a:extLst>
              <a:ext uri="{FF2B5EF4-FFF2-40B4-BE49-F238E27FC236}">
                <a16:creationId xmlns:a16="http://schemas.microsoft.com/office/drawing/2014/main" id="{C3C3383D-EC57-77BD-398E-211B39271FBF}"/>
              </a:ext>
            </a:extLst>
          </p:cNvPr>
          <p:cNvSpPr>
            <a:spLocks noGrp="1"/>
          </p:cNvSpPr>
          <p:nvPr>
            <p:ph idx="14"/>
          </p:nvPr>
        </p:nvSpPr>
        <p:spPr>
          <a:xfrm>
            <a:off x="6359974" y="2799471"/>
            <a:ext cx="5304414" cy="3377491"/>
          </a:xfrm>
        </p:spPr>
        <p:txBody>
          <a:bodyPr lIns="0" numCol="1" spcCol="0"/>
          <a:lstStyle>
            <a:lvl1pPr>
              <a:defRPr>
                <a:solidFill>
                  <a:schemeClr val="bg1"/>
                </a:solidFill>
              </a:defRPr>
            </a:lvl1pPr>
          </a:lstStyle>
          <a:p>
            <a:pPr lvl="0"/>
            <a:r>
              <a:rPr lang="en-GB" noProof="0"/>
              <a:t>Click to edit Master text styles</a:t>
            </a:r>
          </a:p>
        </p:txBody>
      </p:sp>
      <p:sp>
        <p:nvSpPr>
          <p:cNvPr id="20" name="Slide Number Placeholder 5">
            <a:extLst>
              <a:ext uri="{FF2B5EF4-FFF2-40B4-BE49-F238E27FC236}">
                <a16:creationId xmlns:a16="http://schemas.microsoft.com/office/drawing/2014/main" id="{350B0337-D684-D0AA-2549-E2093A678112}"/>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pic>
        <p:nvPicPr>
          <p:cNvPr id="21" name="Picture 20">
            <a:extLst>
              <a:ext uri="{FF2B5EF4-FFF2-40B4-BE49-F238E27FC236}">
                <a16:creationId xmlns:a16="http://schemas.microsoft.com/office/drawing/2014/main" id="{61B2B09D-9B11-9A10-28AA-E942BA58C26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2" name="Parallelogram 5">
            <a:extLst>
              <a:ext uri="{FF2B5EF4-FFF2-40B4-BE49-F238E27FC236}">
                <a16:creationId xmlns:a16="http://schemas.microsoft.com/office/drawing/2014/main" id="{2488A8DF-07E7-91A7-2293-20924091E0F5}"/>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D8691CD3-8AD0-01D9-387E-776A05BE9F91}"/>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E861D5F4-7752-7C26-240B-13AF55A436E6}"/>
              </a:ext>
              <a:ext uri="{C183D7F6-B498-43B3-948B-1728B52AA6E4}">
                <adec:decorative xmlns:adec="http://schemas.microsoft.com/office/drawing/2017/decorative" val="1"/>
              </a:ext>
            </a:extLst>
          </p:cNvPr>
          <p:cNvSpPr>
            <a:spLocks noGrp="1"/>
          </p:cNvSpPr>
          <p:nvPr>
            <p:ph type="pic" sz="quarter" idx="15"/>
          </p:nvPr>
        </p:nvSpPr>
        <p:spPr>
          <a:xfrm>
            <a:off x="623887" y="1628775"/>
            <a:ext cx="1080000" cy="972000"/>
          </a:xfrm>
        </p:spPr>
        <p:txBody>
          <a:bodyPr/>
          <a:lstStyle>
            <a:lvl1pPr>
              <a:defRPr>
                <a:solidFill>
                  <a:schemeClr val="bg1"/>
                </a:solidFill>
              </a:defRPr>
            </a:lvl1pPr>
          </a:lstStyle>
          <a:p>
            <a:r>
              <a:rPr lang="en-GB"/>
              <a:t>Click icon to add picture</a:t>
            </a:r>
            <a:endParaRPr lang="en-AU"/>
          </a:p>
        </p:txBody>
      </p:sp>
      <p:sp>
        <p:nvSpPr>
          <p:cNvPr id="25" name="Picture Placeholder 9">
            <a:extLst>
              <a:ext uri="{FF2B5EF4-FFF2-40B4-BE49-F238E27FC236}">
                <a16:creationId xmlns:a16="http://schemas.microsoft.com/office/drawing/2014/main" id="{3074DB50-AF52-C226-6D02-AC38AC8D16CB}"/>
              </a:ext>
              <a:ext uri="{C183D7F6-B498-43B3-948B-1728B52AA6E4}">
                <adec:decorative xmlns:adec="http://schemas.microsoft.com/office/drawing/2017/decorative" val="1"/>
              </a:ext>
            </a:extLst>
          </p:cNvPr>
          <p:cNvSpPr>
            <a:spLocks noGrp="1"/>
          </p:cNvSpPr>
          <p:nvPr>
            <p:ph type="pic" sz="quarter" idx="16"/>
          </p:nvPr>
        </p:nvSpPr>
        <p:spPr>
          <a:xfrm>
            <a:off x="6363507"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3984071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lumn with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21043"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21043"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2799472"/>
            <a:ext cx="3420000" cy="3377491"/>
          </a:xfrm>
        </p:spPr>
        <p:txBody>
          <a:bodyPr lIns="0" numCol="1" spcCol="0"/>
          <a:lstStyle>
            <a:lvl1pPr>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10" name="Picture Placeholder 9">
            <a:extLst>
              <a:ext uri="{FF2B5EF4-FFF2-40B4-BE49-F238E27FC236}">
                <a16:creationId xmlns:a16="http://schemas.microsoft.com/office/drawing/2014/main" id="{F0B00431-C654-88F0-B6D3-B0FE171E38D2}"/>
              </a:ext>
              <a:ext uri="{C183D7F6-B498-43B3-948B-1728B52AA6E4}">
                <adec:decorative xmlns:adec="http://schemas.microsoft.com/office/drawing/2017/decorative" val="1"/>
              </a:ext>
            </a:extLst>
          </p:cNvPr>
          <p:cNvSpPr>
            <a:spLocks noGrp="1"/>
          </p:cNvSpPr>
          <p:nvPr>
            <p:ph type="pic" sz="quarter" idx="15"/>
          </p:nvPr>
        </p:nvSpPr>
        <p:spPr>
          <a:xfrm>
            <a:off x="623886" y="1628775"/>
            <a:ext cx="1080000" cy="972000"/>
          </a:xfrm>
        </p:spPr>
        <p:txBody>
          <a:bodyPr/>
          <a:lstStyle/>
          <a:p>
            <a:r>
              <a:rPr lang="en-GB"/>
              <a:t>Click icon to add picture</a:t>
            </a:r>
            <a:endParaRPr lang="en-AU"/>
          </a:p>
        </p:txBody>
      </p:sp>
      <p:sp>
        <p:nvSpPr>
          <p:cNvPr id="11" name="Picture Placeholder 9">
            <a:extLst>
              <a:ext uri="{FF2B5EF4-FFF2-40B4-BE49-F238E27FC236}">
                <a16:creationId xmlns:a16="http://schemas.microsoft.com/office/drawing/2014/main" id="{08E8E45F-9611-E7E3-7C3F-5CC9D34F8B59}"/>
              </a:ext>
              <a:ext uri="{C183D7F6-B498-43B3-948B-1728B52AA6E4}">
                <adec:decorative xmlns:adec="http://schemas.microsoft.com/office/drawing/2017/decorative" val="1"/>
              </a:ext>
            </a:extLst>
          </p:cNvPr>
          <p:cNvSpPr>
            <a:spLocks noGrp="1"/>
          </p:cNvSpPr>
          <p:nvPr>
            <p:ph type="pic" sz="quarter" idx="16"/>
          </p:nvPr>
        </p:nvSpPr>
        <p:spPr>
          <a:xfrm>
            <a:off x="4433793" y="1628775"/>
            <a:ext cx="1080000" cy="972000"/>
          </a:xfrm>
        </p:spPr>
        <p:txBody>
          <a:bodyPr/>
          <a:lstStyle/>
          <a:p>
            <a:r>
              <a:rPr lang="en-GB"/>
              <a:t>Click icon to add picture</a:t>
            </a:r>
            <a:endParaRPr lang="en-AU"/>
          </a:p>
        </p:txBody>
      </p:sp>
      <p:sp>
        <p:nvSpPr>
          <p:cNvPr id="12" name="Content Placeholder 2">
            <a:extLst>
              <a:ext uri="{FF2B5EF4-FFF2-40B4-BE49-F238E27FC236}">
                <a16:creationId xmlns:a16="http://schemas.microsoft.com/office/drawing/2014/main" id="{16E52F80-918E-BB39-4140-003B7EE8C407}"/>
              </a:ext>
            </a:extLst>
          </p:cNvPr>
          <p:cNvSpPr>
            <a:spLocks noGrp="1"/>
          </p:cNvSpPr>
          <p:nvPr>
            <p:ph idx="17"/>
          </p:nvPr>
        </p:nvSpPr>
        <p:spPr>
          <a:xfrm>
            <a:off x="4433794" y="2799472"/>
            <a:ext cx="3420000" cy="3377491"/>
          </a:xfrm>
        </p:spPr>
        <p:txBody>
          <a:bodyPr lIns="0" numCol="1" spcCol="0"/>
          <a:lstStyle>
            <a:lvl1pPr>
              <a:defRPr/>
            </a:lvl1pPr>
          </a:lstStyle>
          <a:p>
            <a:pPr lvl="0"/>
            <a:r>
              <a:rPr lang="en-GB" noProof="0"/>
              <a:t>Click to edit Master text styles</a:t>
            </a:r>
          </a:p>
        </p:txBody>
      </p:sp>
      <p:sp>
        <p:nvSpPr>
          <p:cNvPr id="13" name="Content Placeholder 2">
            <a:extLst>
              <a:ext uri="{FF2B5EF4-FFF2-40B4-BE49-F238E27FC236}">
                <a16:creationId xmlns:a16="http://schemas.microsoft.com/office/drawing/2014/main" id="{C0550A81-340A-DE00-2734-7BDCF55B9C65}"/>
              </a:ext>
            </a:extLst>
          </p:cNvPr>
          <p:cNvSpPr>
            <a:spLocks noGrp="1"/>
          </p:cNvSpPr>
          <p:nvPr>
            <p:ph idx="18"/>
          </p:nvPr>
        </p:nvSpPr>
        <p:spPr>
          <a:xfrm>
            <a:off x="8243701" y="2799472"/>
            <a:ext cx="3420000" cy="3377491"/>
          </a:xfrm>
        </p:spPr>
        <p:txBody>
          <a:bodyPr lIns="0" numCol="1" spcCol="0"/>
          <a:lstStyle>
            <a:lvl1pPr>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
        <p:nvSpPr>
          <p:cNvPr id="14" name="Picture Placeholder 9">
            <a:extLst>
              <a:ext uri="{FF2B5EF4-FFF2-40B4-BE49-F238E27FC236}">
                <a16:creationId xmlns:a16="http://schemas.microsoft.com/office/drawing/2014/main" id="{2DCA26DD-50DF-2E17-EEA9-807D07CD5D44}"/>
              </a:ext>
              <a:ext uri="{C183D7F6-B498-43B3-948B-1728B52AA6E4}">
                <adec:decorative xmlns:adec="http://schemas.microsoft.com/office/drawing/2017/decorative" val="1"/>
              </a:ext>
            </a:extLst>
          </p:cNvPr>
          <p:cNvSpPr>
            <a:spLocks noGrp="1"/>
          </p:cNvSpPr>
          <p:nvPr>
            <p:ph type="pic" sz="quarter" idx="19"/>
          </p:nvPr>
        </p:nvSpPr>
        <p:spPr>
          <a:xfrm>
            <a:off x="8243701" y="1628775"/>
            <a:ext cx="1080000" cy="972000"/>
          </a:xfrm>
        </p:spPr>
        <p:txBody>
          <a:bodyPr/>
          <a:lstStyle/>
          <a:p>
            <a:r>
              <a:rPr lang="en-GB"/>
              <a:t>Click icon to add picture</a:t>
            </a:r>
            <a:endParaRPr lang="en-AU"/>
          </a:p>
        </p:txBody>
      </p:sp>
    </p:spTree>
    <p:extLst>
      <p:ext uri="{BB962C8B-B14F-4D97-AF65-F5344CB8AC3E}">
        <p14:creationId xmlns:p14="http://schemas.microsoft.com/office/powerpoint/2010/main" val="26203156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hree column with icons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21043" cy="538616"/>
          </a:xfrm>
        </p:spPr>
        <p:txBody>
          <a:body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21043"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2799472"/>
            <a:ext cx="3420000" cy="3377491"/>
          </a:xfrm>
        </p:spPr>
        <p:txBody>
          <a:bodyPr lIns="0" numCol="1" spcCol="0"/>
          <a:lstStyle>
            <a:lvl1pPr>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10" name="Picture Placeholder 9">
            <a:extLst>
              <a:ext uri="{FF2B5EF4-FFF2-40B4-BE49-F238E27FC236}">
                <a16:creationId xmlns:a16="http://schemas.microsoft.com/office/drawing/2014/main" id="{F0B00431-C654-88F0-B6D3-B0FE171E38D2}"/>
              </a:ext>
              <a:ext uri="{C183D7F6-B498-43B3-948B-1728B52AA6E4}">
                <adec:decorative xmlns:adec="http://schemas.microsoft.com/office/drawing/2017/decorative" val="1"/>
              </a:ext>
            </a:extLst>
          </p:cNvPr>
          <p:cNvSpPr>
            <a:spLocks noGrp="1"/>
          </p:cNvSpPr>
          <p:nvPr>
            <p:ph type="pic" sz="quarter" idx="15"/>
          </p:nvPr>
        </p:nvSpPr>
        <p:spPr>
          <a:xfrm>
            <a:off x="623886" y="1628775"/>
            <a:ext cx="1080000" cy="972000"/>
          </a:xfrm>
        </p:spPr>
        <p:txBody>
          <a:bodyPr/>
          <a:lstStyle/>
          <a:p>
            <a:r>
              <a:rPr lang="en-GB"/>
              <a:t>Click icon to add picture</a:t>
            </a:r>
            <a:endParaRPr lang="en-AU"/>
          </a:p>
        </p:txBody>
      </p:sp>
      <p:sp>
        <p:nvSpPr>
          <p:cNvPr id="11" name="Picture Placeholder 9">
            <a:extLst>
              <a:ext uri="{FF2B5EF4-FFF2-40B4-BE49-F238E27FC236}">
                <a16:creationId xmlns:a16="http://schemas.microsoft.com/office/drawing/2014/main" id="{08E8E45F-9611-E7E3-7C3F-5CC9D34F8B59}"/>
              </a:ext>
              <a:ext uri="{C183D7F6-B498-43B3-948B-1728B52AA6E4}">
                <adec:decorative xmlns:adec="http://schemas.microsoft.com/office/drawing/2017/decorative" val="1"/>
              </a:ext>
            </a:extLst>
          </p:cNvPr>
          <p:cNvSpPr>
            <a:spLocks noGrp="1"/>
          </p:cNvSpPr>
          <p:nvPr>
            <p:ph type="pic" sz="quarter" idx="16"/>
          </p:nvPr>
        </p:nvSpPr>
        <p:spPr>
          <a:xfrm>
            <a:off x="4433793" y="1628775"/>
            <a:ext cx="1080000" cy="972000"/>
          </a:xfrm>
        </p:spPr>
        <p:txBody>
          <a:bodyPr/>
          <a:lstStyle/>
          <a:p>
            <a:r>
              <a:rPr lang="en-GB"/>
              <a:t>Click icon to add picture</a:t>
            </a:r>
            <a:endParaRPr lang="en-AU"/>
          </a:p>
        </p:txBody>
      </p:sp>
      <p:sp>
        <p:nvSpPr>
          <p:cNvPr id="12" name="Content Placeholder 2">
            <a:extLst>
              <a:ext uri="{FF2B5EF4-FFF2-40B4-BE49-F238E27FC236}">
                <a16:creationId xmlns:a16="http://schemas.microsoft.com/office/drawing/2014/main" id="{16E52F80-918E-BB39-4140-003B7EE8C407}"/>
              </a:ext>
            </a:extLst>
          </p:cNvPr>
          <p:cNvSpPr>
            <a:spLocks noGrp="1"/>
          </p:cNvSpPr>
          <p:nvPr>
            <p:ph idx="17"/>
          </p:nvPr>
        </p:nvSpPr>
        <p:spPr>
          <a:xfrm>
            <a:off x="4433794" y="2799472"/>
            <a:ext cx="3420000" cy="3377491"/>
          </a:xfrm>
        </p:spPr>
        <p:txBody>
          <a:bodyPr lIns="0" numCol="1" spcCol="0"/>
          <a:lstStyle>
            <a:lvl1pPr>
              <a:defRPr/>
            </a:lvl1pPr>
          </a:lstStyle>
          <a:p>
            <a:pPr lvl="0"/>
            <a:r>
              <a:rPr lang="en-GB" noProof="0"/>
              <a:t>Click to edit Master text styles</a:t>
            </a:r>
          </a:p>
        </p:txBody>
      </p:sp>
      <p:sp>
        <p:nvSpPr>
          <p:cNvPr id="13" name="Content Placeholder 2">
            <a:extLst>
              <a:ext uri="{FF2B5EF4-FFF2-40B4-BE49-F238E27FC236}">
                <a16:creationId xmlns:a16="http://schemas.microsoft.com/office/drawing/2014/main" id="{C0550A81-340A-DE00-2734-7BDCF55B9C65}"/>
              </a:ext>
            </a:extLst>
          </p:cNvPr>
          <p:cNvSpPr>
            <a:spLocks noGrp="1"/>
          </p:cNvSpPr>
          <p:nvPr>
            <p:ph idx="18"/>
          </p:nvPr>
        </p:nvSpPr>
        <p:spPr>
          <a:xfrm>
            <a:off x="8243701" y="2799472"/>
            <a:ext cx="3420000" cy="3377491"/>
          </a:xfrm>
        </p:spPr>
        <p:txBody>
          <a:bodyPr lIns="0" numCol="1" spcCol="0"/>
          <a:lstStyle>
            <a:lvl1pPr>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
        <p:nvSpPr>
          <p:cNvPr id="14" name="Picture Placeholder 9">
            <a:extLst>
              <a:ext uri="{FF2B5EF4-FFF2-40B4-BE49-F238E27FC236}">
                <a16:creationId xmlns:a16="http://schemas.microsoft.com/office/drawing/2014/main" id="{2DCA26DD-50DF-2E17-EEA9-807D07CD5D44}"/>
              </a:ext>
              <a:ext uri="{C183D7F6-B498-43B3-948B-1728B52AA6E4}">
                <adec:decorative xmlns:adec="http://schemas.microsoft.com/office/drawing/2017/decorative" val="1"/>
              </a:ext>
            </a:extLst>
          </p:cNvPr>
          <p:cNvSpPr>
            <a:spLocks noGrp="1"/>
          </p:cNvSpPr>
          <p:nvPr>
            <p:ph type="pic" sz="quarter" idx="19"/>
          </p:nvPr>
        </p:nvSpPr>
        <p:spPr>
          <a:xfrm>
            <a:off x="8243701" y="1628775"/>
            <a:ext cx="1080000" cy="972000"/>
          </a:xfrm>
        </p:spPr>
        <p:txBody>
          <a:bodyPr/>
          <a:lstStyle/>
          <a:p>
            <a:r>
              <a:rPr lang="en-GB"/>
              <a:t>Click icon to add picture</a:t>
            </a:r>
            <a:endParaRPr lang="en-AU"/>
          </a:p>
        </p:txBody>
      </p:sp>
    </p:spTree>
    <p:extLst>
      <p:ext uri="{BB962C8B-B14F-4D97-AF65-F5344CB8AC3E}">
        <p14:creationId xmlns:p14="http://schemas.microsoft.com/office/powerpoint/2010/main" val="23276757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ree column with icons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8A0278DC-7CD8-4282-9C25-9DAFB8D0C73C}"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43D9A1-3253-EA83-BB7F-FDDE1E047C14}"/>
              </a:ext>
            </a:extLst>
          </p:cNvPr>
          <p:cNvSpPr>
            <a:spLocks noGrp="1"/>
          </p:cNvSpPr>
          <p:nvPr>
            <p:ph idx="1"/>
          </p:nvPr>
        </p:nvSpPr>
        <p:spPr>
          <a:xfrm>
            <a:off x="623886" y="2799472"/>
            <a:ext cx="3420000" cy="3377491"/>
          </a:xfrm>
        </p:spPr>
        <p:txBody>
          <a:bodyPr lIns="0" numCol="1" spcCol="0"/>
          <a:lstStyle>
            <a:lvl1pPr>
              <a:defRPr>
                <a:solidFill>
                  <a:schemeClr val="bg1"/>
                </a:solidFill>
              </a:defRPr>
            </a:lvl1pPr>
          </a:lstStyle>
          <a:p>
            <a:pPr lvl="0"/>
            <a:r>
              <a:rPr lang="en-GB" noProof="0"/>
              <a:t>Click to edit Master text styles</a:t>
            </a:r>
          </a:p>
        </p:txBody>
      </p:sp>
      <p:sp>
        <p:nvSpPr>
          <p:cNvPr id="13" name="Content Placeholder 2">
            <a:extLst>
              <a:ext uri="{FF2B5EF4-FFF2-40B4-BE49-F238E27FC236}">
                <a16:creationId xmlns:a16="http://schemas.microsoft.com/office/drawing/2014/main" id="{3E582208-7C63-9E7E-45F4-45CDEFE4907C}"/>
              </a:ext>
            </a:extLst>
          </p:cNvPr>
          <p:cNvSpPr>
            <a:spLocks noGrp="1"/>
          </p:cNvSpPr>
          <p:nvPr>
            <p:ph idx="17"/>
          </p:nvPr>
        </p:nvSpPr>
        <p:spPr>
          <a:xfrm>
            <a:off x="4433794" y="2799472"/>
            <a:ext cx="3420000" cy="3377491"/>
          </a:xfrm>
        </p:spPr>
        <p:txBody>
          <a:bodyPr lIns="0" numCol="1" spcCol="0"/>
          <a:lstStyle>
            <a:lvl1pPr>
              <a:defRPr>
                <a:solidFill>
                  <a:schemeClr val="bg1"/>
                </a:solidFill>
              </a:defRPr>
            </a:lvl1pPr>
          </a:lstStyle>
          <a:p>
            <a:pPr lvl="0"/>
            <a:r>
              <a:rPr lang="en-GB" noProof="0"/>
              <a:t>Click to edit Master text styles</a:t>
            </a:r>
          </a:p>
        </p:txBody>
      </p:sp>
      <p:sp>
        <p:nvSpPr>
          <p:cNvPr id="18" name="Content Placeholder 2">
            <a:extLst>
              <a:ext uri="{FF2B5EF4-FFF2-40B4-BE49-F238E27FC236}">
                <a16:creationId xmlns:a16="http://schemas.microsoft.com/office/drawing/2014/main" id="{055B3BFA-71B5-E537-CB13-1FE14E733A04}"/>
              </a:ext>
            </a:extLst>
          </p:cNvPr>
          <p:cNvSpPr>
            <a:spLocks noGrp="1"/>
          </p:cNvSpPr>
          <p:nvPr>
            <p:ph idx="18"/>
          </p:nvPr>
        </p:nvSpPr>
        <p:spPr>
          <a:xfrm>
            <a:off x="8243701" y="2799472"/>
            <a:ext cx="3420000" cy="3377491"/>
          </a:xfrm>
        </p:spPr>
        <p:txBody>
          <a:bodyPr lIns="0" numCol="1" spcCol="0"/>
          <a:lstStyle>
            <a:lvl1pPr>
              <a:defRPr>
                <a:solidFill>
                  <a:schemeClr val="bg1"/>
                </a:solidFill>
              </a:defRPr>
            </a:lvl1pPr>
          </a:lstStyle>
          <a:p>
            <a:pPr lvl="0"/>
            <a:r>
              <a:rPr lang="en-GB" noProof="0"/>
              <a:t>Click to edit Master text styles</a:t>
            </a:r>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20" name="Picture Placeholder 9">
            <a:extLst>
              <a:ext uri="{FF2B5EF4-FFF2-40B4-BE49-F238E27FC236}">
                <a16:creationId xmlns:a16="http://schemas.microsoft.com/office/drawing/2014/main" id="{C1331E32-9FA9-B29A-E096-D0C093C98C11}"/>
              </a:ext>
              <a:ext uri="{C183D7F6-B498-43B3-948B-1728B52AA6E4}">
                <adec:decorative xmlns:adec="http://schemas.microsoft.com/office/drawing/2017/decorative" val="1"/>
              </a:ext>
            </a:extLst>
          </p:cNvPr>
          <p:cNvSpPr>
            <a:spLocks noGrp="1"/>
          </p:cNvSpPr>
          <p:nvPr>
            <p:ph type="pic" sz="quarter" idx="15"/>
          </p:nvPr>
        </p:nvSpPr>
        <p:spPr>
          <a:xfrm>
            <a:off x="623886" y="1628775"/>
            <a:ext cx="1080000" cy="972000"/>
          </a:xfrm>
        </p:spPr>
        <p:txBody>
          <a:bodyPr/>
          <a:lstStyle>
            <a:lvl1pPr>
              <a:defRPr>
                <a:solidFill>
                  <a:schemeClr val="bg1"/>
                </a:solidFill>
              </a:defRPr>
            </a:lvl1pPr>
          </a:lstStyle>
          <a:p>
            <a:r>
              <a:rPr lang="en-GB"/>
              <a:t>Click icon to add picture</a:t>
            </a:r>
            <a:endParaRPr lang="en-AU"/>
          </a:p>
        </p:txBody>
      </p:sp>
      <p:sp>
        <p:nvSpPr>
          <p:cNvPr id="21" name="Picture Placeholder 9">
            <a:extLst>
              <a:ext uri="{FF2B5EF4-FFF2-40B4-BE49-F238E27FC236}">
                <a16:creationId xmlns:a16="http://schemas.microsoft.com/office/drawing/2014/main" id="{FEF56307-F954-5F2E-3ED6-047A91C61716}"/>
              </a:ext>
              <a:ext uri="{C183D7F6-B498-43B3-948B-1728B52AA6E4}">
                <adec:decorative xmlns:adec="http://schemas.microsoft.com/office/drawing/2017/decorative" val="1"/>
              </a:ext>
            </a:extLst>
          </p:cNvPr>
          <p:cNvSpPr>
            <a:spLocks noGrp="1"/>
          </p:cNvSpPr>
          <p:nvPr>
            <p:ph type="pic" sz="quarter" idx="16"/>
          </p:nvPr>
        </p:nvSpPr>
        <p:spPr>
          <a:xfrm>
            <a:off x="4433793" y="1628775"/>
            <a:ext cx="1080000" cy="972000"/>
          </a:xfrm>
        </p:spPr>
        <p:txBody>
          <a:bodyPr/>
          <a:lstStyle>
            <a:lvl1pPr>
              <a:defRPr>
                <a:solidFill>
                  <a:schemeClr val="bg1"/>
                </a:solidFill>
              </a:defRPr>
            </a:lvl1pPr>
          </a:lstStyle>
          <a:p>
            <a:r>
              <a:rPr lang="en-GB"/>
              <a:t>Click icon to add picture</a:t>
            </a:r>
            <a:endParaRPr lang="en-AU"/>
          </a:p>
        </p:txBody>
      </p:sp>
      <p:sp>
        <p:nvSpPr>
          <p:cNvPr id="22" name="Picture Placeholder 9">
            <a:extLst>
              <a:ext uri="{FF2B5EF4-FFF2-40B4-BE49-F238E27FC236}">
                <a16:creationId xmlns:a16="http://schemas.microsoft.com/office/drawing/2014/main" id="{1E465B05-179D-6D15-BE3F-AB7C784AF583}"/>
              </a:ext>
              <a:ext uri="{C183D7F6-B498-43B3-948B-1728B52AA6E4}">
                <adec:decorative xmlns:adec="http://schemas.microsoft.com/office/drawing/2017/decorative" val="1"/>
              </a:ext>
            </a:extLst>
          </p:cNvPr>
          <p:cNvSpPr>
            <a:spLocks noGrp="1"/>
          </p:cNvSpPr>
          <p:nvPr>
            <p:ph type="pic" sz="quarter" idx="19"/>
          </p:nvPr>
        </p:nvSpPr>
        <p:spPr>
          <a:xfrm>
            <a:off x="8243701"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30762019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icons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F4BFC16B-4E91-4459-BE5C-E4095F89C477}"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BA42D-A13C-AFB2-732E-F4C99256DDE1}"/>
              </a:ext>
            </a:extLst>
          </p:cNvPr>
          <p:cNvSpPr>
            <a:spLocks noGrp="1"/>
          </p:cNvSpPr>
          <p:nvPr>
            <p:ph idx="1"/>
          </p:nvPr>
        </p:nvSpPr>
        <p:spPr>
          <a:xfrm>
            <a:off x="623886" y="2799472"/>
            <a:ext cx="3420000" cy="3377491"/>
          </a:xfrm>
        </p:spPr>
        <p:txBody>
          <a:bodyPr lIns="0" numCol="1" spcCol="0"/>
          <a:lstStyle>
            <a:lvl1pPr>
              <a:defRPr>
                <a:solidFill>
                  <a:schemeClr val="bg1"/>
                </a:solidFill>
              </a:defRPr>
            </a:lvl1pPr>
          </a:lstStyle>
          <a:p>
            <a:pPr lvl="0"/>
            <a:r>
              <a:rPr lang="en-GB" noProof="0"/>
              <a:t>Click to edit Master text styles</a:t>
            </a:r>
          </a:p>
        </p:txBody>
      </p:sp>
      <p:sp>
        <p:nvSpPr>
          <p:cNvPr id="13" name="Content Placeholder 2">
            <a:extLst>
              <a:ext uri="{FF2B5EF4-FFF2-40B4-BE49-F238E27FC236}">
                <a16:creationId xmlns:a16="http://schemas.microsoft.com/office/drawing/2014/main" id="{85FFB170-CF1C-02E5-1398-A5E1D36161BB}"/>
              </a:ext>
            </a:extLst>
          </p:cNvPr>
          <p:cNvSpPr>
            <a:spLocks noGrp="1"/>
          </p:cNvSpPr>
          <p:nvPr>
            <p:ph idx="17"/>
          </p:nvPr>
        </p:nvSpPr>
        <p:spPr>
          <a:xfrm>
            <a:off x="4433794" y="2799472"/>
            <a:ext cx="3420000" cy="3377491"/>
          </a:xfrm>
        </p:spPr>
        <p:txBody>
          <a:bodyPr lIns="0" numCol="1" spcCol="0"/>
          <a:lstStyle>
            <a:lvl1pPr>
              <a:defRPr>
                <a:solidFill>
                  <a:schemeClr val="bg1"/>
                </a:solidFill>
              </a:defRPr>
            </a:lvl1pPr>
          </a:lstStyle>
          <a:p>
            <a:pPr lvl="0"/>
            <a:r>
              <a:rPr lang="en-GB" noProof="0"/>
              <a:t>Click to edit Master text styles</a:t>
            </a:r>
          </a:p>
        </p:txBody>
      </p:sp>
      <p:sp>
        <p:nvSpPr>
          <p:cNvPr id="18" name="Content Placeholder 2">
            <a:extLst>
              <a:ext uri="{FF2B5EF4-FFF2-40B4-BE49-F238E27FC236}">
                <a16:creationId xmlns:a16="http://schemas.microsoft.com/office/drawing/2014/main" id="{9C6F7D9F-6797-9387-29AA-E50EF234EDE9}"/>
              </a:ext>
            </a:extLst>
          </p:cNvPr>
          <p:cNvSpPr>
            <a:spLocks noGrp="1"/>
          </p:cNvSpPr>
          <p:nvPr>
            <p:ph idx="18"/>
          </p:nvPr>
        </p:nvSpPr>
        <p:spPr>
          <a:xfrm>
            <a:off x="8243701" y="2799472"/>
            <a:ext cx="3420000" cy="3377491"/>
          </a:xfrm>
        </p:spPr>
        <p:txBody>
          <a:bodyPr lIns="0" numCol="1" spcCol="0"/>
          <a:lstStyle>
            <a:lvl1pPr>
              <a:defRPr>
                <a:solidFill>
                  <a:schemeClr val="bg1"/>
                </a:solidFill>
              </a:defRPr>
            </a:lvl1pPr>
          </a:lstStyle>
          <a:p>
            <a:pPr lvl="0"/>
            <a:r>
              <a:rPr lang="en-GB" noProof="0"/>
              <a:t>Click to edit Master text styles</a:t>
            </a:r>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6" name="Slide Number Placeholder 5">
            <a:extLst>
              <a:ext uri="{FF2B5EF4-FFF2-40B4-BE49-F238E27FC236}">
                <a16:creationId xmlns:a16="http://schemas.microsoft.com/office/drawing/2014/main" id="{6861F509-E4E1-8FD7-EE4D-2AD2BA1289D8}"/>
              </a:ext>
              <a:ext uri="{C183D7F6-B498-43B3-948B-1728B52AA6E4}">
                <adec:decorative xmlns:adec="http://schemas.microsoft.com/office/drawing/2017/decorative" val="0"/>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20" name="Picture Placeholder 9">
            <a:extLst>
              <a:ext uri="{FF2B5EF4-FFF2-40B4-BE49-F238E27FC236}">
                <a16:creationId xmlns:a16="http://schemas.microsoft.com/office/drawing/2014/main" id="{6B3AC0E0-247E-E2F2-41AF-90C5AB890034}"/>
              </a:ext>
              <a:ext uri="{C183D7F6-B498-43B3-948B-1728B52AA6E4}">
                <adec:decorative xmlns:adec="http://schemas.microsoft.com/office/drawing/2017/decorative" val="1"/>
              </a:ext>
            </a:extLst>
          </p:cNvPr>
          <p:cNvSpPr>
            <a:spLocks noGrp="1"/>
          </p:cNvSpPr>
          <p:nvPr>
            <p:ph type="pic" sz="quarter" idx="15"/>
          </p:nvPr>
        </p:nvSpPr>
        <p:spPr>
          <a:xfrm>
            <a:off x="623886" y="1628775"/>
            <a:ext cx="1080000" cy="972000"/>
          </a:xfrm>
        </p:spPr>
        <p:txBody>
          <a:bodyPr/>
          <a:lstStyle>
            <a:lvl1pPr>
              <a:defRPr>
                <a:solidFill>
                  <a:schemeClr val="bg1"/>
                </a:solidFill>
              </a:defRPr>
            </a:lvl1pPr>
          </a:lstStyle>
          <a:p>
            <a:r>
              <a:rPr lang="en-GB"/>
              <a:t>Click icon to add picture</a:t>
            </a:r>
            <a:endParaRPr lang="en-AU"/>
          </a:p>
        </p:txBody>
      </p:sp>
      <p:sp>
        <p:nvSpPr>
          <p:cNvPr id="21" name="Picture Placeholder 9">
            <a:extLst>
              <a:ext uri="{FF2B5EF4-FFF2-40B4-BE49-F238E27FC236}">
                <a16:creationId xmlns:a16="http://schemas.microsoft.com/office/drawing/2014/main" id="{C077CE0A-DB05-29AA-4C48-3AAC20ABFA0D}"/>
              </a:ext>
              <a:ext uri="{C183D7F6-B498-43B3-948B-1728B52AA6E4}">
                <adec:decorative xmlns:adec="http://schemas.microsoft.com/office/drawing/2017/decorative" val="1"/>
              </a:ext>
            </a:extLst>
          </p:cNvPr>
          <p:cNvSpPr>
            <a:spLocks noGrp="1"/>
          </p:cNvSpPr>
          <p:nvPr>
            <p:ph type="pic" sz="quarter" idx="16"/>
          </p:nvPr>
        </p:nvSpPr>
        <p:spPr>
          <a:xfrm>
            <a:off x="4433793" y="1628775"/>
            <a:ext cx="1080000" cy="972000"/>
          </a:xfrm>
        </p:spPr>
        <p:txBody>
          <a:bodyPr/>
          <a:lstStyle>
            <a:lvl1pPr>
              <a:defRPr>
                <a:solidFill>
                  <a:schemeClr val="bg1"/>
                </a:solidFill>
              </a:defRPr>
            </a:lvl1pPr>
          </a:lstStyle>
          <a:p>
            <a:r>
              <a:rPr lang="en-GB"/>
              <a:t>Click icon to add picture</a:t>
            </a:r>
            <a:endParaRPr lang="en-AU"/>
          </a:p>
        </p:txBody>
      </p:sp>
      <p:sp>
        <p:nvSpPr>
          <p:cNvPr id="22" name="Picture Placeholder 9">
            <a:extLst>
              <a:ext uri="{FF2B5EF4-FFF2-40B4-BE49-F238E27FC236}">
                <a16:creationId xmlns:a16="http://schemas.microsoft.com/office/drawing/2014/main" id="{464FB92E-A144-1906-99C0-41DD88EC182E}"/>
              </a:ext>
              <a:ext uri="{C183D7F6-B498-43B3-948B-1728B52AA6E4}">
                <adec:decorative xmlns:adec="http://schemas.microsoft.com/office/drawing/2017/decorative" val="1"/>
              </a:ext>
            </a:extLst>
          </p:cNvPr>
          <p:cNvSpPr>
            <a:spLocks noGrp="1"/>
          </p:cNvSpPr>
          <p:nvPr>
            <p:ph type="pic" sz="quarter" idx="19"/>
          </p:nvPr>
        </p:nvSpPr>
        <p:spPr>
          <a:xfrm>
            <a:off x="8243701"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950807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ree column with icons_4">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0F2E4A-6044-D732-EB89-8B493FF43A6A}"/>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a:t>Click to edit Master title style</a:t>
            </a:r>
            <a:endParaRPr lang="en-AU"/>
          </a:p>
        </p:txBody>
      </p:sp>
      <p:sp>
        <p:nvSpPr>
          <p:cNvPr id="12" name="Text Placeholder 7">
            <a:extLst>
              <a:ext uri="{FF2B5EF4-FFF2-40B4-BE49-F238E27FC236}">
                <a16:creationId xmlns:a16="http://schemas.microsoft.com/office/drawing/2014/main" id="{395584A7-3940-6B32-30DC-64207CF913B6}"/>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Date Placeholder 3">
            <a:extLst>
              <a:ext uri="{FF2B5EF4-FFF2-40B4-BE49-F238E27FC236}">
                <a16:creationId xmlns:a16="http://schemas.microsoft.com/office/drawing/2014/main" id="{C21074F1-3D10-18E9-1B80-9271A90A5494}"/>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p>
            <a:fld id="{F4BFC16B-4E91-4459-BE5C-E4095F89C477}" type="datetime1">
              <a:rPr lang="en-AU" smtClean="0"/>
              <a:t>4/6/2024</a:t>
            </a:fld>
            <a:endParaRPr lang="en-AU"/>
          </a:p>
        </p:txBody>
      </p:sp>
      <p:sp>
        <p:nvSpPr>
          <p:cNvPr id="15" name="Footer Placeholder 4">
            <a:extLst>
              <a:ext uri="{FF2B5EF4-FFF2-40B4-BE49-F238E27FC236}">
                <a16:creationId xmlns:a16="http://schemas.microsoft.com/office/drawing/2014/main" id="{3DD55C0B-F2EA-0309-7A43-C75FEA122CB6}"/>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p>
            <a:endParaRPr lang="en-AU"/>
          </a:p>
        </p:txBody>
      </p:sp>
      <p:sp>
        <p:nvSpPr>
          <p:cNvPr id="16" name="Parallelogram 5">
            <a:extLst>
              <a:ext uri="{FF2B5EF4-FFF2-40B4-BE49-F238E27FC236}">
                <a16:creationId xmlns:a16="http://schemas.microsoft.com/office/drawing/2014/main" id="{CE030E51-25C5-383E-EDCB-833FB6D72F9E}"/>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D3E3AF4D-FC84-8F29-AEC9-C434915C3D2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A1F3DF8-9875-D442-F58F-59EAB2E462CC}"/>
              </a:ext>
            </a:extLst>
          </p:cNvPr>
          <p:cNvSpPr>
            <a:spLocks noGrp="1"/>
          </p:cNvSpPr>
          <p:nvPr>
            <p:ph idx="1"/>
          </p:nvPr>
        </p:nvSpPr>
        <p:spPr>
          <a:xfrm>
            <a:off x="623886" y="2799472"/>
            <a:ext cx="3420000" cy="3377491"/>
          </a:xfrm>
        </p:spPr>
        <p:txBody>
          <a:bodyPr lIns="0" numCol="1" spcCol="0"/>
          <a:lstStyle>
            <a:lvl1pPr>
              <a:defRPr>
                <a:solidFill>
                  <a:schemeClr val="bg1"/>
                </a:solidFill>
              </a:defRPr>
            </a:lvl1pPr>
          </a:lstStyle>
          <a:p>
            <a:pPr lvl="0"/>
            <a:r>
              <a:rPr lang="en-GB"/>
              <a:t>Click to edit Master text styles</a:t>
            </a:r>
          </a:p>
        </p:txBody>
      </p:sp>
      <p:sp>
        <p:nvSpPr>
          <p:cNvPr id="23" name="Content Placeholder 2">
            <a:extLst>
              <a:ext uri="{FF2B5EF4-FFF2-40B4-BE49-F238E27FC236}">
                <a16:creationId xmlns:a16="http://schemas.microsoft.com/office/drawing/2014/main" id="{3F25690A-7699-24C6-8BB2-A69EAB2BEAFA}"/>
              </a:ext>
            </a:extLst>
          </p:cNvPr>
          <p:cNvSpPr>
            <a:spLocks noGrp="1"/>
          </p:cNvSpPr>
          <p:nvPr>
            <p:ph idx="17"/>
          </p:nvPr>
        </p:nvSpPr>
        <p:spPr>
          <a:xfrm>
            <a:off x="4433794" y="2799472"/>
            <a:ext cx="3420000" cy="3377491"/>
          </a:xfrm>
        </p:spPr>
        <p:txBody>
          <a:bodyPr lIns="0" numCol="1" spcCol="0"/>
          <a:lstStyle>
            <a:lvl1pPr>
              <a:defRPr>
                <a:solidFill>
                  <a:schemeClr val="bg1"/>
                </a:solidFill>
              </a:defRPr>
            </a:lvl1pPr>
          </a:lstStyle>
          <a:p>
            <a:pPr lvl="0"/>
            <a:r>
              <a:rPr lang="en-GB"/>
              <a:t>Click to edit Master text styles</a:t>
            </a:r>
          </a:p>
        </p:txBody>
      </p:sp>
      <p:sp>
        <p:nvSpPr>
          <p:cNvPr id="24" name="Content Placeholder 2">
            <a:extLst>
              <a:ext uri="{FF2B5EF4-FFF2-40B4-BE49-F238E27FC236}">
                <a16:creationId xmlns:a16="http://schemas.microsoft.com/office/drawing/2014/main" id="{65A76F81-8125-D1FA-B78B-A69C48649928}"/>
              </a:ext>
            </a:extLst>
          </p:cNvPr>
          <p:cNvSpPr>
            <a:spLocks noGrp="1"/>
          </p:cNvSpPr>
          <p:nvPr>
            <p:ph idx="18"/>
          </p:nvPr>
        </p:nvSpPr>
        <p:spPr>
          <a:xfrm>
            <a:off x="8243701" y="2799472"/>
            <a:ext cx="3420000" cy="3377491"/>
          </a:xfrm>
        </p:spPr>
        <p:txBody>
          <a:bodyPr lIns="0" numCol="1" spcCol="0"/>
          <a:lstStyle>
            <a:lvl1pPr>
              <a:defRPr>
                <a:solidFill>
                  <a:schemeClr val="bg1"/>
                </a:solidFill>
              </a:defRPr>
            </a:lvl1pPr>
          </a:lstStyle>
          <a:p>
            <a:pPr lvl="0"/>
            <a:r>
              <a:rPr lang="en-GB"/>
              <a:t>Click to edit Master text styles</a:t>
            </a:r>
          </a:p>
        </p:txBody>
      </p:sp>
      <p:pic>
        <p:nvPicPr>
          <p:cNvPr id="25" name="Picture 24">
            <a:extLst>
              <a:ext uri="{FF2B5EF4-FFF2-40B4-BE49-F238E27FC236}">
                <a16:creationId xmlns:a16="http://schemas.microsoft.com/office/drawing/2014/main" id="{6141B1C1-75C3-2F91-ED76-F4819C90A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6" name="Slide Number Placeholder 5">
            <a:extLst>
              <a:ext uri="{FF2B5EF4-FFF2-40B4-BE49-F238E27FC236}">
                <a16:creationId xmlns:a16="http://schemas.microsoft.com/office/drawing/2014/main" id="{2BB0E8A9-219C-9E64-BC72-46EA386EE429}"/>
              </a:ext>
              <a:ext uri="{C183D7F6-B498-43B3-948B-1728B52AA6E4}">
                <adec:decorative xmlns:adec="http://schemas.microsoft.com/office/drawing/2017/decorative" val="0"/>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7" name="Picture Placeholder 9">
            <a:extLst>
              <a:ext uri="{FF2B5EF4-FFF2-40B4-BE49-F238E27FC236}">
                <a16:creationId xmlns:a16="http://schemas.microsoft.com/office/drawing/2014/main" id="{E1934025-DD7A-A2F8-C52C-C9ACC6D91B75}"/>
              </a:ext>
              <a:ext uri="{C183D7F6-B498-43B3-948B-1728B52AA6E4}">
                <adec:decorative xmlns:adec="http://schemas.microsoft.com/office/drawing/2017/decorative" val="1"/>
              </a:ext>
            </a:extLst>
          </p:cNvPr>
          <p:cNvSpPr>
            <a:spLocks noGrp="1"/>
          </p:cNvSpPr>
          <p:nvPr>
            <p:ph type="pic" sz="quarter" idx="15"/>
          </p:nvPr>
        </p:nvSpPr>
        <p:spPr>
          <a:xfrm>
            <a:off x="623886" y="1628775"/>
            <a:ext cx="1080000" cy="972000"/>
          </a:xfrm>
        </p:spPr>
        <p:txBody>
          <a:bodyPr/>
          <a:lstStyle>
            <a:lvl1pPr>
              <a:defRPr>
                <a:solidFill>
                  <a:schemeClr val="bg1"/>
                </a:solidFill>
              </a:defRPr>
            </a:lvl1pPr>
          </a:lstStyle>
          <a:p>
            <a:r>
              <a:rPr lang="en-GB"/>
              <a:t>Click icon to add picture</a:t>
            </a:r>
            <a:endParaRPr lang="en-AU"/>
          </a:p>
        </p:txBody>
      </p:sp>
      <p:sp>
        <p:nvSpPr>
          <p:cNvPr id="28" name="Picture Placeholder 9">
            <a:extLst>
              <a:ext uri="{FF2B5EF4-FFF2-40B4-BE49-F238E27FC236}">
                <a16:creationId xmlns:a16="http://schemas.microsoft.com/office/drawing/2014/main" id="{B6308FE8-822D-3562-88BA-989050B20032}"/>
              </a:ext>
              <a:ext uri="{C183D7F6-B498-43B3-948B-1728B52AA6E4}">
                <adec:decorative xmlns:adec="http://schemas.microsoft.com/office/drawing/2017/decorative" val="1"/>
              </a:ext>
            </a:extLst>
          </p:cNvPr>
          <p:cNvSpPr>
            <a:spLocks noGrp="1"/>
          </p:cNvSpPr>
          <p:nvPr>
            <p:ph type="pic" sz="quarter" idx="16"/>
          </p:nvPr>
        </p:nvSpPr>
        <p:spPr>
          <a:xfrm>
            <a:off x="4433793" y="1628775"/>
            <a:ext cx="1080000" cy="972000"/>
          </a:xfrm>
        </p:spPr>
        <p:txBody>
          <a:bodyPr/>
          <a:lstStyle>
            <a:lvl1pPr>
              <a:defRPr>
                <a:solidFill>
                  <a:schemeClr val="bg1"/>
                </a:solidFill>
              </a:defRPr>
            </a:lvl1pPr>
          </a:lstStyle>
          <a:p>
            <a:r>
              <a:rPr lang="en-GB"/>
              <a:t>Click icon to add picture</a:t>
            </a:r>
            <a:endParaRPr lang="en-AU"/>
          </a:p>
        </p:txBody>
      </p:sp>
      <p:sp>
        <p:nvSpPr>
          <p:cNvPr id="29" name="Picture Placeholder 9">
            <a:extLst>
              <a:ext uri="{FF2B5EF4-FFF2-40B4-BE49-F238E27FC236}">
                <a16:creationId xmlns:a16="http://schemas.microsoft.com/office/drawing/2014/main" id="{F3EDD625-B9D0-7DCB-91E8-79B2A6930693}"/>
              </a:ext>
              <a:ext uri="{C183D7F6-B498-43B3-948B-1728B52AA6E4}">
                <adec:decorative xmlns:adec="http://schemas.microsoft.com/office/drawing/2017/decorative" val="1"/>
              </a:ext>
            </a:extLst>
          </p:cNvPr>
          <p:cNvSpPr>
            <a:spLocks noGrp="1"/>
          </p:cNvSpPr>
          <p:nvPr>
            <p:ph type="pic" sz="quarter" idx="19"/>
          </p:nvPr>
        </p:nvSpPr>
        <p:spPr>
          <a:xfrm>
            <a:off x="8243701"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177445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_4">
    <p:bg>
      <p:bgPr>
        <a:solidFill>
          <a:schemeClr val="accent2"/>
        </a:solidFill>
        <a:effectLst/>
      </p:bgPr>
    </p:bg>
    <p:spTree>
      <p:nvGrpSpPr>
        <p:cNvPr id="1" name=""/>
        <p:cNvGrpSpPr/>
        <p:nvPr/>
      </p:nvGrpSpPr>
      <p:grpSpPr>
        <a:xfrm>
          <a:off x="0" y="0"/>
          <a:ext cx="0" cy="0"/>
          <a:chOff x="0" y="0"/>
          <a:chExt cx="0" cy="0"/>
        </a:xfrm>
      </p:grpSpPr>
      <p:pic>
        <p:nvPicPr>
          <p:cNvPr id="3" name="Picture 2" descr="(YOU)us">
            <a:extLst>
              <a:ext uri="{FF2B5EF4-FFF2-40B4-BE49-F238E27FC236}">
                <a16:creationId xmlns:a16="http://schemas.microsoft.com/office/drawing/2014/main" id="{8F38FBE8-BF9D-81CC-E496-FEBD07FA1566}"/>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7970" y="1787648"/>
            <a:ext cx="4956058" cy="3282703"/>
          </a:xfrm>
          <a:prstGeom prst="rect">
            <a:avLst/>
          </a:prstGeom>
        </p:spPr>
      </p:pic>
      <p:pic>
        <p:nvPicPr>
          <p:cNvPr id="4" name="Picture Placeholder 14" descr="Macquarie University logo">
            <a:extLst>
              <a:ext uri="{FF2B5EF4-FFF2-40B4-BE49-F238E27FC236}">
                <a16:creationId xmlns:a16="http://schemas.microsoft.com/office/drawing/2014/main" id="{82150DDE-DA95-AA72-674D-E6CEDA29EE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Tree>
    <p:extLst>
      <p:ext uri="{BB962C8B-B14F-4D97-AF65-F5344CB8AC3E}">
        <p14:creationId xmlns:p14="http://schemas.microsoft.com/office/powerpoint/2010/main" val="2737764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ree column with icons_5">
    <p:bg>
      <p:bgPr>
        <a:solidFill>
          <a:schemeClr val="accent5"/>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9F97823-F9F9-0B83-4728-66678B76EFD0}"/>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a:t>Click to edit Master title style</a:t>
            </a:r>
            <a:endParaRPr lang="en-AU"/>
          </a:p>
        </p:txBody>
      </p:sp>
      <p:sp>
        <p:nvSpPr>
          <p:cNvPr id="12" name="Text Placeholder 7">
            <a:extLst>
              <a:ext uri="{FF2B5EF4-FFF2-40B4-BE49-F238E27FC236}">
                <a16:creationId xmlns:a16="http://schemas.microsoft.com/office/drawing/2014/main" id="{7DCA73BE-1A38-E41D-C731-E40484609EBB}"/>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Date Placeholder 3">
            <a:extLst>
              <a:ext uri="{FF2B5EF4-FFF2-40B4-BE49-F238E27FC236}">
                <a16:creationId xmlns:a16="http://schemas.microsoft.com/office/drawing/2014/main" id="{6FD4DE05-0677-46E8-EA74-25FB83FB2EC5}"/>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p>
            <a:fld id="{F4BFC16B-4E91-4459-BE5C-E4095F89C477}" type="datetime1">
              <a:rPr lang="en-AU" smtClean="0"/>
              <a:t>4/6/2024</a:t>
            </a:fld>
            <a:endParaRPr lang="en-AU"/>
          </a:p>
        </p:txBody>
      </p:sp>
      <p:sp>
        <p:nvSpPr>
          <p:cNvPr id="15" name="Footer Placeholder 4">
            <a:extLst>
              <a:ext uri="{FF2B5EF4-FFF2-40B4-BE49-F238E27FC236}">
                <a16:creationId xmlns:a16="http://schemas.microsoft.com/office/drawing/2014/main" id="{66B3020A-D7B7-1E8D-74ED-53942CD2D6F5}"/>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p>
            <a:endParaRPr lang="en-AU"/>
          </a:p>
        </p:txBody>
      </p:sp>
      <p:sp>
        <p:nvSpPr>
          <p:cNvPr id="16" name="Parallelogram 5">
            <a:extLst>
              <a:ext uri="{FF2B5EF4-FFF2-40B4-BE49-F238E27FC236}">
                <a16:creationId xmlns:a16="http://schemas.microsoft.com/office/drawing/2014/main" id="{84856E82-4D5D-AE05-B216-59795111B48A}"/>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80210335-4B74-CB52-85A7-D3FC42AAB9B7}"/>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1B0C6C87-8C9B-699F-7DE0-26CEDC6B46FD}"/>
              </a:ext>
            </a:extLst>
          </p:cNvPr>
          <p:cNvSpPr>
            <a:spLocks noGrp="1"/>
          </p:cNvSpPr>
          <p:nvPr>
            <p:ph idx="1"/>
          </p:nvPr>
        </p:nvSpPr>
        <p:spPr>
          <a:xfrm>
            <a:off x="623886" y="2799472"/>
            <a:ext cx="3420000" cy="3377491"/>
          </a:xfrm>
        </p:spPr>
        <p:txBody>
          <a:bodyPr lIns="0" numCol="1" spcCol="0"/>
          <a:lstStyle>
            <a:lvl1pPr>
              <a:defRPr>
                <a:solidFill>
                  <a:schemeClr val="bg1"/>
                </a:solidFill>
              </a:defRPr>
            </a:lvl1pPr>
          </a:lstStyle>
          <a:p>
            <a:pPr lvl="0"/>
            <a:r>
              <a:rPr lang="en-GB"/>
              <a:t>Click to edit Master text styles</a:t>
            </a:r>
          </a:p>
        </p:txBody>
      </p:sp>
      <p:sp>
        <p:nvSpPr>
          <p:cNvPr id="23" name="Content Placeholder 2">
            <a:extLst>
              <a:ext uri="{FF2B5EF4-FFF2-40B4-BE49-F238E27FC236}">
                <a16:creationId xmlns:a16="http://schemas.microsoft.com/office/drawing/2014/main" id="{DA6C4827-4DFD-3B62-514A-9FCB60EB27BD}"/>
              </a:ext>
            </a:extLst>
          </p:cNvPr>
          <p:cNvSpPr>
            <a:spLocks noGrp="1"/>
          </p:cNvSpPr>
          <p:nvPr>
            <p:ph idx="17"/>
          </p:nvPr>
        </p:nvSpPr>
        <p:spPr>
          <a:xfrm>
            <a:off x="4433794" y="2799472"/>
            <a:ext cx="3420000" cy="3377491"/>
          </a:xfrm>
        </p:spPr>
        <p:txBody>
          <a:bodyPr lIns="0" numCol="1" spcCol="0"/>
          <a:lstStyle>
            <a:lvl1pPr>
              <a:defRPr>
                <a:solidFill>
                  <a:schemeClr val="bg1"/>
                </a:solidFill>
              </a:defRPr>
            </a:lvl1pPr>
          </a:lstStyle>
          <a:p>
            <a:pPr lvl="0"/>
            <a:r>
              <a:rPr lang="en-GB"/>
              <a:t>Click to edit Master text styles</a:t>
            </a:r>
          </a:p>
        </p:txBody>
      </p:sp>
      <p:sp>
        <p:nvSpPr>
          <p:cNvPr id="24" name="Content Placeholder 2">
            <a:extLst>
              <a:ext uri="{FF2B5EF4-FFF2-40B4-BE49-F238E27FC236}">
                <a16:creationId xmlns:a16="http://schemas.microsoft.com/office/drawing/2014/main" id="{9D6FF8B6-8228-B3E3-33D5-08C0DFB80DA6}"/>
              </a:ext>
            </a:extLst>
          </p:cNvPr>
          <p:cNvSpPr>
            <a:spLocks noGrp="1"/>
          </p:cNvSpPr>
          <p:nvPr>
            <p:ph idx="18"/>
          </p:nvPr>
        </p:nvSpPr>
        <p:spPr>
          <a:xfrm>
            <a:off x="8243701" y="2799472"/>
            <a:ext cx="3420000" cy="3377491"/>
          </a:xfrm>
        </p:spPr>
        <p:txBody>
          <a:bodyPr lIns="0" numCol="1" spcCol="0"/>
          <a:lstStyle>
            <a:lvl1pPr>
              <a:defRPr>
                <a:solidFill>
                  <a:schemeClr val="bg1"/>
                </a:solidFill>
              </a:defRPr>
            </a:lvl1pPr>
          </a:lstStyle>
          <a:p>
            <a:pPr lvl="0"/>
            <a:r>
              <a:rPr lang="en-GB"/>
              <a:t>Click to edit Master text styles</a:t>
            </a:r>
          </a:p>
        </p:txBody>
      </p:sp>
      <p:pic>
        <p:nvPicPr>
          <p:cNvPr id="25" name="Picture 24">
            <a:extLst>
              <a:ext uri="{FF2B5EF4-FFF2-40B4-BE49-F238E27FC236}">
                <a16:creationId xmlns:a16="http://schemas.microsoft.com/office/drawing/2014/main" id="{D8671C4D-9670-408B-537A-10A29B3DFD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6" name="Slide Number Placeholder 5">
            <a:extLst>
              <a:ext uri="{FF2B5EF4-FFF2-40B4-BE49-F238E27FC236}">
                <a16:creationId xmlns:a16="http://schemas.microsoft.com/office/drawing/2014/main" id="{F88C6C3B-05B7-8AE0-4570-8EE54C6D33B0}"/>
              </a:ext>
              <a:ext uri="{C183D7F6-B498-43B3-948B-1728B52AA6E4}">
                <adec:decorative xmlns:adec="http://schemas.microsoft.com/office/drawing/2017/decorative" val="0"/>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7" name="Picture Placeholder 9">
            <a:extLst>
              <a:ext uri="{FF2B5EF4-FFF2-40B4-BE49-F238E27FC236}">
                <a16:creationId xmlns:a16="http://schemas.microsoft.com/office/drawing/2014/main" id="{338DCF2C-0C67-89AE-4067-4DF103E8A630}"/>
              </a:ext>
              <a:ext uri="{C183D7F6-B498-43B3-948B-1728B52AA6E4}">
                <adec:decorative xmlns:adec="http://schemas.microsoft.com/office/drawing/2017/decorative" val="1"/>
              </a:ext>
            </a:extLst>
          </p:cNvPr>
          <p:cNvSpPr>
            <a:spLocks noGrp="1"/>
          </p:cNvSpPr>
          <p:nvPr>
            <p:ph type="pic" sz="quarter" idx="15"/>
          </p:nvPr>
        </p:nvSpPr>
        <p:spPr>
          <a:xfrm>
            <a:off x="623886" y="1628775"/>
            <a:ext cx="1080000" cy="972000"/>
          </a:xfrm>
        </p:spPr>
        <p:txBody>
          <a:bodyPr/>
          <a:lstStyle>
            <a:lvl1pPr>
              <a:defRPr>
                <a:solidFill>
                  <a:schemeClr val="bg1"/>
                </a:solidFill>
              </a:defRPr>
            </a:lvl1pPr>
          </a:lstStyle>
          <a:p>
            <a:r>
              <a:rPr lang="en-GB"/>
              <a:t>Click icon to add picture</a:t>
            </a:r>
            <a:endParaRPr lang="en-AU"/>
          </a:p>
        </p:txBody>
      </p:sp>
      <p:sp>
        <p:nvSpPr>
          <p:cNvPr id="28" name="Picture Placeholder 9">
            <a:extLst>
              <a:ext uri="{FF2B5EF4-FFF2-40B4-BE49-F238E27FC236}">
                <a16:creationId xmlns:a16="http://schemas.microsoft.com/office/drawing/2014/main" id="{22F13699-4528-D3E6-F1D2-6C2D4F5D193B}"/>
              </a:ext>
              <a:ext uri="{C183D7F6-B498-43B3-948B-1728B52AA6E4}">
                <adec:decorative xmlns:adec="http://schemas.microsoft.com/office/drawing/2017/decorative" val="1"/>
              </a:ext>
            </a:extLst>
          </p:cNvPr>
          <p:cNvSpPr>
            <a:spLocks noGrp="1"/>
          </p:cNvSpPr>
          <p:nvPr>
            <p:ph type="pic" sz="quarter" idx="16"/>
          </p:nvPr>
        </p:nvSpPr>
        <p:spPr>
          <a:xfrm>
            <a:off x="4433793" y="1628775"/>
            <a:ext cx="1080000" cy="972000"/>
          </a:xfrm>
        </p:spPr>
        <p:txBody>
          <a:bodyPr/>
          <a:lstStyle>
            <a:lvl1pPr>
              <a:defRPr>
                <a:solidFill>
                  <a:schemeClr val="bg1"/>
                </a:solidFill>
              </a:defRPr>
            </a:lvl1pPr>
          </a:lstStyle>
          <a:p>
            <a:r>
              <a:rPr lang="en-GB"/>
              <a:t>Click icon to add picture</a:t>
            </a:r>
            <a:endParaRPr lang="en-AU"/>
          </a:p>
        </p:txBody>
      </p:sp>
      <p:sp>
        <p:nvSpPr>
          <p:cNvPr id="29" name="Picture Placeholder 9">
            <a:extLst>
              <a:ext uri="{FF2B5EF4-FFF2-40B4-BE49-F238E27FC236}">
                <a16:creationId xmlns:a16="http://schemas.microsoft.com/office/drawing/2014/main" id="{AF23FDD9-9512-14F4-88D8-691076E7DDB0}"/>
              </a:ext>
              <a:ext uri="{C183D7F6-B498-43B3-948B-1728B52AA6E4}">
                <adec:decorative xmlns:adec="http://schemas.microsoft.com/office/drawing/2017/decorative" val="1"/>
              </a:ext>
            </a:extLst>
          </p:cNvPr>
          <p:cNvSpPr>
            <a:spLocks noGrp="1"/>
          </p:cNvSpPr>
          <p:nvPr>
            <p:ph type="pic" sz="quarter" idx="19"/>
          </p:nvPr>
        </p:nvSpPr>
        <p:spPr>
          <a:xfrm>
            <a:off x="8243701"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52118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ree column with icons_6">
    <p:bg>
      <p:bgPr>
        <a:solidFill>
          <a:schemeClr val="accent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81ABCF8-1560-E3D3-E26A-CB73D3EEDDDD}"/>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a:t>Click to edit Master title style</a:t>
            </a:r>
            <a:endParaRPr lang="en-AU"/>
          </a:p>
        </p:txBody>
      </p:sp>
      <p:sp>
        <p:nvSpPr>
          <p:cNvPr id="12" name="Text Placeholder 7">
            <a:extLst>
              <a:ext uri="{FF2B5EF4-FFF2-40B4-BE49-F238E27FC236}">
                <a16:creationId xmlns:a16="http://schemas.microsoft.com/office/drawing/2014/main" id="{7BE64A9D-62A9-940F-9607-D2C4213C031E}"/>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14" name="Date Placeholder 3">
            <a:extLst>
              <a:ext uri="{FF2B5EF4-FFF2-40B4-BE49-F238E27FC236}">
                <a16:creationId xmlns:a16="http://schemas.microsoft.com/office/drawing/2014/main" id="{58355B44-2CD3-3D2C-66FE-FB1CF55F849C}"/>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p>
            <a:fld id="{F4BFC16B-4E91-4459-BE5C-E4095F89C477}" type="datetime1">
              <a:rPr lang="en-AU" smtClean="0"/>
              <a:t>4/6/2024</a:t>
            </a:fld>
            <a:endParaRPr lang="en-AU"/>
          </a:p>
        </p:txBody>
      </p:sp>
      <p:sp>
        <p:nvSpPr>
          <p:cNvPr id="15" name="Footer Placeholder 4">
            <a:extLst>
              <a:ext uri="{FF2B5EF4-FFF2-40B4-BE49-F238E27FC236}">
                <a16:creationId xmlns:a16="http://schemas.microsoft.com/office/drawing/2014/main" id="{4925F78D-E39F-9DEF-AC45-E31DC9849697}"/>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p>
            <a:endParaRPr lang="en-AU"/>
          </a:p>
        </p:txBody>
      </p:sp>
      <p:sp>
        <p:nvSpPr>
          <p:cNvPr id="16" name="Parallelogram 5">
            <a:extLst>
              <a:ext uri="{FF2B5EF4-FFF2-40B4-BE49-F238E27FC236}">
                <a16:creationId xmlns:a16="http://schemas.microsoft.com/office/drawing/2014/main" id="{F5505288-B598-3DB4-A3C5-F3859B2E1FD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D62B7682-C2C2-7D0F-063D-2C6495EBE5A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433D8B5-B205-8073-EA04-DB42DF977327}"/>
              </a:ext>
            </a:extLst>
          </p:cNvPr>
          <p:cNvSpPr>
            <a:spLocks noGrp="1"/>
          </p:cNvSpPr>
          <p:nvPr>
            <p:ph idx="1"/>
          </p:nvPr>
        </p:nvSpPr>
        <p:spPr>
          <a:xfrm>
            <a:off x="623886" y="2799472"/>
            <a:ext cx="3420000" cy="3377491"/>
          </a:xfrm>
        </p:spPr>
        <p:txBody>
          <a:bodyPr lIns="0" numCol="1" spcCol="0"/>
          <a:lstStyle>
            <a:lvl1pPr>
              <a:defRPr>
                <a:solidFill>
                  <a:schemeClr val="bg1"/>
                </a:solidFill>
              </a:defRPr>
            </a:lvl1pPr>
          </a:lstStyle>
          <a:p>
            <a:pPr lvl="0"/>
            <a:r>
              <a:rPr lang="en-GB"/>
              <a:t>Click to edit Master text styles</a:t>
            </a:r>
          </a:p>
        </p:txBody>
      </p:sp>
      <p:sp>
        <p:nvSpPr>
          <p:cNvPr id="23" name="Content Placeholder 2">
            <a:extLst>
              <a:ext uri="{FF2B5EF4-FFF2-40B4-BE49-F238E27FC236}">
                <a16:creationId xmlns:a16="http://schemas.microsoft.com/office/drawing/2014/main" id="{373178BD-F9DB-4125-31D0-2F919DE8C4E4}"/>
              </a:ext>
            </a:extLst>
          </p:cNvPr>
          <p:cNvSpPr>
            <a:spLocks noGrp="1"/>
          </p:cNvSpPr>
          <p:nvPr>
            <p:ph idx="17"/>
          </p:nvPr>
        </p:nvSpPr>
        <p:spPr>
          <a:xfrm>
            <a:off x="4433794" y="2799472"/>
            <a:ext cx="3420000" cy="3377491"/>
          </a:xfrm>
        </p:spPr>
        <p:txBody>
          <a:bodyPr lIns="0" numCol="1" spcCol="0"/>
          <a:lstStyle>
            <a:lvl1pPr>
              <a:defRPr>
                <a:solidFill>
                  <a:schemeClr val="bg1"/>
                </a:solidFill>
              </a:defRPr>
            </a:lvl1pPr>
          </a:lstStyle>
          <a:p>
            <a:pPr lvl="0"/>
            <a:r>
              <a:rPr lang="en-GB"/>
              <a:t>Click to edit Master text styles</a:t>
            </a:r>
          </a:p>
        </p:txBody>
      </p:sp>
      <p:sp>
        <p:nvSpPr>
          <p:cNvPr id="24" name="Content Placeholder 2">
            <a:extLst>
              <a:ext uri="{FF2B5EF4-FFF2-40B4-BE49-F238E27FC236}">
                <a16:creationId xmlns:a16="http://schemas.microsoft.com/office/drawing/2014/main" id="{8F1B6B73-D8B7-F472-7B05-D4498A3B8193}"/>
              </a:ext>
            </a:extLst>
          </p:cNvPr>
          <p:cNvSpPr>
            <a:spLocks noGrp="1"/>
          </p:cNvSpPr>
          <p:nvPr>
            <p:ph idx="18"/>
          </p:nvPr>
        </p:nvSpPr>
        <p:spPr>
          <a:xfrm>
            <a:off x="8243701" y="2799472"/>
            <a:ext cx="3420000" cy="3377491"/>
          </a:xfrm>
        </p:spPr>
        <p:txBody>
          <a:bodyPr lIns="0" numCol="1" spcCol="0"/>
          <a:lstStyle>
            <a:lvl1pPr>
              <a:defRPr>
                <a:solidFill>
                  <a:schemeClr val="bg1"/>
                </a:solidFill>
              </a:defRPr>
            </a:lvl1pPr>
          </a:lstStyle>
          <a:p>
            <a:pPr lvl="0"/>
            <a:r>
              <a:rPr lang="en-GB"/>
              <a:t>Click to edit Master text styles</a:t>
            </a:r>
          </a:p>
        </p:txBody>
      </p:sp>
      <p:pic>
        <p:nvPicPr>
          <p:cNvPr id="25" name="Picture 24">
            <a:extLst>
              <a:ext uri="{FF2B5EF4-FFF2-40B4-BE49-F238E27FC236}">
                <a16:creationId xmlns:a16="http://schemas.microsoft.com/office/drawing/2014/main" id="{B0329C0C-BEF4-6A3B-2B52-0F9B1F853B8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6" name="Slide Number Placeholder 5">
            <a:extLst>
              <a:ext uri="{FF2B5EF4-FFF2-40B4-BE49-F238E27FC236}">
                <a16:creationId xmlns:a16="http://schemas.microsoft.com/office/drawing/2014/main" id="{F118CE7B-3FC8-6749-1F81-FC5916E60BF1}"/>
              </a:ext>
              <a:ext uri="{C183D7F6-B498-43B3-948B-1728B52AA6E4}">
                <adec:decorative xmlns:adec="http://schemas.microsoft.com/office/drawing/2017/decorative" val="0"/>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27" name="Picture Placeholder 9">
            <a:extLst>
              <a:ext uri="{FF2B5EF4-FFF2-40B4-BE49-F238E27FC236}">
                <a16:creationId xmlns:a16="http://schemas.microsoft.com/office/drawing/2014/main" id="{3E1FE6B4-C878-9750-35D6-F24C07B541F0}"/>
              </a:ext>
              <a:ext uri="{C183D7F6-B498-43B3-948B-1728B52AA6E4}">
                <adec:decorative xmlns:adec="http://schemas.microsoft.com/office/drawing/2017/decorative" val="1"/>
              </a:ext>
            </a:extLst>
          </p:cNvPr>
          <p:cNvSpPr>
            <a:spLocks noGrp="1"/>
          </p:cNvSpPr>
          <p:nvPr>
            <p:ph type="pic" sz="quarter" idx="15"/>
          </p:nvPr>
        </p:nvSpPr>
        <p:spPr>
          <a:xfrm>
            <a:off x="623886" y="1628775"/>
            <a:ext cx="1080000" cy="972000"/>
          </a:xfrm>
        </p:spPr>
        <p:txBody>
          <a:bodyPr/>
          <a:lstStyle>
            <a:lvl1pPr>
              <a:defRPr>
                <a:solidFill>
                  <a:schemeClr val="bg1"/>
                </a:solidFill>
              </a:defRPr>
            </a:lvl1pPr>
          </a:lstStyle>
          <a:p>
            <a:r>
              <a:rPr lang="en-GB"/>
              <a:t>Click icon to add picture</a:t>
            </a:r>
            <a:endParaRPr lang="en-AU"/>
          </a:p>
        </p:txBody>
      </p:sp>
      <p:sp>
        <p:nvSpPr>
          <p:cNvPr id="28" name="Picture Placeholder 9">
            <a:extLst>
              <a:ext uri="{FF2B5EF4-FFF2-40B4-BE49-F238E27FC236}">
                <a16:creationId xmlns:a16="http://schemas.microsoft.com/office/drawing/2014/main" id="{FF20CEFE-62BA-B50E-C2AB-A414E456F95B}"/>
              </a:ext>
              <a:ext uri="{C183D7F6-B498-43B3-948B-1728B52AA6E4}">
                <adec:decorative xmlns:adec="http://schemas.microsoft.com/office/drawing/2017/decorative" val="1"/>
              </a:ext>
            </a:extLst>
          </p:cNvPr>
          <p:cNvSpPr>
            <a:spLocks noGrp="1"/>
          </p:cNvSpPr>
          <p:nvPr>
            <p:ph type="pic" sz="quarter" idx="16"/>
          </p:nvPr>
        </p:nvSpPr>
        <p:spPr>
          <a:xfrm>
            <a:off x="4433793" y="1628775"/>
            <a:ext cx="1080000" cy="972000"/>
          </a:xfrm>
        </p:spPr>
        <p:txBody>
          <a:bodyPr/>
          <a:lstStyle>
            <a:lvl1pPr>
              <a:defRPr>
                <a:solidFill>
                  <a:schemeClr val="bg1"/>
                </a:solidFill>
              </a:defRPr>
            </a:lvl1pPr>
          </a:lstStyle>
          <a:p>
            <a:r>
              <a:rPr lang="en-GB"/>
              <a:t>Click icon to add picture</a:t>
            </a:r>
            <a:endParaRPr lang="en-AU"/>
          </a:p>
        </p:txBody>
      </p:sp>
      <p:sp>
        <p:nvSpPr>
          <p:cNvPr id="29" name="Picture Placeholder 9">
            <a:extLst>
              <a:ext uri="{FF2B5EF4-FFF2-40B4-BE49-F238E27FC236}">
                <a16:creationId xmlns:a16="http://schemas.microsoft.com/office/drawing/2014/main" id="{EA39AF49-433D-7BA8-020C-F405B6D401E3}"/>
              </a:ext>
              <a:ext uri="{C183D7F6-B498-43B3-948B-1728B52AA6E4}">
                <adec:decorative xmlns:adec="http://schemas.microsoft.com/office/drawing/2017/decorative" val="1"/>
              </a:ext>
            </a:extLst>
          </p:cNvPr>
          <p:cNvSpPr>
            <a:spLocks noGrp="1"/>
          </p:cNvSpPr>
          <p:nvPr>
            <p:ph type="pic" sz="quarter" idx="19"/>
          </p:nvPr>
        </p:nvSpPr>
        <p:spPr>
          <a:xfrm>
            <a:off x="8243701" y="1628775"/>
            <a:ext cx="1080000" cy="972000"/>
          </a:xfrm>
        </p:spPr>
        <p:txBody>
          <a:bodyPr/>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2910460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ultipl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p>
            <a:r>
              <a:rPr lang="en-GB"/>
              <a:t>Click to edit Master title style</a:t>
            </a:r>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A17E76C1-6860-4658-ACAF-BC70864B9A34}"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2648343"/>
            <a:ext cx="1965325" cy="3552441"/>
          </a:xfrm>
        </p:spPr>
        <p:txBody>
          <a:bodyPr lIns="0"/>
          <a:lstStyle/>
          <a:p>
            <a:pPr lvl="0"/>
            <a:r>
              <a:rPr lang="en-GB"/>
              <a:t>Click to edit Master text styles</a:t>
            </a:r>
          </a:p>
        </p:txBody>
      </p:sp>
      <p:sp>
        <p:nvSpPr>
          <p:cNvPr id="14" name="Text Placeholder 11">
            <a:extLst>
              <a:ext uri="{FF2B5EF4-FFF2-40B4-BE49-F238E27FC236}">
                <a16:creationId xmlns:a16="http://schemas.microsoft.com/office/drawing/2014/main" id="{D6817FBA-FFA8-F6BD-ECDA-D1951F4CA1ED}"/>
              </a:ext>
            </a:extLst>
          </p:cNvPr>
          <p:cNvSpPr>
            <a:spLocks noGrp="1"/>
          </p:cNvSpPr>
          <p:nvPr>
            <p:ph type="body" sz="quarter" idx="17"/>
          </p:nvPr>
        </p:nvSpPr>
        <p:spPr>
          <a:xfrm>
            <a:off x="2892510" y="2648343"/>
            <a:ext cx="1965325" cy="3552441"/>
          </a:xfrm>
        </p:spPr>
        <p:txBody>
          <a:bodyPr lIns="0"/>
          <a:lstStyle/>
          <a:p>
            <a:pPr lvl="0"/>
            <a:r>
              <a:rPr lang="en-GB"/>
              <a:t>Click to edit Master text styles</a:t>
            </a:r>
          </a:p>
        </p:txBody>
      </p:sp>
      <p:sp>
        <p:nvSpPr>
          <p:cNvPr id="16" name="Text Placeholder 11">
            <a:extLst>
              <a:ext uri="{FF2B5EF4-FFF2-40B4-BE49-F238E27FC236}">
                <a16:creationId xmlns:a16="http://schemas.microsoft.com/office/drawing/2014/main" id="{CB2465CA-371B-F473-3AFF-C27B3B2E93FE}"/>
              </a:ext>
            </a:extLst>
          </p:cNvPr>
          <p:cNvSpPr>
            <a:spLocks noGrp="1"/>
          </p:cNvSpPr>
          <p:nvPr>
            <p:ph type="body" sz="quarter" idx="19"/>
          </p:nvPr>
        </p:nvSpPr>
        <p:spPr>
          <a:xfrm>
            <a:off x="5161132" y="2648343"/>
            <a:ext cx="1965325" cy="3552441"/>
          </a:xfrm>
        </p:spPr>
        <p:txBody>
          <a:bodyPr lIns="0"/>
          <a:lstStyle/>
          <a:p>
            <a:pPr lvl="0"/>
            <a:r>
              <a:rPr lang="en-GB"/>
              <a:t>Click to edit Master text styles</a:t>
            </a:r>
          </a:p>
        </p:txBody>
      </p:sp>
      <p:sp>
        <p:nvSpPr>
          <p:cNvPr id="18" name="Text Placeholder 11">
            <a:extLst>
              <a:ext uri="{FF2B5EF4-FFF2-40B4-BE49-F238E27FC236}">
                <a16:creationId xmlns:a16="http://schemas.microsoft.com/office/drawing/2014/main" id="{E795FE70-7B56-EE83-8113-34015BDE0DB7}"/>
              </a:ext>
            </a:extLst>
          </p:cNvPr>
          <p:cNvSpPr>
            <a:spLocks noGrp="1"/>
          </p:cNvSpPr>
          <p:nvPr>
            <p:ph type="body" sz="quarter" idx="21"/>
          </p:nvPr>
        </p:nvSpPr>
        <p:spPr>
          <a:xfrm>
            <a:off x="7429754" y="2648343"/>
            <a:ext cx="1965325" cy="3552441"/>
          </a:xfrm>
        </p:spPr>
        <p:txBody>
          <a:bodyPr lIns="0"/>
          <a:lstStyle/>
          <a:p>
            <a:pPr lvl="0"/>
            <a:r>
              <a:rPr lang="en-GB"/>
              <a:t>Click to edit Master text styles</a:t>
            </a:r>
          </a:p>
        </p:txBody>
      </p:sp>
      <p:sp>
        <p:nvSpPr>
          <p:cNvPr id="20" name="Text Placeholder 11">
            <a:extLst>
              <a:ext uri="{FF2B5EF4-FFF2-40B4-BE49-F238E27FC236}">
                <a16:creationId xmlns:a16="http://schemas.microsoft.com/office/drawing/2014/main" id="{E9201BF0-E79A-9003-6A82-A2A6A4D03B9D}"/>
              </a:ext>
            </a:extLst>
          </p:cNvPr>
          <p:cNvSpPr>
            <a:spLocks noGrp="1"/>
          </p:cNvSpPr>
          <p:nvPr>
            <p:ph type="body" sz="quarter" idx="23"/>
          </p:nvPr>
        </p:nvSpPr>
        <p:spPr>
          <a:xfrm>
            <a:off x="9698376" y="2648343"/>
            <a:ext cx="1965325" cy="3552441"/>
          </a:xfrm>
        </p:spPr>
        <p:txBody>
          <a:bodyPr lIns="0"/>
          <a:lstStyle/>
          <a:p>
            <a:pPr lvl="0"/>
            <a:r>
              <a:rPr lang="en-GB"/>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tx1"/>
                </a:solidFill>
              </a:defRPr>
            </a:lvl1pPr>
          </a:lstStyle>
          <a:p>
            <a:fld id="{6F6F96F8-3C4A-44BA-8813-69AD9933C9F2}" type="slidenum">
              <a:rPr lang="en-AU" smtClean="0"/>
              <a:pPr/>
              <a:t>‹#›</a:t>
            </a:fld>
            <a:endParaRPr lang="en-AU"/>
          </a:p>
        </p:txBody>
      </p:sp>
      <p:sp>
        <p:nvSpPr>
          <p:cNvPr id="3" name="Picture Placeholder 9">
            <a:extLst>
              <a:ext uri="{FF2B5EF4-FFF2-40B4-BE49-F238E27FC236}">
                <a16:creationId xmlns:a16="http://schemas.microsoft.com/office/drawing/2014/main" id="{A7C50B3D-26D2-B495-9D71-A6C147541F87}"/>
              </a:ext>
              <a:ext uri="{C183D7F6-B498-43B3-948B-1728B52AA6E4}">
                <adec:decorative xmlns:adec="http://schemas.microsoft.com/office/drawing/2017/decorative" val="1"/>
              </a:ext>
            </a:extLst>
          </p:cNvPr>
          <p:cNvSpPr>
            <a:spLocks noGrp="1"/>
          </p:cNvSpPr>
          <p:nvPr>
            <p:ph type="pic" sz="quarter" idx="24"/>
          </p:nvPr>
        </p:nvSpPr>
        <p:spPr>
          <a:xfrm>
            <a:off x="623886" y="1628777"/>
            <a:ext cx="756000" cy="684000"/>
          </a:xfrm>
        </p:spPr>
        <p:txBody>
          <a:bodyPr lIns="0"/>
          <a:lstStyle>
            <a:lvl1pPr>
              <a:defRPr>
                <a:solidFill>
                  <a:schemeClr val="tx1"/>
                </a:solidFill>
              </a:defRPr>
            </a:lvl1pPr>
          </a:lstStyle>
          <a:p>
            <a:r>
              <a:rPr lang="en-GB"/>
              <a:t>Click icon to add picture</a:t>
            </a:r>
            <a:endParaRPr lang="en-AU"/>
          </a:p>
        </p:txBody>
      </p:sp>
      <p:sp>
        <p:nvSpPr>
          <p:cNvPr id="7" name="Picture Placeholder 9">
            <a:extLst>
              <a:ext uri="{FF2B5EF4-FFF2-40B4-BE49-F238E27FC236}">
                <a16:creationId xmlns:a16="http://schemas.microsoft.com/office/drawing/2014/main" id="{4FA762AB-C438-FA0A-D8A0-AB21F493F1DC}"/>
              </a:ext>
              <a:ext uri="{C183D7F6-B498-43B3-948B-1728B52AA6E4}">
                <adec:decorative xmlns:adec="http://schemas.microsoft.com/office/drawing/2017/decorative" val="1"/>
              </a:ext>
            </a:extLst>
          </p:cNvPr>
          <p:cNvSpPr>
            <a:spLocks noGrp="1"/>
          </p:cNvSpPr>
          <p:nvPr>
            <p:ph type="pic" sz="quarter" idx="25"/>
          </p:nvPr>
        </p:nvSpPr>
        <p:spPr>
          <a:xfrm>
            <a:off x="2892508" y="1628777"/>
            <a:ext cx="756000" cy="684000"/>
          </a:xfrm>
        </p:spPr>
        <p:txBody>
          <a:bodyPr lIns="0"/>
          <a:lstStyle>
            <a:lvl1pPr>
              <a:defRPr>
                <a:solidFill>
                  <a:schemeClr val="tx1"/>
                </a:solidFill>
              </a:defRPr>
            </a:lvl1pPr>
          </a:lstStyle>
          <a:p>
            <a:r>
              <a:rPr lang="en-GB"/>
              <a:t>Click icon to add picture</a:t>
            </a:r>
            <a:endParaRPr lang="en-AU"/>
          </a:p>
        </p:txBody>
      </p:sp>
      <p:sp>
        <p:nvSpPr>
          <p:cNvPr id="9" name="Picture Placeholder 9">
            <a:extLst>
              <a:ext uri="{FF2B5EF4-FFF2-40B4-BE49-F238E27FC236}">
                <a16:creationId xmlns:a16="http://schemas.microsoft.com/office/drawing/2014/main" id="{AC30DDD0-CB87-37E4-84FE-DB93139F43B9}"/>
              </a:ext>
              <a:ext uri="{C183D7F6-B498-43B3-948B-1728B52AA6E4}">
                <adec:decorative xmlns:adec="http://schemas.microsoft.com/office/drawing/2017/decorative" val="1"/>
              </a:ext>
            </a:extLst>
          </p:cNvPr>
          <p:cNvSpPr>
            <a:spLocks noGrp="1"/>
          </p:cNvSpPr>
          <p:nvPr>
            <p:ph type="pic" sz="quarter" idx="26"/>
          </p:nvPr>
        </p:nvSpPr>
        <p:spPr>
          <a:xfrm>
            <a:off x="5161130" y="1628777"/>
            <a:ext cx="756000" cy="684000"/>
          </a:xfrm>
        </p:spPr>
        <p:txBody>
          <a:bodyPr lIns="0"/>
          <a:lstStyle>
            <a:lvl1pPr>
              <a:defRPr>
                <a:solidFill>
                  <a:schemeClr val="tx1"/>
                </a:solidFill>
              </a:defRPr>
            </a:lvl1pPr>
          </a:lstStyle>
          <a:p>
            <a:r>
              <a:rPr lang="en-GB"/>
              <a:t>Click icon to add picture</a:t>
            </a:r>
            <a:endParaRPr lang="en-AU"/>
          </a:p>
        </p:txBody>
      </p:sp>
      <p:sp>
        <p:nvSpPr>
          <p:cNvPr id="11" name="Picture Placeholder 9">
            <a:extLst>
              <a:ext uri="{FF2B5EF4-FFF2-40B4-BE49-F238E27FC236}">
                <a16:creationId xmlns:a16="http://schemas.microsoft.com/office/drawing/2014/main" id="{8DE9033D-49D4-8FD2-F205-4A61377FEC9C}"/>
              </a:ext>
              <a:ext uri="{C183D7F6-B498-43B3-948B-1728B52AA6E4}">
                <adec:decorative xmlns:adec="http://schemas.microsoft.com/office/drawing/2017/decorative" val="1"/>
              </a:ext>
            </a:extLst>
          </p:cNvPr>
          <p:cNvSpPr>
            <a:spLocks noGrp="1"/>
          </p:cNvSpPr>
          <p:nvPr>
            <p:ph type="pic" sz="quarter" idx="27"/>
          </p:nvPr>
        </p:nvSpPr>
        <p:spPr>
          <a:xfrm>
            <a:off x="7429752" y="1628777"/>
            <a:ext cx="756000" cy="684000"/>
          </a:xfrm>
        </p:spPr>
        <p:txBody>
          <a:bodyPr lIns="0"/>
          <a:lstStyle>
            <a:lvl1pPr>
              <a:defRPr>
                <a:solidFill>
                  <a:schemeClr val="tx1"/>
                </a:solidFill>
              </a:defRPr>
            </a:lvl1pPr>
          </a:lstStyle>
          <a:p>
            <a:r>
              <a:rPr lang="en-GB"/>
              <a:t>Click icon to add picture</a:t>
            </a:r>
            <a:endParaRPr lang="en-AU"/>
          </a:p>
        </p:txBody>
      </p:sp>
      <p:sp>
        <p:nvSpPr>
          <p:cNvPr id="21" name="Picture Placeholder 9">
            <a:extLst>
              <a:ext uri="{FF2B5EF4-FFF2-40B4-BE49-F238E27FC236}">
                <a16:creationId xmlns:a16="http://schemas.microsoft.com/office/drawing/2014/main" id="{34C24C9C-0F16-6B5E-805F-E9675F8942EA}"/>
              </a:ext>
              <a:ext uri="{C183D7F6-B498-43B3-948B-1728B52AA6E4}">
                <adec:decorative xmlns:adec="http://schemas.microsoft.com/office/drawing/2017/decorative" val="1"/>
              </a:ext>
            </a:extLst>
          </p:cNvPr>
          <p:cNvSpPr>
            <a:spLocks noGrp="1"/>
          </p:cNvSpPr>
          <p:nvPr>
            <p:ph type="pic" sz="quarter" idx="28"/>
          </p:nvPr>
        </p:nvSpPr>
        <p:spPr>
          <a:xfrm>
            <a:off x="9695710" y="1628777"/>
            <a:ext cx="756000" cy="684000"/>
          </a:xfrm>
        </p:spPr>
        <p:txBody>
          <a:bodyPr lIns="0"/>
          <a:lstStyle>
            <a:lvl1pPr>
              <a:defRPr>
                <a:solidFill>
                  <a:schemeClr val="tx1"/>
                </a:solidFill>
              </a:defRPr>
            </a:lvl1pPr>
          </a:lstStyle>
          <a:p>
            <a:r>
              <a:rPr lang="en-GB"/>
              <a:t>Click icon to add picture</a:t>
            </a:r>
            <a:endParaRPr lang="en-AU"/>
          </a:p>
        </p:txBody>
      </p:sp>
    </p:spTree>
    <p:extLst>
      <p:ext uri="{BB962C8B-B14F-4D97-AF65-F5344CB8AC3E}">
        <p14:creationId xmlns:p14="http://schemas.microsoft.com/office/powerpoint/2010/main" val="19476398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Multiple columns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p>
            <a:r>
              <a:rPr lang="en-GB"/>
              <a:t>Click to edit Master title style</a:t>
            </a:r>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buNone/>
              <a:defRPr sz="2000" cap="all" baseline="0">
                <a:solidFill>
                  <a:schemeClr val="bg2"/>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A17E76C1-6860-4658-ACAF-BC70864B9A34}"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12" name="Text Placeholder 11">
            <a:extLst>
              <a:ext uri="{FF2B5EF4-FFF2-40B4-BE49-F238E27FC236}">
                <a16:creationId xmlns:a16="http://schemas.microsoft.com/office/drawing/2014/main" id="{D39648AA-1896-A973-6E34-2A2340E1B8DA}"/>
              </a:ext>
            </a:extLst>
          </p:cNvPr>
          <p:cNvSpPr>
            <a:spLocks noGrp="1"/>
          </p:cNvSpPr>
          <p:nvPr>
            <p:ph type="body" sz="quarter" idx="15"/>
          </p:nvPr>
        </p:nvSpPr>
        <p:spPr>
          <a:xfrm>
            <a:off x="623888" y="2648343"/>
            <a:ext cx="1965325" cy="3552441"/>
          </a:xfrm>
        </p:spPr>
        <p:txBody>
          <a:bodyPr lIns="0"/>
          <a:lstStyle/>
          <a:p>
            <a:pPr lvl="0"/>
            <a:r>
              <a:rPr lang="en-GB"/>
              <a:t>Click to edit Master text styles</a:t>
            </a:r>
          </a:p>
        </p:txBody>
      </p:sp>
      <p:sp>
        <p:nvSpPr>
          <p:cNvPr id="14" name="Text Placeholder 11">
            <a:extLst>
              <a:ext uri="{FF2B5EF4-FFF2-40B4-BE49-F238E27FC236}">
                <a16:creationId xmlns:a16="http://schemas.microsoft.com/office/drawing/2014/main" id="{D6817FBA-FFA8-F6BD-ECDA-D1951F4CA1ED}"/>
              </a:ext>
            </a:extLst>
          </p:cNvPr>
          <p:cNvSpPr>
            <a:spLocks noGrp="1"/>
          </p:cNvSpPr>
          <p:nvPr>
            <p:ph type="body" sz="quarter" idx="17"/>
          </p:nvPr>
        </p:nvSpPr>
        <p:spPr>
          <a:xfrm>
            <a:off x="2892510" y="2648343"/>
            <a:ext cx="1965325" cy="3552441"/>
          </a:xfrm>
        </p:spPr>
        <p:txBody>
          <a:bodyPr lIns="0"/>
          <a:lstStyle/>
          <a:p>
            <a:pPr lvl="0"/>
            <a:r>
              <a:rPr lang="en-GB"/>
              <a:t>Click to edit Master text styles</a:t>
            </a:r>
          </a:p>
        </p:txBody>
      </p:sp>
      <p:sp>
        <p:nvSpPr>
          <p:cNvPr id="16" name="Text Placeholder 11">
            <a:extLst>
              <a:ext uri="{FF2B5EF4-FFF2-40B4-BE49-F238E27FC236}">
                <a16:creationId xmlns:a16="http://schemas.microsoft.com/office/drawing/2014/main" id="{CB2465CA-371B-F473-3AFF-C27B3B2E93FE}"/>
              </a:ext>
            </a:extLst>
          </p:cNvPr>
          <p:cNvSpPr>
            <a:spLocks noGrp="1"/>
          </p:cNvSpPr>
          <p:nvPr>
            <p:ph type="body" sz="quarter" idx="19"/>
          </p:nvPr>
        </p:nvSpPr>
        <p:spPr>
          <a:xfrm>
            <a:off x="5161132" y="2648343"/>
            <a:ext cx="1965325" cy="3552441"/>
          </a:xfrm>
        </p:spPr>
        <p:txBody>
          <a:bodyPr lIns="0"/>
          <a:lstStyle/>
          <a:p>
            <a:pPr lvl="0"/>
            <a:r>
              <a:rPr lang="en-GB"/>
              <a:t>Click to edit Master text styles</a:t>
            </a:r>
          </a:p>
        </p:txBody>
      </p:sp>
      <p:sp>
        <p:nvSpPr>
          <p:cNvPr id="18" name="Text Placeholder 11">
            <a:extLst>
              <a:ext uri="{FF2B5EF4-FFF2-40B4-BE49-F238E27FC236}">
                <a16:creationId xmlns:a16="http://schemas.microsoft.com/office/drawing/2014/main" id="{E795FE70-7B56-EE83-8113-34015BDE0DB7}"/>
              </a:ext>
            </a:extLst>
          </p:cNvPr>
          <p:cNvSpPr>
            <a:spLocks noGrp="1"/>
          </p:cNvSpPr>
          <p:nvPr>
            <p:ph type="body" sz="quarter" idx="21"/>
          </p:nvPr>
        </p:nvSpPr>
        <p:spPr>
          <a:xfrm>
            <a:off x="7429754" y="2648343"/>
            <a:ext cx="1965325" cy="3552441"/>
          </a:xfrm>
        </p:spPr>
        <p:txBody>
          <a:bodyPr lIns="0"/>
          <a:lstStyle/>
          <a:p>
            <a:pPr lvl="0"/>
            <a:r>
              <a:rPr lang="en-GB"/>
              <a:t>Click to edit Master text styles</a:t>
            </a:r>
          </a:p>
        </p:txBody>
      </p:sp>
      <p:sp>
        <p:nvSpPr>
          <p:cNvPr id="20" name="Text Placeholder 11">
            <a:extLst>
              <a:ext uri="{FF2B5EF4-FFF2-40B4-BE49-F238E27FC236}">
                <a16:creationId xmlns:a16="http://schemas.microsoft.com/office/drawing/2014/main" id="{E9201BF0-E79A-9003-6A82-A2A6A4D03B9D}"/>
              </a:ext>
            </a:extLst>
          </p:cNvPr>
          <p:cNvSpPr>
            <a:spLocks noGrp="1"/>
          </p:cNvSpPr>
          <p:nvPr>
            <p:ph type="body" sz="quarter" idx="23"/>
          </p:nvPr>
        </p:nvSpPr>
        <p:spPr>
          <a:xfrm>
            <a:off x="9698376" y="2648343"/>
            <a:ext cx="1965325" cy="3552441"/>
          </a:xfrm>
        </p:spPr>
        <p:txBody>
          <a:bodyPr lIns="0"/>
          <a:lstStyle/>
          <a:p>
            <a:pPr lvl="0"/>
            <a:r>
              <a:rPr lang="en-GB"/>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tx1"/>
                </a:solidFill>
              </a:defRPr>
            </a:lvl1pPr>
          </a:lstStyle>
          <a:p>
            <a:fld id="{6F6F96F8-3C4A-44BA-8813-69AD9933C9F2}" type="slidenum">
              <a:rPr lang="en-AU" smtClean="0"/>
              <a:pPr/>
              <a:t>‹#›</a:t>
            </a:fld>
            <a:endParaRPr lang="en-AU"/>
          </a:p>
        </p:txBody>
      </p:sp>
      <p:sp>
        <p:nvSpPr>
          <p:cNvPr id="3" name="Picture Placeholder 9">
            <a:extLst>
              <a:ext uri="{FF2B5EF4-FFF2-40B4-BE49-F238E27FC236}">
                <a16:creationId xmlns:a16="http://schemas.microsoft.com/office/drawing/2014/main" id="{A7C50B3D-26D2-B495-9D71-A6C147541F87}"/>
              </a:ext>
              <a:ext uri="{C183D7F6-B498-43B3-948B-1728B52AA6E4}">
                <adec:decorative xmlns:adec="http://schemas.microsoft.com/office/drawing/2017/decorative" val="1"/>
              </a:ext>
            </a:extLst>
          </p:cNvPr>
          <p:cNvSpPr>
            <a:spLocks noGrp="1"/>
          </p:cNvSpPr>
          <p:nvPr>
            <p:ph type="pic" sz="quarter" idx="24"/>
          </p:nvPr>
        </p:nvSpPr>
        <p:spPr>
          <a:xfrm>
            <a:off x="623886" y="1628777"/>
            <a:ext cx="756000" cy="684000"/>
          </a:xfrm>
        </p:spPr>
        <p:txBody>
          <a:bodyPr lIns="0"/>
          <a:lstStyle>
            <a:lvl1pPr>
              <a:defRPr>
                <a:solidFill>
                  <a:schemeClr val="tx1"/>
                </a:solidFill>
              </a:defRPr>
            </a:lvl1pPr>
          </a:lstStyle>
          <a:p>
            <a:r>
              <a:rPr lang="en-GB"/>
              <a:t>Click icon to add picture</a:t>
            </a:r>
            <a:endParaRPr lang="en-AU"/>
          </a:p>
        </p:txBody>
      </p:sp>
      <p:sp>
        <p:nvSpPr>
          <p:cNvPr id="7" name="Picture Placeholder 9">
            <a:extLst>
              <a:ext uri="{FF2B5EF4-FFF2-40B4-BE49-F238E27FC236}">
                <a16:creationId xmlns:a16="http://schemas.microsoft.com/office/drawing/2014/main" id="{4FA762AB-C438-FA0A-D8A0-AB21F493F1DC}"/>
              </a:ext>
              <a:ext uri="{C183D7F6-B498-43B3-948B-1728B52AA6E4}">
                <adec:decorative xmlns:adec="http://schemas.microsoft.com/office/drawing/2017/decorative" val="1"/>
              </a:ext>
            </a:extLst>
          </p:cNvPr>
          <p:cNvSpPr>
            <a:spLocks noGrp="1"/>
          </p:cNvSpPr>
          <p:nvPr>
            <p:ph type="pic" sz="quarter" idx="25"/>
          </p:nvPr>
        </p:nvSpPr>
        <p:spPr>
          <a:xfrm>
            <a:off x="2892508" y="1628777"/>
            <a:ext cx="756000" cy="684000"/>
          </a:xfrm>
        </p:spPr>
        <p:txBody>
          <a:bodyPr lIns="0"/>
          <a:lstStyle>
            <a:lvl1pPr>
              <a:defRPr>
                <a:solidFill>
                  <a:schemeClr val="tx1"/>
                </a:solidFill>
              </a:defRPr>
            </a:lvl1pPr>
          </a:lstStyle>
          <a:p>
            <a:r>
              <a:rPr lang="en-GB"/>
              <a:t>Click icon to add picture</a:t>
            </a:r>
            <a:endParaRPr lang="en-AU"/>
          </a:p>
        </p:txBody>
      </p:sp>
      <p:sp>
        <p:nvSpPr>
          <p:cNvPr id="9" name="Picture Placeholder 9">
            <a:extLst>
              <a:ext uri="{FF2B5EF4-FFF2-40B4-BE49-F238E27FC236}">
                <a16:creationId xmlns:a16="http://schemas.microsoft.com/office/drawing/2014/main" id="{AC30DDD0-CB87-37E4-84FE-DB93139F43B9}"/>
              </a:ext>
              <a:ext uri="{C183D7F6-B498-43B3-948B-1728B52AA6E4}">
                <adec:decorative xmlns:adec="http://schemas.microsoft.com/office/drawing/2017/decorative" val="1"/>
              </a:ext>
            </a:extLst>
          </p:cNvPr>
          <p:cNvSpPr>
            <a:spLocks noGrp="1"/>
          </p:cNvSpPr>
          <p:nvPr>
            <p:ph type="pic" sz="quarter" idx="26"/>
          </p:nvPr>
        </p:nvSpPr>
        <p:spPr>
          <a:xfrm>
            <a:off x="5161130" y="1628777"/>
            <a:ext cx="756000" cy="684000"/>
          </a:xfrm>
        </p:spPr>
        <p:txBody>
          <a:bodyPr lIns="0"/>
          <a:lstStyle>
            <a:lvl1pPr>
              <a:defRPr>
                <a:solidFill>
                  <a:schemeClr val="tx1"/>
                </a:solidFill>
              </a:defRPr>
            </a:lvl1pPr>
          </a:lstStyle>
          <a:p>
            <a:r>
              <a:rPr lang="en-GB"/>
              <a:t>Click icon to add picture</a:t>
            </a:r>
            <a:endParaRPr lang="en-AU"/>
          </a:p>
        </p:txBody>
      </p:sp>
      <p:sp>
        <p:nvSpPr>
          <p:cNvPr id="11" name="Picture Placeholder 9">
            <a:extLst>
              <a:ext uri="{FF2B5EF4-FFF2-40B4-BE49-F238E27FC236}">
                <a16:creationId xmlns:a16="http://schemas.microsoft.com/office/drawing/2014/main" id="{8DE9033D-49D4-8FD2-F205-4A61377FEC9C}"/>
              </a:ext>
              <a:ext uri="{C183D7F6-B498-43B3-948B-1728B52AA6E4}">
                <adec:decorative xmlns:adec="http://schemas.microsoft.com/office/drawing/2017/decorative" val="1"/>
              </a:ext>
            </a:extLst>
          </p:cNvPr>
          <p:cNvSpPr>
            <a:spLocks noGrp="1"/>
          </p:cNvSpPr>
          <p:nvPr>
            <p:ph type="pic" sz="quarter" idx="27"/>
          </p:nvPr>
        </p:nvSpPr>
        <p:spPr>
          <a:xfrm>
            <a:off x="7429752" y="1628777"/>
            <a:ext cx="756000" cy="684000"/>
          </a:xfrm>
        </p:spPr>
        <p:txBody>
          <a:bodyPr lIns="0"/>
          <a:lstStyle>
            <a:lvl1pPr>
              <a:defRPr>
                <a:solidFill>
                  <a:schemeClr val="tx1"/>
                </a:solidFill>
              </a:defRPr>
            </a:lvl1pPr>
          </a:lstStyle>
          <a:p>
            <a:r>
              <a:rPr lang="en-GB"/>
              <a:t>Click icon to add picture</a:t>
            </a:r>
            <a:endParaRPr lang="en-AU"/>
          </a:p>
        </p:txBody>
      </p:sp>
      <p:sp>
        <p:nvSpPr>
          <p:cNvPr id="21" name="Picture Placeholder 9">
            <a:extLst>
              <a:ext uri="{FF2B5EF4-FFF2-40B4-BE49-F238E27FC236}">
                <a16:creationId xmlns:a16="http://schemas.microsoft.com/office/drawing/2014/main" id="{34C24C9C-0F16-6B5E-805F-E9675F8942EA}"/>
              </a:ext>
              <a:ext uri="{C183D7F6-B498-43B3-948B-1728B52AA6E4}">
                <adec:decorative xmlns:adec="http://schemas.microsoft.com/office/drawing/2017/decorative" val="1"/>
              </a:ext>
            </a:extLst>
          </p:cNvPr>
          <p:cNvSpPr>
            <a:spLocks noGrp="1"/>
          </p:cNvSpPr>
          <p:nvPr>
            <p:ph type="pic" sz="quarter" idx="28"/>
          </p:nvPr>
        </p:nvSpPr>
        <p:spPr>
          <a:xfrm>
            <a:off x="9695710" y="1628777"/>
            <a:ext cx="756000" cy="684000"/>
          </a:xfrm>
        </p:spPr>
        <p:txBody>
          <a:bodyPr lIns="0"/>
          <a:lstStyle>
            <a:lvl1pPr>
              <a:defRPr>
                <a:solidFill>
                  <a:schemeClr val="tx1"/>
                </a:solidFill>
              </a:defRPr>
            </a:lvl1pPr>
          </a:lstStyle>
          <a:p>
            <a:r>
              <a:rPr lang="en-GB"/>
              <a:t>Click icon to add picture</a:t>
            </a:r>
            <a:endParaRPr lang="en-AU"/>
          </a:p>
        </p:txBody>
      </p:sp>
    </p:spTree>
    <p:extLst>
      <p:ext uri="{BB962C8B-B14F-4D97-AF65-F5344CB8AC3E}">
        <p14:creationId xmlns:p14="http://schemas.microsoft.com/office/powerpoint/2010/main" val="4230536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Multiple columns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a:t>Click to edit Master title style</a:t>
            </a:r>
            <a:endParaRPr lang="en-AU"/>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A17E76C1-6860-4658-ACAF-BC70864B9A34}"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pic>
        <p:nvPicPr>
          <p:cNvPr id="3" name="Picture 2">
            <a:extLst>
              <a:ext uri="{FF2B5EF4-FFF2-40B4-BE49-F238E27FC236}">
                <a16:creationId xmlns:a16="http://schemas.microsoft.com/office/drawing/2014/main" id="{3E14397D-9372-B0C1-F0EE-6A77DE87ACE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7" name="Parallelogram 5">
            <a:extLst>
              <a:ext uri="{FF2B5EF4-FFF2-40B4-BE49-F238E27FC236}">
                <a16:creationId xmlns:a16="http://schemas.microsoft.com/office/drawing/2014/main" id="{CA5619A8-2165-0556-9633-56C8ACDA653A}"/>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4548E1DD-08A6-6C74-728A-133FA097A0E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1">
            <a:extLst>
              <a:ext uri="{FF2B5EF4-FFF2-40B4-BE49-F238E27FC236}">
                <a16:creationId xmlns:a16="http://schemas.microsoft.com/office/drawing/2014/main" id="{049E58F3-D034-9026-6B28-4CCBF2DCE621}"/>
              </a:ext>
            </a:extLst>
          </p:cNvPr>
          <p:cNvSpPr>
            <a:spLocks noGrp="1"/>
          </p:cNvSpPr>
          <p:nvPr>
            <p:ph type="body" sz="quarter" idx="15"/>
          </p:nvPr>
        </p:nvSpPr>
        <p:spPr>
          <a:xfrm>
            <a:off x="623888" y="2648343"/>
            <a:ext cx="1965325" cy="3552441"/>
          </a:xfrm>
        </p:spPr>
        <p:txBody>
          <a:bodyPr lIns="0"/>
          <a:lstStyle>
            <a:lvl1pPr>
              <a:defRPr>
                <a:solidFill>
                  <a:schemeClr val="bg1"/>
                </a:solidFill>
              </a:defRPr>
            </a:lvl1pPr>
          </a:lstStyle>
          <a:p>
            <a:pPr lvl="0"/>
            <a:r>
              <a:rPr lang="en-GB"/>
              <a:t>Click to edit Master text styles</a:t>
            </a:r>
          </a:p>
        </p:txBody>
      </p:sp>
      <p:sp>
        <p:nvSpPr>
          <p:cNvPr id="21" name="Text Placeholder 11">
            <a:extLst>
              <a:ext uri="{FF2B5EF4-FFF2-40B4-BE49-F238E27FC236}">
                <a16:creationId xmlns:a16="http://schemas.microsoft.com/office/drawing/2014/main" id="{636A7477-66A7-786C-75A9-61439DC9D566}"/>
              </a:ext>
            </a:extLst>
          </p:cNvPr>
          <p:cNvSpPr>
            <a:spLocks noGrp="1"/>
          </p:cNvSpPr>
          <p:nvPr>
            <p:ph type="body" sz="quarter" idx="17"/>
          </p:nvPr>
        </p:nvSpPr>
        <p:spPr>
          <a:xfrm>
            <a:off x="2892510" y="2648343"/>
            <a:ext cx="1965325" cy="3552441"/>
          </a:xfrm>
        </p:spPr>
        <p:txBody>
          <a:bodyPr lIns="0"/>
          <a:lstStyle>
            <a:lvl1pPr>
              <a:defRPr>
                <a:solidFill>
                  <a:schemeClr val="bg1"/>
                </a:solidFill>
              </a:defRPr>
            </a:lvl1pPr>
          </a:lstStyle>
          <a:p>
            <a:pPr lvl="0"/>
            <a:r>
              <a:rPr lang="en-GB"/>
              <a:t>Click to edit Master text styles</a:t>
            </a:r>
          </a:p>
        </p:txBody>
      </p:sp>
      <p:sp>
        <p:nvSpPr>
          <p:cNvPr id="22" name="Text Placeholder 11">
            <a:extLst>
              <a:ext uri="{FF2B5EF4-FFF2-40B4-BE49-F238E27FC236}">
                <a16:creationId xmlns:a16="http://schemas.microsoft.com/office/drawing/2014/main" id="{620FE1F0-0925-22C6-B62D-7807832244F3}"/>
              </a:ext>
            </a:extLst>
          </p:cNvPr>
          <p:cNvSpPr>
            <a:spLocks noGrp="1"/>
          </p:cNvSpPr>
          <p:nvPr>
            <p:ph type="body" sz="quarter" idx="19"/>
          </p:nvPr>
        </p:nvSpPr>
        <p:spPr>
          <a:xfrm>
            <a:off x="5161132" y="2648343"/>
            <a:ext cx="1965325" cy="3552441"/>
          </a:xfrm>
        </p:spPr>
        <p:txBody>
          <a:bodyPr lIns="0"/>
          <a:lstStyle>
            <a:lvl1pPr>
              <a:defRPr>
                <a:solidFill>
                  <a:schemeClr val="bg1"/>
                </a:solidFill>
              </a:defRPr>
            </a:lvl1pPr>
          </a:lstStyle>
          <a:p>
            <a:pPr lvl="0"/>
            <a:r>
              <a:rPr lang="en-GB"/>
              <a:t>Click to edit Master text styles</a:t>
            </a:r>
          </a:p>
        </p:txBody>
      </p:sp>
      <p:sp>
        <p:nvSpPr>
          <p:cNvPr id="23" name="Text Placeholder 11">
            <a:extLst>
              <a:ext uri="{FF2B5EF4-FFF2-40B4-BE49-F238E27FC236}">
                <a16:creationId xmlns:a16="http://schemas.microsoft.com/office/drawing/2014/main" id="{FC5CB6F3-679C-CE7E-CC1A-6F9D4E72B26A}"/>
              </a:ext>
            </a:extLst>
          </p:cNvPr>
          <p:cNvSpPr>
            <a:spLocks noGrp="1"/>
          </p:cNvSpPr>
          <p:nvPr>
            <p:ph type="body" sz="quarter" idx="21"/>
          </p:nvPr>
        </p:nvSpPr>
        <p:spPr>
          <a:xfrm>
            <a:off x="7429754" y="2648343"/>
            <a:ext cx="1965325" cy="3552441"/>
          </a:xfrm>
        </p:spPr>
        <p:txBody>
          <a:bodyPr lIns="0"/>
          <a:lstStyle>
            <a:lvl1pPr>
              <a:defRPr>
                <a:solidFill>
                  <a:schemeClr val="bg1"/>
                </a:solidFill>
              </a:defRPr>
            </a:lvl1pPr>
          </a:lstStyle>
          <a:p>
            <a:pPr lvl="0"/>
            <a:r>
              <a:rPr lang="en-GB"/>
              <a:t>Click to edit Master text styles</a:t>
            </a:r>
          </a:p>
        </p:txBody>
      </p:sp>
      <p:sp>
        <p:nvSpPr>
          <p:cNvPr id="24" name="Text Placeholder 11">
            <a:extLst>
              <a:ext uri="{FF2B5EF4-FFF2-40B4-BE49-F238E27FC236}">
                <a16:creationId xmlns:a16="http://schemas.microsoft.com/office/drawing/2014/main" id="{1C674B57-48D0-07E0-EF0A-0431C18EB368}"/>
              </a:ext>
            </a:extLst>
          </p:cNvPr>
          <p:cNvSpPr>
            <a:spLocks noGrp="1"/>
          </p:cNvSpPr>
          <p:nvPr>
            <p:ph type="body" sz="quarter" idx="23"/>
          </p:nvPr>
        </p:nvSpPr>
        <p:spPr>
          <a:xfrm>
            <a:off x="9698376" y="2648343"/>
            <a:ext cx="1965325" cy="3552441"/>
          </a:xfrm>
        </p:spPr>
        <p:txBody>
          <a:bodyPr lIns="0"/>
          <a:lstStyle>
            <a:lvl1pPr>
              <a:defRPr>
                <a:solidFill>
                  <a:schemeClr val="bg1"/>
                </a:solidFill>
              </a:defRPr>
            </a:lvl1pPr>
          </a:lstStyle>
          <a:p>
            <a:pPr lvl="0"/>
            <a:r>
              <a:rPr lang="en-GB"/>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25" name="Picture Placeholder 9">
            <a:extLst>
              <a:ext uri="{FF2B5EF4-FFF2-40B4-BE49-F238E27FC236}">
                <a16:creationId xmlns:a16="http://schemas.microsoft.com/office/drawing/2014/main" id="{A86B16E5-F334-65C6-B6D1-6F0E3F975F47}"/>
              </a:ext>
              <a:ext uri="{C183D7F6-B498-43B3-948B-1728B52AA6E4}">
                <adec:decorative xmlns:adec="http://schemas.microsoft.com/office/drawing/2017/decorative" val="1"/>
              </a:ext>
            </a:extLst>
          </p:cNvPr>
          <p:cNvSpPr>
            <a:spLocks noGrp="1"/>
          </p:cNvSpPr>
          <p:nvPr>
            <p:ph type="pic" sz="quarter" idx="24"/>
          </p:nvPr>
        </p:nvSpPr>
        <p:spPr>
          <a:xfrm>
            <a:off x="623886" y="1628777"/>
            <a:ext cx="756000" cy="684000"/>
          </a:xfrm>
        </p:spPr>
        <p:txBody>
          <a:bodyPr lIns="0"/>
          <a:lstStyle>
            <a:lvl1pPr>
              <a:defRPr>
                <a:solidFill>
                  <a:schemeClr val="bg1"/>
                </a:solidFill>
              </a:defRPr>
            </a:lvl1pPr>
          </a:lstStyle>
          <a:p>
            <a:r>
              <a:rPr lang="en-GB"/>
              <a:t>Click icon to add picture</a:t>
            </a:r>
            <a:endParaRPr lang="en-AU"/>
          </a:p>
        </p:txBody>
      </p:sp>
      <p:sp>
        <p:nvSpPr>
          <p:cNvPr id="26" name="Picture Placeholder 9">
            <a:extLst>
              <a:ext uri="{FF2B5EF4-FFF2-40B4-BE49-F238E27FC236}">
                <a16:creationId xmlns:a16="http://schemas.microsoft.com/office/drawing/2014/main" id="{9E700F8E-9116-987A-BEAE-43F981B6550F}"/>
              </a:ext>
              <a:ext uri="{C183D7F6-B498-43B3-948B-1728B52AA6E4}">
                <adec:decorative xmlns:adec="http://schemas.microsoft.com/office/drawing/2017/decorative" val="1"/>
              </a:ext>
            </a:extLst>
          </p:cNvPr>
          <p:cNvSpPr>
            <a:spLocks noGrp="1"/>
          </p:cNvSpPr>
          <p:nvPr>
            <p:ph type="pic" sz="quarter" idx="25"/>
          </p:nvPr>
        </p:nvSpPr>
        <p:spPr>
          <a:xfrm>
            <a:off x="2892508" y="1628777"/>
            <a:ext cx="756000" cy="684000"/>
          </a:xfrm>
        </p:spPr>
        <p:txBody>
          <a:bodyPr lIns="0"/>
          <a:lstStyle>
            <a:lvl1pPr>
              <a:defRPr>
                <a:solidFill>
                  <a:schemeClr val="bg1"/>
                </a:solidFill>
              </a:defRPr>
            </a:lvl1pPr>
          </a:lstStyle>
          <a:p>
            <a:r>
              <a:rPr lang="en-GB"/>
              <a:t>Click icon to add picture</a:t>
            </a:r>
            <a:endParaRPr lang="en-AU"/>
          </a:p>
        </p:txBody>
      </p:sp>
      <p:sp>
        <p:nvSpPr>
          <p:cNvPr id="27" name="Picture Placeholder 9">
            <a:extLst>
              <a:ext uri="{FF2B5EF4-FFF2-40B4-BE49-F238E27FC236}">
                <a16:creationId xmlns:a16="http://schemas.microsoft.com/office/drawing/2014/main" id="{11222BAA-416F-87A6-5651-3828AF55DC5B}"/>
              </a:ext>
              <a:ext uri="{C183D7F6-B498-43B3-948B-1728B52AA6E4}">
                <adec:decorative xmlns:adec="http://schemas.microsoft.com/office/drawing/2017/decorative" val="1"/>
              </a:ext>
            </a:extLst>
          </p:cNvPr>
          <p:cNvSpPr>
            <a:spLocks noGrp="1"/>
          </p:cNvSpPr>
          <p:nvPr>
            <p:ph type="pic" sz="quarter" idx="26"/>
          </p:nvPr>
        </p:nvSpPr>
        <p:spPr>
          <a:xfrm>
            <a:off x="5161130" y="1628777"/>
            <a:ext cx="756000" cy="684000"/>
          </a:xfrm>
        </p:spPr>
        <p:txBody>
          <a:bodyPr lIns="0"/>
          <a:lstStyle>
            <a:lvl1pPr>
              <a:defRPr>
                <a:solidFill>
                  <a:schemeClr val="bg1"/>
                </a:solidFill>
              </a:defRPr>
            </a:lvl1pPr>
          </a:lstStyle>
          <a:p>
            <a:r>
              <a:rPr lang="en-GB"/>
              <a:t>Click icon to add picture</a:t>
            </a:r>
            <a:endParaRPr lang="en-AU"/>
          </a:p>
        </p:txBody>
      </p:sp>
      <p:sp>
        <p:nvSpPr>
          <p:cNvPr id="28" name="Picture Placeholder 9">
            <a:extLst>
              <a:ext uri="{FF2B5EF4-FFF2-40B4-BE49-F238E27FC236}">
                <a16:creationId xmlns:a16="http://schemas.microsoft.com/office/drawing/2014/main" id="{98F9EDC4-FC70-A088-9BD5-EF69FF512F8E}"/>
              </a:ext>
              <a:ext uri="{C183D7F6-B498-43B3-948B-1728B52AA6E4}">
                <adec:decorative xmlns:adec="http://schemas.microsoft.com/office/drawing/2017/decorative" val="1"/>
              </a:ext>
            </a:extLst>
          </p:cNvPr>
          <p:cNvSpPr>
            <a:spLocks noGrp="1"/>
          </p:cNvSpPr>
          <p:nvPr>
            <p:ph type="pic" sz="quarter" idx="27"/>
          </p:nvPr>
        </p:nvSpPr>
        <p:spPr>
          <a:xfrm>
            <a:off x="7429752" y="1628777"/>
            <a:ext cx="756000" cy="684000"/>
          </a:xfrm>
        </p:spPr>
        <p:txBody>
          <a:bodyPr lIns="0"/>
          <a:lstStyle>
            <a:lvl1pPr>
              <a:defRPr>
                <a:solidFill>
                  <a:schemeClr val="bg1"/>
                </a:solidFill>
              </a:defRPr>
            </a:lvl1pPr>
          </a:lstStyle>
          <a:p>
            <a:r>
              <a:rPr lang="en-GB"/>
              <a:t>Click icon to add picture</a:t>
            </a:r>
            <a:endParaRPr lang="en-AU"/>
          </a:p>
        </p:txBody>
      </p:sp>
      <p:sp>
        <p:nvSpPr>
          <p:cNvPr id="29" name="Picture Placeholder 9">
            <a:extLst>
              <a:ext uri="{FF2B5EF4-FFF2-40B4-BE49-F238E27FC236}">
                <a16:creationId xmlns:a16="http://schemas.microsoft.com/office/drawing/2014/main" id="{ED72977F-98FD-9B36-8E9D-A6528BEB14BC}"/>
              </a:ext>
              <a:ext uri="{C183D7F6-B498-43B3-948B-1728B52AA6E4}">
                <adec:decorative xmlns:adec="http://schemas.microsoft.com/office/drawing/2017/decorative" val="1"/>
              </a:ext>
            </a:extLst>
          </p:cNvPr>
          <p:cNvSpPr>
            <a:spLocks noGrp="1"/>
          </p:cNvSpPr>
          <p:nvPr>
            <p:ph type="pic" sz="quarter" idx="28"/>
          </p:nvPr>
        </p:nvSpPr>
        <p:spPr>
          <a:xfrm>
            <a:off x="9695710" y="1628777"/>
            <a:ext cx="756000" cy="684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2379247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Multiple columns_3">
    <p:bg>
      <p:bgPr>
        <a:solidFill>
          <a:schemeClr val="bg2"/>
        </a:solidFill>
        <a:effectLst/>
      </p:bgPr>
    </p:bg>
    <p:spTree>
      <p:nvGrpSpPr>
        <p:cNvPr id="1" name=""/>
        <p:cNvGrpSpPr/>
        <p:nvPr/>
      </p:nvGrpSpPr>
      <p:grpSpPr>
        <a:xfrm>
          <a:off x="0" y="0"/>
          <a:ext cx="0" cy="0"/>
          <a:chOff x="0" y="0"/>
          <a:chExt cx="0" cy="0"/>
        </a:xfrm>
      </p:grpSpPr>
      <p:pic>
        <p:nvPicPr>
          <p:cNvPr id="11" name="Picture 10" descr="Macquarie University logo">
            <a:extLst>
              <a:ext uri="{FF2B5EF4-FFF2-40B4-BE49-F238E27FC236}">
                <a16:creationId xmlns:a16="http://schemas.microsoft.com/office/drawing/2014/main" id="{525C4035-FAFF-CA83-294D-08B7833825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30" name="Title 1">
            <a:extLst>
              <a:ext uri="{FF2B5EF4-FFF2-40B4-BE49-F238E27FC236}">
                <a16:creationId xmlns:a16="http://schemas.microsoft.com/office/drawing/2014/main" id="{182D3C68-B988-2388-74BF-55C31A258260}"/>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a:t>Click to edit Master title style</a:t>
            </a:r>
            <a:endParaRPr lang="en-AU"/>
          </a:p>
        </p:txBody>
      </p:sp>
      <p:sp>
        <p:nvSpPr>
          <p:cNvPr id="31" name="Date Placeholder 3">
            <a:extLst>
              <a:ext uri="{FF2B5EF4-FFF2-40B4-BE49-F238E27FC236}">
                <a16:creationId xmlns:a16="http://schemas.microsoft.com/office/drawing/2014/main" id="{A3169375-8F4E-FDC4-8A81-CBA909877A62}"/>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p>
            <a:fld id="{A17E76C1-6860-4658-ACAF-BC70864B9A34}" type="datetime1">
              <a:rPr lang="en-AU" smtClean="0"/>
              <a:t>4/6/2024</a:t>
            </a:fld>
            <a:endParaRPr lang="en-AU"/>
          </a:p>
        </p:txBody>
      </p:sp>
      <p:sp>
        <p:nvSpPr>
          <p:cNvPr id="32" name="Footer Placeholder 4">
            <a:extLst>
              <a:ext uri="{FF2B5EF4-FFF2-40B4-BE49-F238E27FC236}">
                <a16:creationId xmlns:a16="http://schemas.microsoft.com/office/drawing/2014/main" id="{4E269D22-D623-C169-B170-18F86FECF1DD}"/>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p>
            <a:endParaRPr lang="en-AU"/>
          </a:p>
        </p:txBody>
      </p:sp>
      <p:sp>
        <p:nvSpPr>
          <p:cNvPr id="33" name="Text Placeholder 7">
            <a:extLst>
              <a:ext uri="{FF2B5EF4-FFF2-40B4-BE49-F238E27FC236}">
                <a16:creationId xmlns:a16="http://schemas.microsoft.com/office/drawing/2014/main" id="{B9A58F0A-7D30-B7A5-7A6E-A250783E68D3}"/>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4" name="Parallelogram 5">
            <a:extLst>
              <a:ext uri="{FF2B5EF4-FFF2-40B4-BE49-F238E27FC236}">
                <a16:creationId xmlns:a16="http://schemas.microsoft.com/office/drawing/2014/main" id="{EAE14254-910C-376F-9295-CA617C311FCB}"/>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5" name="Straight Connector 34">
            <a:extLst>
              <a:ext uri="{FF2B5EF4-FFF2-40B4-BE49-F238E27FC236}">
                <a16:creationId xmlns:a16="http://schemas.microsoft.com/office/drawing/2014/main" id="{675AADE5-AB4C-33FE-0780-01D7446F32E1}"/>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11">
            <a:extLst>
              <a:ext uri="{FF2B5EF4-FFF2-40B4-BE49-F238E27FC236}">
                <a16:creationId xmlns:a16="http://schemas.microsoft.com/office/drawing/2014/main" id="{03011F18-7D1B-0D18-6DE8-FDB6DFA0D91D}"/>
              </a:ext>
            </a:extLst>
          </p:cNvPr>
          <p:cNvSpPr>
            <a:spLocks noGrp="1"/>
          </p:cNvSpPr>
          <p:nvPr>
            <p:ph type="body" sz="quarter" idx="15"/>
          </p:nvPr>
        </p:nvSpPr>
        <p:spPr>
          <a:xfrm>
            <a:off x="623888" y="2648343"/>
            <a:ext cx="1965325" cy="3552441"/>
          </a:xfrm>
        </p:spPr>
        <p:txBody>
          <a:bodyPr lIns="0"/>
          <a:lstStyle>
            <a:lvl1pPr>
              <a:defRPr>
                <a:solidFill>
                  <a:schemeClr val="bg1"/>
                </a:solidFill>
              </a:defRPr>
            </a:lvl1pPr>
          </a:lstStyle>
          <a:p>
            <a:pPr lvl="0"/>
            <a:r>
              <a:rPr lang="en-GB"/>
              <a:t>Click to edit Master text styles</a:t>
            </a:r>
          </a:p>
        </p:txBody>
      </p:sp>
      <p:sp>
        <p:nvSpPr>
          <p:cNvPr id="37" name="Text Placeholder 11">
            <a:extLst>
              <a:ext uri="{FF2B5EF4-FFF2-40B4-BE49-F238E27FC236}">
                <a16:creationId xmlns:a16="http://schemas.microsoft.com/office/drawing/2014/main" id="{69BA556B-AFC1-B84B-7A55-7017BD88CFF8}"/>
              </a:ext>
            </a:extLst>
          </p:cNvPr>
          <p:cNvSpPr>
            <a:spLocks noGrp="1"/>
          </p:cNvSpPr>
          <p:nvPr>
            <p:ph type="body" sz="quarter" idx="17"/>
          </p:nvPr>
        </p:nvSpPr>
        <p:spPr>
          <a:xfrm>
            <a:off x="2892510" y="2648343"/>
            <a:ext cx="1965325" cy="3552441"/>
          </a:xfrm>
        </p:spPr>
        <p:txBody>
          <a:bodyPr lIns="0"/>
          <a:lstStyle>
            <a:lvl1pPr>
              <a:defRPr>
                <a:solidFill>
                  <a:schemeClr val="bg1"/>
                </a:solidFill>
              </a:defRPr>
            </a:lvl1pPr>
          </a:lstStyle>
          <a:p>
            <a:pPr lvl="0"/>
            <a:r>
              <a:rPr lang="en-GB"/>
              <a:t>Click to edit Master text styles</a:t>
            </a:r>
          </a:p>
        </p:txBody>
      </p:sp>
      <p:sp>
        <p:nvSpPr>
          <p:cNvPr id="38" name="Text Placeholder 11">
            <a:extLst>
              <a:ext uri="{FF2B5EF4-FFF2-40B4-BE49-F238E27FC236}">
                <a16:creationId xmlns:a16="http://schemas.microsoft.com/office/drawing/2014/main" id="{BB50DC50-56D1-21CE-00E2-814AEFBF077C}"/>
              </a:ext>
            </a:extLst>
          </p:cNvPr>
          <p:cNvSpPr>
            <a:spLocks noGrp="1"/>
          </p:cNvSpPr>
          <p:nvPr>
            <p:ph type="body" sz="quarter" idx="19"/>
          </p:nvPr>
        </p:nvSpPr>
        <p:spPr>
          <a:xfrm>
            <a:off x="5161132" y="2648343"/>
            <a:ext cx="1965325" cy="3552441"/>
          </a:xfrm>
        </p:spPr>
        <p:txBody>
          <a:bodyPr lIns="0"/>
          <a:lstStyle>
            <a:lvl1pPr>
              <a:defRPr>
                <a:solidFill>
                  <a:schemeClr val="bg1"/>
                </a:solidFill>
              </a:defRPr>
            </a:lvl1pPr>
          </a:lstStyle>
          <a:p>
            <a:pPr lvl="0"/>
            <a:r>
              <a:rPr lang="en-GB"/>
              <a:t>Click to edit Master text styles</a:t>
            </a:r>
          </a:p>
        </p:txBody>
      </p:sp>
      <p:sp>
        <p:nvSpPr>
          <p:cNvPr id="39" name="Text Placeholder 11">
            <a:extLst>
              <a:ext uri="{FF2B5EF4-FFF2-40B4-BE49-F238E27FC236}">
                <a16:creationId xmlns:a16="http://schemas.microsoft.com/office/drawing/2014/main" id="{DFB8A249-F968-C5CE-62E1-1166C2D1D1BE}"/>
              </a:ext>
            </a:extLst>
          </p:cNvPr>
          <p:cNvSpPr>
            <a:spLocks noGrp="1"/>
          </p:cNvSpPr>
          <p:nvPr>
            <p:ph type="body" sz="quarter" idx="21"/>
          </p:nvPr>
        </p:nvSpPr>
        <p:spPr>
          <a:xfrm>
            <a:off x="7429754" y="2648343"/>
            <a:ext cx="1965325" cy="3552441"/>
          </a:xfrm>
        </p:spPr>
        <p:txBody>
          <a:bodyPr lIns="0"/>
          <a:lstStyle>
            <a:lvl1pPr>
              <a:defRPr>
                <a:solidFill>
                  <a:schemeClr val="bg1"/>
                </a:solidFill>
              </a:defRPr>
            </a:lvl1pPr>
          </a:lstStyle>
          <a:p>
            <a:pPr lvl="0"/>
            <a:r>
              <a:rPr lang="en-GB"/>
              <a:t>Click to edit Master text styles</a:t>
            </a:r>
          </a:p>
        </p:txBody>
      </p:sp>
      <p:sp>
        <p:nvSpPr>
          <p:cNvPr id="40" name="Text Placeholder 11">
            <a:extLst>
              <a:ext uri="{FF2B5EF4-FFF2-40B4-BE49-F238E27FC236}">
                <a16:creationId xmlns:a16="http://schemas.microsoft.com/office/drawing/2014/main" id="{8E3080C9-E168-7923-4A93-A00528F95A00}"/>
              </a:ext>
            </a:extLst>
          </p:cNvPr>
          <p:cNvSpPr>
            <a:spLocks noGrp="1"/>
          </p:cNvSpPr>
          <p:nvPr>
            <p:ph type="body" sz="quarter" idx="23"/>
          </p:nvPr>
        </p:nvSpPr>
        <p:spPr>
          <a:xfrm>
            <a:off x="9698376" y="2648343"/>
            <a:ext cx="1965325" cy="3552441"/>
          </a:xfrm>
        </p:spPr>
        <p:txBody>
          <a:bodyPr lIns="0"/>
          <a:lstStyle>
            <a:lvl1pPr>
              <a:defRPr>
                <a:solidFill>
                  <a:schemeClr val="bg1"/>
                </a:solidFill>
              </a:defRPr>
            </a:lvl1pPr>
          </a:lstStyle>
          <a:p>
            <a:pPr lvl="0"/>
            <a:r>
              <a:rPr lang="en-GB"/>
              <a:t>Click to edit Master text styles</a:t>
            </a:r>
          </a:p>
        </p:txBody>
      </p:sp>
      <p:sp>
        <p:nvSpPr>
          <p:cNvPr id="41" name="Slide Number Placeholder 5">
            <a:extLst>
              <a:ext uri="{FF2B5EF4-FFF2-40B4-BE49-F238E27FC236}">
                <a16:creationId xmlns:a16="http://schemas.microsoft.com/office/drawing/2014/main" id="{4BB8DF00-FB97-2EBA-E339-39CDF66D36D8}"/>
              </a:ext>
            </a:extLst>
          </p:cNvPr>
          <p:cNvSpPr>
            <a:spLocks noGrp="1"/>
          </p:cNvSpPr>
          <p:nvPr>
            <p:ph type="sldNum" sz="quarter" idx="12"/>
          </p:nvPr>
        </p:nvSpPr>
        <p:spPr>
          <a:xfrm>
            <a:off x="8920501" y="6356350"/>
            <a:ext cx="2743200" cy="365125"/>
          </a:xfrm>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42" name="Picture Placeholder 9">
            <a:extLst>
              <a:ext uri="{FF2B5EF4-FFF2-40B4-BE49-F238E27FC236}">
                <a16:creationId xmlns:a16="http://schemas.microsoft.com/office/drawing/2014/main" id="{DF2F1283-0CE5-C837-E13D-5E591B9CABC6}"/>
              </a:ext>
              <a:ext uri="{C183D7F6-B498-43B3-948B-1728B52AA6E4}">
                <adec:decorative xmlns:adec="http://schemas.microsoft.com/office/drawing/2017/decorative" val="1"/>
              </a:ext>
            </a:extLst>
          </p:cNvPr>
          <p:cNvSpPr>
            <a:spLocks noGrp="1"/>
          </p:cNvSpPr>
          <p:nvPr>
            <p:ph type="pic" sz="quarter" idx="24"/>
          </p:nvPr>
        </p:nvSpPr>
        <p:spPr>
          <a:xfrm>
            <a:off x="623886" y="1628777"/>
            <a:ext cx="756000" cy="684000"/>
          </a:xfrm>
        </p:spPr>
        <p:txBody>
          <a:bodyPr lIns="0"/>
          <a:lstStyle>
            <a:lvl1pPr>
              <a:defRPr>
                <a:solidFill>
                  <a:schemeClr val="bg1"/>
                </a:solidFill>
              </a:defRPr>
            </a:lvl1pPr>
          </a:lstStyle>
          <a:p>
            <a:r>
              <a:rPr lang="en-GB"/>
              <a:t>Click icon to add picture</a:t>
            </a:r>
            <a:endParaRPr lang="en-AU"/>
          </a:p>
        </p:txBody>
      </p:sp>
      <p:sp>
        <p:nvSpPr>
          <p:cNvPr id="43" name="Picture Placeholder 9">
            <a:extLst>
              <a:ext uri="{FF2B5EF4-FFF2-40B4-BE49-F238E27FC236}">
                <a16:creationId xmlns:a16="http://schemas.microsoft.com/office/drawing/2014/main" id="{1B3B168C-F92D-E16D-3FC5-A037E2FD0C8F}"/>
              </a:ext>
              <a:ext uri="{C183D7F6-B498-43B3-948B-1728B52AA6E4}">
                <adec:decorative xmlns:adec="http://schemas.microsoft.com/office/drawing/2017/decorative" val="1"/>
              </a:ext>
            </a:extLst>
          </p:cNvPr>
          <p:cNvSpPr>
            <a:spLocks noGrp="1"/>
          </p:cNvSpPr>
          <p:nvPr>
            <p:ph type="pic" sz="quarter" idx="25"/>
          </p:nvPr>
        </p:nvSpPr>
        <p:spPr>
          <a:xfrm>
            <a:off x="2892508" y="1628777"/>
            <a:ext cx="756000" cy="684000"/>
          </a:xfrm>
        </p:spPr>
        <p:txBody>
          <a:bodyPr lIns="0"/>
          <a:lstStyle>
            <a:lvl1pPr>
              <a:defRPr>
                <a:solidFill>
                  <a:schemeClr val="bg1"/>
                </a:solidFill>
              </a:defRPr>
            </a:lvl1pPr>
          </a:lstStyle>
          <a:p>
            <a:r>
              <a:rPr lang="en-GB"/>
              <a:t>Click icon to add picture</a:t>
            </a:r>
            <a:endParaRPr lang="en-AU"/>
          </a:p>
        </p:txBody>
      </p:sp>
      <p:sp>
        <p:nvSpPr>
          <p:cNvPr id="44" name="Picture Placeholder 9">
            <a:extLst>
              <a:ext uri="{FF2B5EF4-FFF2-40B4-BE49-F238E27FC236}">
                <a16:creationId xmlns:a16="http://schemas.microsoft.com/office/drawing/2014/main" id="{9C3622B2-B3BA-150B-717F-91183616F224}"/>
              </a:ext>
              <a:ext uri="{C183D7F6-B498-43B3-948B-1728B52AA6E4}">
                <adec:decorative xmlns:adec="http://schemas.microsoft.com/office/drawing/2017/decorative" val="1"/>
              </a:ext>
            </a:extLst>
          </p:cNvPr>
          <p:cNvSpPr>
            <a:spLocks noGrp="1"/>
          </p:cNvSpPr>
          <p:nvPr>
            <p:ph type="pic" sz="quarter" idx="26"/>
          </p:nvPr>
        </p:nvSpPr>
        <p:spPr>
          <a:xfrm>
            <a:off x="5161130" y="1628777"/>
            <a:ext cx="756000" cy="684000"/>
          </a:xfrm>
        </p:spPr>
        <p:txBody>
          <a:bodyPr lIns="0"/>
          <a:lstStyle>
            <a:lvl1pPr>
              <a:defRPr>
                <a:solidFill>
                  <a:schemeClr val="bg1"/>
                </a:solidFill>
              </a:defRPr>
            </a:lvl1pPr>
          </a:lstStyle>
          <a:p>
            <a:r>
              <a:rPr lang="en-GB"/>
              <a:t>Click icon to add picture</a:t>
            </a:r>
            <a:endParaRPr lang="en-AU"/>
          </a:p>
        </p:txBody>
      </p:sp>
      <p:sp>
        <p:nvSpPr>
          <p:cNvPr id="45" name="Picture Placeholder 9">
            <a:extLst>
              <a:ext uri="{FF2B5EF4-FFF2-40B4-BE49-F238E27FC236}">
                <a16:creationId xmlns:a16="http://schemas.microsoft.com/office/drawing/2014/main" id="{68A431C9-B30D-2EA3-AEF6-7613CCE85757}"/>
              </a:ext>
              <a:ext uri="{C183D7F6-B498-43B3-948B-1728B52AA6E4}">
                <adec:decorative xmlns:adec="http://schemas.microsoft.com/office/drawing/2017/decorative" val="1"/>
              </a:ext>
            </a:extLst>
          </p:cNvPr>
          <p:cNvSpPr>
            <a:spLocks noGrp="1"/>
          </p:cNvSpPr>
          <p:nvPr>
            <p:ph type="pic" sz="quarter" idx="27"/>
          </p:nvPr>
        </p:nvSpPr>
        <p:spPr>
          <a:xfrm>
            <a:off x="7429752" y="1628777"/>
            <a:ext cx="756000" cy="684000"/>
          </a:xfrm>
        </p:spPr>
        <p:txBody>
          <a:bodyPr lIns="0"/>
          <a:lstStyle>
            <a:lvl1pPr>
              <a:defRPr>
                <a:solidFill>
                  <a:schemeClr val="bg1"/>
                </a:solidFill>
              </a:defRPr>
            </a:lvl1pPr>
          </a:lstStyle>
          <a:p>
            <a:r>
              <a:rPr lang="en-GB"/>
              <a:t>Click icon to add picture</a:t>
            </a:r>
            <a:endParaRPr lang="en-AU"/>
          </a:p>
        </p:txBody>
      </p:sp>
      <p:sp>
        <p:nvSpPr>
          <p:cNvPr id="46" name="Picture Placeholder 9">
            <a:extLst>
              <a:ext uri="{FF2B5EF4-FFF2-40B4-BE49-F238E27FC236}">
                <a16:creationId xmlns:a16="http://schemas.microsoft.com/office/drawing/2014/main" id="{2F2B6632-A883-7094-E169-AC7E8105254C}"/>
              </a:ext>
              <a:ext uri="{C183D7F6-B498-43B3-948B-1728B52AA6E4}">
                <adec:decorative xmlns:adec="http://schemas.microsoft.com/office/drawing/2017/decorative" val="1"/>
              </a:ext>
            </a:extLst>
          </p:cNvPr>
          <p:cNvSpPr>
            <a:spLocks noGrp="1"/>
          </p:cNvSpPr>
          <p:nvPr>
            <p:ph type="pic" sz="quarter" idx="28"/>
          </p:nvPr>
        </p:nvSpPr>
        <p:spPr>
          <a:xfrm>
            <a:off x="9695710" y="1628777"/>
            <a:ext cx="756000" cy="684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32738107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Multiple columns_4">
    <p:bg>
      <p:bgPr>
        <a:solidFill>
          <a:schemeClr val="accent3"/>
        </a:solidFill>
        <a:effectLst/>
      </p:bgPr>
    </p:bg>
    <p:spTree>
      <p:nvGrpSpPr>
        <p:cNvPr id="1" name=""/>
        <p:cNvGrpSpPr/>
        <p:nvPr/>
      </p:nvGrpSpPr>
      <p:grpSpPr>
        <a:xfrm>
          <a:off x="0" y="0"/>
          <a:ext cx="0" cy="0"/>
          <a:chOff x="0" y="0"/>
          <a:chExt cx="0" cy="0"/>
        </a:xfrm>
      </p:grpSpPr>
      <p:pic>
        <p:nvPicPr>
          <p:cNvPr id="30" name="Picture 29" descr="Macquarie University logo">
            <a:extLst>
              <a:ext uri="{FF2B5EF4-FFF2-40B4-BE49-F238E27FC236}">
                <a16:creationId xmlns:a16="http://schemas.microsoft.com/office/drawing/2014/main" id="{E63F0E9A-E83E-3CD2-0970-78DB9D114E6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31" name="Title 1">
            <a:extLst>
              <a:ext uri="{FF2B5EF4-FFF2-40B4-BE49-F238E27FC236}">
                <a16:creationId xmlns:a16="http://schemas.microsoft.com/office/drawing/2014/main" id="{AD5AEF88-E166-7FC2-8100-754373B4CC38}"/>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noProof="0"/>
              <a:t>Click to edit Master title style</a:t>
            </a:r>
            <a:endParaRPr lang="en-AU" noProof="0"/>
          </a:p>
        </p:txBody>
      </p:sp>
      <p:sp>
        <p:nvSpPr>
          <p:cNvPr id="32" name="Date Placeholder 3">
            <a:extLst>
              <a:ext uri="{FF2B5EF4-FFF2-40B4-BE49-F238E27FC236}">
                <a16:creationId xmlns:a16="http://schemas.microsoft.com/office/drawing/2014/main" id="{071C1370-21B2-0525-6BFB-DD733515CC84}"/>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A17E76C1-6860-4658-ACAF-BC70864B9A34}" type="datetime1">
              <a:rPr lang="en-AU" smtClean="0"/>
              <a:pPr/>
              <a:t>4/6/2024</a:t>
            </a:fld>
            <a:endParaRPr lang="en-AU"/>
          </a:p>
        </p:txBody>
      </p:sp>
      <p:sp>
        <p:nvSpPr>
          <p:cNvPr id="33" name="Footer Placeholder 4">
            <a:extLst>
              <a:ext uri="{FF2B5EF4-FFF2-40B4-BE49-F238E27FC236}">
                <a16:creationId xmlns:a16="http://schemas.microsoft.com/office/drawing/2014/main" id="{8653E0D0-8212-8DD4-41F9-498BD1E06A6B}"/>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34" name="Text Placeholder 7">
            <a:extLst>
              <a:ext uri="{FF2B5EF4-FFF2-40B4-BE49-F238E27FC236}">
                <a16:creationId xmlns:a16="http://schemas.microsoft.com/office/drawing/2014/main" id="{D3CA10C0-1E60-F2E3-928F-30B81562A5D3}"/>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5" name="Parallelogram 5">
            <a:extLst>
              <a:ext uri="{FF2B5EF4-FFF2-40B4-BE49-F238E27FC236}">
                <a16:creationId xmlns:a16="http://schemas.microsoft.com/office/drawing/2014/main" id="{8BCDD0C3-B25C-6961-3AF0-4B2F381A009A}"/>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Connector 35">
            <a:extLst>
              <a:ext uri="{FF2B5EF4-FFF2-40B4-BE49-F238E27FC236}">
                <a16:creationId xmlns:a16="http://schemas.microsoft.com/office/drawing/2014/main" id="{6006E8B5-781F-CDF3-0385-3B77FD141F5C}"/>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 Placeholder 11">
            <a:extLst>
              <a:ext uri="{FF2B5EF4-FFF2-40B4-BE49-F238E27FC236}">
                <a16:creationId xmlns:a16="http://schemas.microsoft.com/office/drawing/2014/main" id="{C0C75617-D4BA-6115-0AC3-EF2B76D1C6BB}"/>
              </a:ext>
            </a:extLst>
          </p:cNvPr>
          <p:cNvSpPr>
            <a:spLocks noGrp="1"/>
          </p:cNvSpPr>
          <p:nvPr>
            <p:ph type="body" sz="quarter" idx="15"/>
          </p:nvPr>
        </p:nvSpPr>
        <p:spPr>
          <a:xfrm>
            <a:off x="623888" y="2648343"/>
            <a:ext cx="1965325" cy="3552441"/>
          </a:xfrm>
        </p:spPr>
        <p:txBody>
          <a:bodyPr lIns="0"/>
          <a:lstStyle>
            <a:lvl1pPr>
              <a:defRPr>
                <a:solidFill>
                  <a:schemeClr val="bg1"/>
                </a:solidFill>
              </a:defRPr>
            </a:lvl1pPr>
          </a:lstStyle>
          <a:p>
            <a:pPr lvl="0"/>
            <a:r>
              <a:rPr lang="en-GB" noProof="0"/>
              <a:t>Click to edit Master text styles</a:t>
            </a:r>
          </a:p>
        </p:txBody>
      </p:sp>
      <p:sp>
        <p:nvSpPr>
          <p:cNvPr id="38" name="Text Placeholder 11">
            <a:extLst>
              <a:ext uri="{FF2B5EF4-FFF2-40B4-BE49-F238E27FC236}">
                <a16:creationId xmlns:a16="http://schemas.microsoft.com/office/drawing/2014/main" id="{2EBBE3C2-0760-0065-C7BC-375483167A62}"/>
              </a:ext>
            </a:extLst>
          </p:cNvPr>
          <p:cNvSpPr>
            <a:spLocks noGrp="1"/>
          </p:cNvSpPr>
          <p:nvPr>
            <p:ph type="body" sz="quarter" idx="17"/>
          </p:nvPr>
        </p:nvSpPr>
        <p:spPr>
          <a:xfrm>
            <a:off x="2892510" y="2648343"/>
            <a:ext cx="1965325" cy="3552441"/>
          </a:xfrm>
        </p:spPr>
        <p:txBody>
          <a:bodyPr lIns="0"/>
          <a:lstStyle>
            <a:lvl1pPr>
              <a:defRPr>
                <a:solidFill>
                  <a:schemeClr val="bg1"/>
                </a:solidFill>
              </a:defRPr>
            </a:lvl1pPr>
          </a:lstStyle>
          <a:p>
            <a:pPr lvl="0"/>
            <a:r>
              <a:rPr lang="en-GB" noProof="0"/>
              <a:t>Click to edit Master text styles</a:t>
            </a:r>
          </a:p>
        </p:txBody>
      </p:sp>
      <p:sp>
        <p:nvSpPr>
          <p:cNvPr id="39" name="Text Placeholder 11">
            <a:extLst>
              <a:ext uri="{FF2B5EF4-FFF2-40B4-BE49-F238E27FC236}">
                <a16:creationId xmlns:a16="http://schemas.microsoft.com/office/drawing/2014/main" id="{76DCC411-5F74-D83C-4F20-441072D6F173}"/>
              </a:ext>
            </a:extLst>
          </p:cNvPr>
          <p:cNvSpPr>
            <a:spLocks noGrp="1"/>
          </p:cNvSpPr>
          <p:nvPr>
            <p:ph type="body" sz="quarter" idx="19"/>
          </p:nvPr>
        </p:nvSpPr>
        <p:spPr>
          <a:xfrm>
            <a:off x="5161132" y="2648343"/>
            <a:ext cx="1965325" cy="3552441"/>
          </a:xfrm>
        </p:spPr>
        <p:txBody>
          <a:bodyPr lIns="0"/>
          <a:lstStyle>
            <a:lvl1pPr>
              <a:defRPr>
                <a:solidFill>
                  <a:schemeClr val="bg1"/>
                </a:solidFill>
              </a:defRPr>
            </a:lvl1pPr>
          </a:lstStyle>
          <a:p>
            <a:pPr lvl="0"/>
            <a:r>
              <a:rPr lang="en-GB" noProof="0"/>
              <a:t>Click to edit Master text styles</a:t>
            </a:r>
          </a:p>
        </p:txBody>
      </p:sp>
      <p:sp>
        <p:nvSpPr>
          <p:cNvPr id="40" name="Text Placeholder 11">
            <a:extLst>
              <a:ext uri="{FF2B5EF4-FFF2-40B4-BE49-F238E27FC236}">
                <a16:creationId xmlns:a16="http://schemas.microsoft.com/office/drawing/2014/main" id="{BA05D2BD-A9BE-CB40-C18F-8F65ACB985E5}"/>
              </a:ext>
            </a:extLst>
          </p:cNvPr>
          <p:cNvSpPr>
            <a:spLocks noGrp="1"/>
          </p:cNvSpPr>
          <p:nvPr>
            <p:ph type="body" sz="quarter" idx="21"/>
          </p:nvPr>
        </p:nvSpPr>
        <p:spPr>
          <a:xfrm>
            <a:off x="7429754" y="2648343"/>
            <a:ext cx="1965325" cy="3552441"/>
          </a:xfrm>
        </p:spPr>
        <p:txBody>
          <a:bodyPr lIns="0"/>
          <a:lstStyle>
            <a:lvl1pPr>
              <a:defRPr>
                <a:solidFill>
                  <a:schemeClr val="bg1"/>
                </a:solidFill>
              </a:defRPr>
            </a:lvl1pPr>
          </a:lstStyle>
          <a:p>
            <a:pPr lvl="0"/>
            <a:r>
              <a:rPr lang="en-GB" noProof="0"/>
              <a:t>Click to edit Master text styles</a:t>
            </a:r>
          </a:p>
        </p:txBody>
      </p:sp>
      <p:sp>
        <p:nvSpPr>
          <p:cNvPr id="41" name="Text Placeholder 11">
            <a:extLst>
              <a:ext uri="{FF2B5EF4-FFF2-40B4-BE49-F238E27FC236}">
                <a16:creationId xmlns:a16="http://schemas.microsoft.com/office/drawing/2014/main" id="{FAF56461-36CB-9B57-B16D-E9C8C2D30F38}"/>
              </a:ext>
            </a:extLst>
          </p:cNvPr>
          <p:cNvSpPr>
            <a:spLocks noGrp="1"/>
          </p:cNvSpPr>
          <p:nvPr>
            <p:ph type="body" sz="quarter" idx="23"/>
          </p:nvPr>
        </p:nvSpPr>
        <p:spPr>
          <a:xfrm>
            <a:off x="9698376" y="2648343"/>
            <a:ext cx="1965325" cy="3552441"/>
          </a:xfrm>
        </p:spPr>
        <p:txBody>
          <a:bodyPr lIns="0"/>
          <a:lstStyle>
            <a:lvl1pPr>
              <a:defRPr>
                <a:solidFill>
                  <a:schemeClr val="bg1"/>
                </a:solidFill>
              </a:defRPr>
            </a:lvl1pPr>
          </a:lstStyle>
          <a:p>
            <a:pPr lvl="0"/>
            <a:r>
              <a:rPr lang="en-GB" noProof="0"/>
              <a:t>Click to edit Master text styles</a:t>
            </a:r>
          </a:p>
        </p:txBody>
      </p:sp>
      <p:sp>
        <p:nvSpPr>
          <p:cNvPr id="42" name="Slide Number Placeholder 5">
            <a:extLst>
              <a:ext uri="{FF2B5EF4-FFF2-40B4-BE49-F238E27FC236}">
                <a16:creationId xmlns:a16="http://schemas.microsoft.com/office/drawing/2014/main" id="{6A4B13D8-CDE6-6455-BDF3-AF366A2EC2D9}"/>
              </a:ext>
            </a:extLst>
          </p:cNvPr>
          <p:cNvSpPr>
            <a:spLocks noGrp="1"/>
          </p:cNvSpPr>
          <p:nvPr>
            <p:ph type="sldNum" sz="quarter" idx="12"/>
          </p:nvPr>
        </p:nvSpPr>
        <p:spPr>
          <a:xfrm>
            <a:off x="8920501" y="6356350"/>
            <a:ext cx="2743200" cy="365125"/>
          </a:xfrm>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43" name="Picture Placeholder 9">
            <a:extLst>
              <a:ext uri="{FF2B5EF4-FFF2-40B4-BE49-F238E27FC236}">
                <a16:creationId xmlns:a16="http://schemas.microsoft.com/office/drawing/2014/main" id="{B6C86C63-A749-BAC2-DD7B-E03439F20974}"/>
              </a:ext>
              <a:ext uri="{C183D7F6-B498-43B3-948B-1728B52AA6E4}">
                <adec:decorative xmlns:adec="http://schemas.microsoft.com/office/drawing/2017/decorative" val="1"/>
              </a:ext>
            </a:extLst>
          </p:cNvPr>
          <p:cNvSpPr>
            <a:spLocks noGrp="1"/>
          </p:cNvSpPr>
          <p:nvPr>
            <p:ph type="pic" sz="quarter" idx="24"/>
          </p:nvPr>
        </p:nvSpPr>
        <p:spPr>
          <a:xfrm>
            <a:off x="623886" y="1628777"/>
            <a:ext cx="756000" cy="684000"/>
          </a:xfrm>
        </p:spPr>
        <p:txBody>
          <a:bodyPr lIns="0"/>
          <a:lstStyle>
            <a:lvl1pPr>
              <a:defRPr>
                <a:solidFill>
                  <a:schemeClr val="bg1"/>
                </a:solidFill>
              </a:defRPr>
            </a:lvl1pPr>
          </a:lstStyle>
          <a:p>
            <a:r>
              <a:rPr lang="en-GB"/>
              <a:t>Click icon to add picture</a:t>
            </a:r>
            <a:endParaRPr lang="en-AU"/>
          </a:p>
        </p:txBody>
      </p:sp>
      <p:sp>
        <p:nvSpPr>
          <p:cNvPr id="44" name="Picture Placeholder 9">
            <a:extLst>
              <a:ext uri="{FF2B5EF4-FFF2-40B4-BE49-F238E27FC236}">
                <a16:creationId xmlns:a16="http://schemas.microsoft.com/office/drawing/2014/main" id="{57A5A772-4529-4186-68B7-B5294D33CF75}"/>
              </a:ext>
              <a:ext uri="{C183D7F6-B498-43B3-948B-1728B52AA6E4}">
                <adec:decorative xmlns:adec="http://schemas.microsoft.com/office/drawing/2017/decorative" val="1"/>
              </a:ext>
            </a:extLst>
          </p:cNvPr>
          <p:cNvSpPr>
            <a:spLocks noGrp="1"/>
          </p:cNvSpPr>
          <p:nvPr>
            <p:ph type="pic" sz="quarter" idx="25"/>
          </p:nvPr>
        </p:nvSpPr>
        <p:spPr>
          <a:xfrm>
            <a:off x="2892508" y="1628777"/>
            <a:ext cx="756000" cy="684000"/>
          </a:xfrm>
        </p:spPr>
        <p:txBody>
          <a:bodyPr lIns="0"/>
          <a:lstStyle>
            <a:lvl1pPr>
              <a:defRPr>
                <a:solidFill>
                  <a:schemeClr val="bg1"/>
                </a:solidFill>
              </a:defRPr>
            </a:lvl1pPr>
          </a:lstStyle>
          <a:p>
            <a:r>
              <a:rPr lang="en-GB"/>
              <a:t>Click icon to add picture</a:t>
            </a:r>
            <a:endParaRPr lang="en-AU"/>
          </a:p>
        </p:txBody>
      </p:sp>
      <p:sp>
        <p:nvSpPr>
          <p:cNvPr id="45" name="Picture Placeholder 9">
            <a:extLst>
              <a:ext uri="{FF2B5EF4-FFF2-40B4-BE49-F238E27FC236}">
                <a16:creationId xmlns:a16="http://schemas.microsoft.com/office/drawing/2014/main" id="{CDEAC3EE-8113-B460-328A-3D4AF4D7EF75}"/>
              </a:ext>
              <a:ext uri="{C183D7F6-B498-43B3-948B-1728B52AA6E4}">
                <adec:decorative xmlns:adec="http://schemas.microsoft.com/office/drawing/2017/decorative" val="1"/>
              </a:ext>
            </a:extLst>
          </p:cNvPr>
          <p:cNvSpPr>
            <a:spLocks noGrp="1"/>
          </p:cNvSpPr>
          <p:nvPr>
            <p:ph type="pic" sz="quarter" idx="26"/>
          </p:nvPr>
        </p:nvSpPr>
        <p:spPr>
          <a:xfrm>
            <a:off x="5161130" y="1628777"/>
            <a:ext cx="756000" cy="684000"/>
          </a:xfrm>
        </p:spPr>
        <p:txBody>
          <a:bodyPr lIns="0"/>
          <a:lstStyle>
            <a:lvl1pPr>
              <a:defRPr>
                <a:solidFill>
                  <a:schemeClr val="bg1"/>
                </a:solidFill>
              </a:defRPr>
            </a:lvl1pPr>
          </a:lstStyle>
          <a:p>
            <a:r>
              <a:rPr lang="en-GB"/>
              <a:t>Click icon to add picture</a:t>
            </a:r>
            <a:endParaRPr lang="en-AU"/>
          </a:p>
        </p:txBody>
      </p:sp>
      <p:sp>
        <p:nvSpPr>
          <p:cNvPr id="46" name="Picture Placeholder 9">
            <a:extLst>
              <a:ext uri="{FF2B5EF4-FFF2-40B4-BE49-F238E27FC236}">
                <a16:creationId xmlns:a16="http://schemas.microsoft.com/office/drawing/2014/main" id="{334536C9-3ED5-1805-B7A9-B21078385F0D}"/>
              </a:ext>
              <a:ext uri="{C183D7F6-B498-43B3-948B-1728B52AA6E4}">
                <adec:decorative xmlns:adec="http://schemas.microsoft.com/office/drawing/2017/decorative" val="1"/>
              </a:ext>
            </a:extLst>
          </p:cNvPr>
          <p:cNvSpPr>
            <a:spLocks noGrp="1"/>
          </p:cNvSpPr>
          <p:nvPr>
            <p:ph type="pic" sz="quarter" idx="27"/>
          </p:nvPr>
        </p:nvSpPr>
        <p:spPr>
          <a:xfrm>
            <a:off x="7429752" y="1628777"/>
            <a:ext cx="756000" cy="684000"/>
          </a:xfrm>
        </p:spPr>
        <p:txBody>
          <a:bodyPr lIns="0"/>
          <a:lstStyle>
            <a:lvl1pPr>
              <a:defRPr>
                <a:solidFill>
                  <a:schemeClr val="bg1"/>
                </a:solidFill>
              </a:defRPr>
            </a:lvl1pPr>
          </a:lstStyle>
          <a:p>
            <a:r>
              <a:rPr lang="en-GB"/>
              <a:t>Click icon to add picture</a:t>
            </a:r>
            <a:endParaRPr lang="en-AU"/>
          </a:p>
        </p:txBody>
      </p:sp>
      <p:sp>
        <p:nvSpPr>
          <p:cNvPr id="47" name="Picture Placeholder 9">
            <a:extLst>
              <a:ext uri="{FF2B5EF4-FFF2-40B4-BE49-F238E27FC236}">
                <a16:creationId xmlns:a16="http://schemas.microsoft.com/office/drawing/2014/main" id="{D36227D3-F616-F2ED-201F-DD5FF6ADE132}"/>
              </a:ext>
              <a:ext uri="{C183D7F6-B498-43B3-948B-1728B52AA6E4}">
                <adec:decorative xmlns:adec="http://schemas.microsoft.com/office/drawing/2017/decorative" val="1"/>
              </a:ext>
            </a:extLst>
          </p:cNvPr>
          <p:cNvSpPr>
            <a:spLocks noGrp="1"/>
          </p:cNvSpPr>
          <p:nvPr>
            <p:ph type="pic" sz="quarter" idx="28"/>
          </p:nvPr>
        </p:nvSpPr>
        <p:spPr>
          <a:xfrm>
            <a:off x="9695710" y="1628777"/>
            <a:ext cx="756000" cy="684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5800380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Multiple columns_5">
    <p:bg>
      <p:bgPr>
        <a:solidFill>
          <a:schemeClr val="accent5"/>
        </a:solidFill>
        <a:effectLst/>
      </p:bgPr>
    </p:bg>
    <p:spTree>
      <p:nvGrpSpPr>
        <p:cNvPr id="1" name=""/>
        <p:cNvGrpSpPr/>
        <p:nvPr/>
      </p:nvGrpSpPr>
      <p:grpSpPr>
        <a:xfrm>
          <a:off x="0" y="0"/>
          <a:ext cx="0" cy="0"/>
          <a:chOff x="0" y="0"/>
          <a:chExt cx="0" cy="0"/>
        </a:xfrm>
      </p:grpSpPr>
      <p:pic>
        <p:nvPicPr>
          <p:cNvPr id="30" name="Picture 29" descr="Macquarie University logo">
            <a:extLst>
              <a:ext uri="{FF2B5EF4-FFF2-40B4-BE49-F238E27FC236}">
                <a16:creationId xmlns:a16="http://schemas.microsoft.com/office/drawing/2014/main" id="{1F005F1F-0FBA-6662-4BFC-2E6EAFC11D3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31" name="Title 1">
            <a:extLst>
              <a:ext uri="{FF2B5EF4-FFF2-40B4-BE49-F238E27FC236}">
                <a16:creationId xmlns:a16="http://schemas.microsoft.com/office/drawing/2014/main" id="{757470A5-752E-7460-2035-82DEFA68FDC9}"/>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noProof="0"/>
              <a:t>Click to edit Master title style</a:t>
            </a:r>
            <a:endParaRPr lang="en-AU" noProof="0"/>
          </a:p>
        </p:txBody>
      </p:sp>
      <p:sp>
        <p:nvSpPr>
          <p:cNvPr id="32" name="Date Placeholder 3">
            <a:extLst>
              <a:ext uri="{FF2B5EF4-FFF2-40B4-BE49-F238E27FC236}">
                <a16:creationId xmlns:a16="http://schemas.microsoft.com/office/drawing/2014/main" id="{B51C200A-DCF2-444A-0F1F-D10020DAB969}"/>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A17E76C1-6860-4658-ACAF-BC70864B9A34}" type="datetime1">
              <a:rPr lang="en-AU" smtClean="0"/>
              <a:pPr/>
              <a:t>4/6/2024</a:t>
            </a:fld>
            <a:endParaRPr lang="en-AU"/>
          </a:p>
        </p:txBody>
      </p:sp>
      <p:sp>
        <p:nvSpPr>
          <p:cNvPr id="33" name="Footer Placeholder 4">
            <a:extLst>
              <a:ext uri="{FF2B5EF4-FFF2-40B4-BE49-F238E27FC236}">
                <a16:creationId xmlns:a16="http://schemas.microsoft.com/office/drawing/2014/main" id="{FEDD4E8D-1BE5-00BD-E3DE-1AEE7FA34B96}"/>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34" name="Text Placeholder 7">
            <a:extLst>
              <a:ext uri="{FF2B5EF4-FFF2-40B4-BE49-F238E27FC236}">
                <a16:creationId xmlns:a16="http://schemas.microsoft.com/office/drawing/2014/main" id="{64601442-8048-D5F3-7631-67ED45133BF5}"/>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5" name="Parallelogram 5">
            <a:extLst>
              <a:ext uri="{FF2B5EF4-FFF2-40B4-BE49-F238E27FC236}">
                <a16:creationId xmlns:a16="http://schemas.microsoft.com/office/drawing/2014/main" id="{F565F629-4CC9-7DDD-8DF0-D65E1576B61C}"/>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Connector 35">
            <a:extLst>
              <a:ext uri="{FF2B5EF4-FFF2-40B4-BE49-F238E27FC236}">
                <a16:creationId xmlns:a16="http://schemas.microsoft.com/office/drawing/2014/main" id="{A90B5346-EDE1-1188-DF91-6E1BFABB02D6}"/>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 Placeholder 11">
            <a:extLst>
              <a:ext uri="{FF2B5EF4-FFF2-40B4-BE49-F238E27FC236}">
                <a16:creationId xmlns:a16="http://schemas.microsoft.com/office/drawing/2014/main" id="{E8D76117-3126-F41C-5BA1-60C299AD1D56}"/>
              </a:ext>
            </a:extLst>
          </p:cNvPr>
          <p:cNvSpPr>
            <a:spLocks noGrp="1"/>
          </p:cNvSpPr>
          <p:nvPr>
            <p:ph type="body" sz="quarter" idx="15"/>
          </p:nvPr>
        </p:nvSpPr>
        <p:spPr>
          <a:xfrm>
            <a:off x="623888" y="2648343"/>
            <a:ext cx="1965325" cy="3552441"/>
          </a:xfrm>
        </p:spPr>
        <p:txBody>
          <a:bodyPr lIns="0"/>
          <a:lstStyle>
            <a:lvl1pPr>
              <a:defRPr>
                <a:solidFill>
                  <a:schemeClr val="bg1"/>
                </a:solidFill>
              </a:defRPr>
            </a:lvl1pPr>
          </a:lstStyle>
          <a:p>
            <a:pPr lvl="0"/>
            <a:r>
              <a:rPr lang="en-GB" noProof="0"/>
              <a:t>Click to edit Master text styles</a:t>
            </a:r>
          </a:p>
        </p:txBody>
      </p:sp>
      <p:sp>
        <p:nvSpPr>
          <p:cNvPr id="38" name="Text Placeholder 11">
            <a:extLst>
              <a:ext uri="{FF2B5EF4-FFF2-40B4-BE49-F238E27FC236}">
                <a16:creationId xmlns:a16="http://schemas.microsoft.com/office/drawing/2014/main" id="{8311587E-AD01-1EB4-A3B5-1CADCBEDAD7C}"/>
              </a:ext>
            </a:extLst>
          </p:cNvPr>
          <p:cNvSpPr>
            <a:spLocks noGrp="1"/>
          </p:cNvSpPr>
          <p:nvPr>
            <p:ph type="body" sz="quarter" idx="17"/>
          </p:nvPr>
        </p:nvSpPr>
        <p:spPr>
          <a:xfrm>
            <a:off x="2892510" y="2648343"/>
            <a:ext cx="1965325" cy="3552441"/>
          </a:xfrm>
        </p:spPr>
        <p:txBody>
          <a:bodyPr lIns="0"/>
          <a:lstStyle>
            <a:lvl1pPr>
              <a:defRPr>
                <a:solidFill>
                  <a:schemeClr val="bg1"/>
                </a:solidFill>
              </a:defRPr>
            </a:lvl1pPr>
          </a:lstStyle>
          <a:p>
            <a:pPr lvl="0"/>
            <a:r>
              <a:rPr lang="en-GB" noProof="0"/>
              <a:t>Click to edit Master text styles</a:t>
            </a:r>
          </a:p>
        </p:txBody>
      </p:sp>
      <p:sp>
        <p:nvSpPr>
          <p:cNvPr id="39" name="Text Placeholder 11">
            <a:extLst>
              <a:ext uri="{FF2B5EF4-FFF2-40B4-BE49-F238E27FC236}">
                <a16:creationId xmlns:a16="http://schemas.microsoft.com/office/drawing/2014/main" id="{9E13549C-8030-8DC1-1D8D-FB0F196B6FC3}"/>
              </a:ext>
            </a:extLst>
          </p:cNvPr>
          <p:cNvSpPr>
            <a:spLocks noGrp="1"/>
          </p:cNvSpPr>
          <p:nvPr>
            <p:ph type="body" sz="quarter" idx="19"/>
          </p:nvPr>
        </p:nvSpPr>
        <p:spPr>
          <a:xfrm>
            <a:off x="5161132" y="2648343"/>
            <a:ext cx="1965325" cy="3552441"/>
          </a:xfrm>
        </p:spPr>
        <p:txBody>
          <a:bodyPr lIns="0"/>
          <a:lstStyle>
            <a:lvl1pPr>
              <a:defRPr>
                <a:solidFill>
                  <a:schemeClr val="bg1"/>
                </a:solidFill>
              </a:defRPr>
            </a:lvl1pPr>
          </a:lstStyle>
          <a:p>
            <a:pPr lvl="0"/>
            <a:r>
              <a:rPr lang="en-GB" noProof="0"/>
              <a:t>Click to edit Master text styles</a:t>
            </a:r>
          </a:p>
        </p:txBody>
      </p:sp>
      <p:sp>
        <p:nvSpPr>
          <p:cNvPr id="40" name="Text Placeholder 11">
            <a:extLst>
              <a:ext uri="{FF2B5EF4-FFF2-40B4-BE49-F238E27FC236}">
                <a16:creationId xmlns:a16="http://schemas.microsoft.com/office/drawing/2014/main" id="{362C97A6-C4E6-BE72-1CC7-AAF2B2B53973}"/>
              </a:ext>
            </a:extLst>
          </p:cNvPr>
          <p:cNvSpPr>
            <a:spLocks noGrp="1"/>
          </p:cNvSpPr>
          <p:nvPr>
            <p:ph type="body" sz="quarter" idx="21"/>
          </p:nvPr>
        </p:nvSpPr>
        <p:spPr>
          <a:xfrm>
            <a:off x="7429754" y="2648343"/>
            <a:ext cx="1965325" cy="3552441"/>
          </a:xfrm>
        </p:spPr>
        <p:txBody>
          <a:bodyPr lIns="0"/>
          <a:lstStyle>
            <a:lvl1pPr>
              <a:defRPr>
                <a:solidFill>
                  <a:schemeClr val="bg1"/>
                </a:solidFill>
              </a:defRPr>
            </a:lvl1pPr>
          </a:lstStyle>
          <a:p>
            <a:pPr lvl="0"/>
            <a:r>
              <a:rPr lang="en-GB" noProof="0"/>
              <a:t>Click to edit Master text styles</a:t>
            </a:r>
          </a:p>
        </p:txBody>
      </p:sp>
      <p:sp>
        <p:nvSpPr>
          <p:cNvPr id="41" name="Text Placeholder 11">
            <a:extLst>
              <a:ext uri="{FF2B5EF4-FFF2-40B4-BE49-F238E27FC236}">
                <a16:creationId xmlns:a16="http://schemas.microsoft.com/office/drawing/2014/main" id="{8FE34385-B05B-E69D-7545-9E5E6A2F6E51}"/>
              </a:ext>
            </a:extLst>
          </p:cNvPr>
          <p:cNvSpPr>
            <a:spLocks noGrp="1"/>
          </p:cNvSpPr>
          <p:nvPr>
            <p:ph type="body" sz="quarter" idx="23"/>
          </p:nvPr>
        </p:nvSpPr>
        <p:spPr>
          <a:xfrm>
            <a:off x="9698376" y="2648343"/>
            <a:ext cx="1965325" cy="3552441"/>
          </a:xfrm>
        </p:spPr>
        <p:txBody>
          <a:bodyPr lIns="0"/>
          <a:lstStyle>
            <a:lvl1pPr>
              <a:defRPr>
                <a:solidFill>
                  <a:schemeClr val="bg1"/>
                </a:solidFill>
              </a:defRPr>
            </a:lvl1pPr>
          </a:lstStyle>
          <a:p>
            <a:pPr lvl="0"/>
            <a:r>
              <a:rPr lang="en-GB" noProof="0"/>
              <a:t>Click to edit Master text styles</a:t>
            </a:r>
          </a:p>
        </p:txBody>
      </p:sp>
      <p:sp>
        <p:nvSpPr>
          <p:cNvPr id="42" name="Slide Number Placeholder 5">
            <a:extLst>
              <a:ext uri="{FF2B5EF4-FFF2-40B4-BE49-F238E27FC236}">
                <a16:creationId xmlns:a16="http://schemas.microsoft.com/office/drawing/2014/main" id="{28BBA152-96B6-2462-E45F-CF00FC952EF3}"/>
              </a:ext>
            </a:extLst>
          </p:cNvPr>
          <p:cNvSpPr>
            <a:spLocks noGrp="1"/>
          </p:cNvSpPr>
          <p:nvPr>
            <p:ph type="sldNum" sz="quarter" idx="12"/>
          </p:nvPr>
        </p:nvSpPr>
        <p:spPr>
          <a:xfrm>
            <a:off x="8920501" y="6356350"/>
            <a:ext cx="2743200" cy="365125"/>
          </a:xfrm>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43" name="Picture Placeholder 9">
            <a:extLst>
              <a:ext uri="{FF2B5EF4-FFF2-40B4-BE49-F238E27FC236}">
                <a16:creationId xmlns:a16="http://schemas.microsoft.com/office/drawing/2014/main" id="{5E30F9D4-F9E1-8E53-D947-FD6AD4B8ED7D}"/>
              </a:ext>
              <a:ext uri="{C183D7F6-B498-43B3-948B-1728B52AA6E4}">
                <adec:decorative xmlns:adec="http://schemas.microsoft.com/office/drawing/2017/decorative" val="1"/>
              </a:ext>
            </a:extLst>
          </p:cNvPr>
          <p:cNvSpPr>
            <a:spLocks noGrp="1"/>
          </p:cNvSpPr>
          <p:nvPr>
            <p:ph type="pic" sz="quarter" idx="24"/>
          </p:nvPr>
        </p:nvSpPr>
        <p:spPr>
          <a:xfrm>
            <a:off x="623886" y="1628777"/>
            <a:ext cx="756000" cy="684000"/>
          </a:xfrm>
        </p:spPr>
        <p:txBody>
          <a:bodyPr lIns="0"/>
          <a:lstStyle>
            <a:lvl1pPr>
              <a:defRPr>
                <a:solidFill>
                  <a:schemeClr val="bg1"/>
                </a:solidFill>
              </a:defRPr>
            </a:lvl1pPr>
          </a:lstStyle>
          <a:p>
            <a:r>
              <a:rPr lang="en-GB"/>
              <a:t>Click icon to add picture</a:t>
            </a:r>
            <a:endParaRPr lang="en-AU"/>
          </a:p>
        </p:txBody>
      </p:sp>
      <p:sp>
        <p:nvSpPr>
          <p:cNvPr id="44" name="Picture Placeholder 9">
            <a:extLst>
              <a:ext uri="{FF2B5EF4-FFF2-40B4-BE49-F238E27FC236}">
                <a16:creationId xmlns:a16="http://schemas.microsoft.com/office/drawing/2014/main" id="{805EABD4-BCD9-2E75-1C44-7742ED46B7F4}"/>
              </a:ext>
              <a:ext uri="{C183D7F6-B498-43B3-948B-1728B52AA6E4}">
                <adec:decorative xmlns:adec="http://schemas.microsoft.com/office/drawing/2017/decorative" val="1"/>
              </a:ext>
            </a:extLst>
          </p:cNvPr>
          <p:cNvSpPr>
            <a:spLocks noGrp="1"/>
          </p:cNvSpPr>
          <p:nvPr>
            <p:ph type="pic" sz="quarter" idx="25"/>
          </p:nvPr>
        </p:nvSpPr>
        <p:spPr>
          <a:xfrm>
            <a:off x="2892508" y="1628777"/>
            <a:ext cx="756000" cy="684000"/>
          </a:xfrm>
        </p:spPr>
        <p:txBody>
          <a:bodyPr lIns="0"/>
          <a:lstStyle>
            <a:lvl1pPr>
              <a:defRPr>
                <a:solidFill>
                  <a:schemeClr val="bg1"/>
                </a:solidFill>
              </a:defRPr>
            </a:lvl1pPr>
          </a:lstStyle>
          <a:p>
            <a:r>
              <a:rPr lang="en-GB"/>
              <a:t>Click icon to add picture</a:t>
            </a:r>
            <a:endParaRPr lang="en-AU"/>
          </a:p>
        </p:txBody>
      </p:sp>
      <p:sp>
        <p:nvSpPr>
          <p:cNvPr id="45" name="Picture Placeholder 9">
            <a:extLst>
              <a:ext uri="{FF2B5EF4-FFF2-40B4-BE49-F238E27FC236}">
                <a16:creationId xmlns:a16="http://schemas.microsoft.com/office/drawing/2014/main" id="{CB549350-8141-325C-6F19-8ABD406016EB}"/>
              </a:ext>
              <a:ext uri="{C183D7F6-B498-43B3-948B-1728B52AA6E4}">
                <adec:decorative xmlns:adec="http://schemas.microsoft.com/office/drawing/2017/decorative" val="1"/>
              </a:ext>
            </a:extLst>
          </p:cNvPr>
          <p:cNvSpPr>
            <a:spLocks noGrp="1"/>
          </p:cNvSpPr>
          <p:nvPr>
            <p:ph type="pic" sz="quarter" idx="26"/>
          </p:nvPr>
        </p:nvSpPr>
        <p:spPr>
          <a:xfrm>
            <a:off x="5161130" y="1628777"/>
            <a:ext cx="756000" cy="684000"/>
          </a:xfrm>
        </p:spPr>
        <p:txBody>
          <a:bodyPr lIns="0"/>
          <a:lstStyle>
            <a:lvl1pPr>
              <a:defRPr>
                <a:solidFill>
                  <a:schemeClr val="bg1"/>
                </a:solidFill>
              </a:defRPr>
            </a:lvl1pPr>
          </a:lstStyle>
          <a:p>
            <a:r>
              <a:rPr lang="en-GB"/>
              <a:t>Click icon to add picture</a:t>
            </a:r>
            <a:endParaRPr lang="en-AU"/>
          </a:p>
        </p:txBody>
      </p:sp>
      <p:sp>
        <p:nvSpPr>
          <p:cNvPr id="46" name="Picture Placeholder 9">
            <a:extLst>
              <a:ext uri="{FF2B5EF4-FFF2-40B4-BE49-F238E27FC236}">
                <a16:creationId xmlns:a16="http://schemas.microsoft.com/office/drawing/2014/main" id="{1FD65034-862F-EDF9-25EA-A6F49A4E4A4D}"/>
              </a:ext>
              <a:ext uri="{C183D7F6-B498-43B3-948B-1728B52AA6E4}">
                <adec:decorative xmlns:adec="http://schemas.microsoft.com/office/drawing/2017/decorative" val="1"/>
              </a:ext>
            </a:extLst>
          </p:cNvPr>
          <p:cNvSpPr>
            <a:spLocks noGrp="1"/>
          </p:cNvSpPr>
          <p:nvPr>
            <p:ph type="pic" sz="quarter" idx="27"/>
          </p:nvPr>
        </p:nvSpPr>
        <p:spPr>
          <a:xfrm>
            <a:off x="7429752" y="1628777"/>
            <a:ext cx="756000" cy="684000"/>
          </a:xfrm>
        </p:spPr>
        <p:txBody>
          <a:bodyPr lIns="0"/>
          <a:lstStyle>
            <a:lvl1pPr>
              <a:defRPr>
                <a:solidFill>
                  <a:schemeClr val="bg1"/>
                </a:solidFill>
              </a:defRPr>
            </a:lvl1pPr>
          </a:lstStyle>
          <a:p>
            <a:r>
              <a:rPr lang="en-GB"/>
              <a:t>Click icon to add picture</a:t>
            </a:r>
            <a:endParaRPr lang="en-AU"/>
          </a:p>
        </p:txBody>
      </p:sp>
      <p:sp>
        <p:nvSpPr>
          <p:cNvPr id="47" name="Picture Placeholder 9">
            <a:extLst>
              <a:ext uri="{FF2B5EF4-FFF2-40B4-BE49-F238E27FC236}">
                <a16:creationId xmlns:a16="http://schemas.microsoft.com/office/drawing/2014/main" id="{DD9608CD-EBCD-708B-4BCE-3ACC130001E1}"/>
              </a:ext>
              <a:ext uri="{C183D7F6-B498-43B3-948B-1728B52AA6E4}">
                <adec:decorative xmlns:adec="http://schemas.microsoft.com/office/drawing/2017/decorative" val="1"/>
              </a:ext>
            </a:extLst>
          </p:cNvPr>
          <p:cNvSpPr>
            <a:spLocks noGrp="1"/>
          </p:cNvSpPr>
          <p:nvPr>
            <p:ph type="pic" sz="quarter" idx="28"/>
          </p:nvPr>
        </p:nvSpPr>
        <p:spPr>
          <a:xfrm>
            <a:off x="9695710" y="1628777"/>
            <a:ext cx="756000" cy="684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2649950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Multiple columns_6">
    <p:bg>
      <p:bgPr>
        <a:solidFill>
          <a:schemeClr val="accent2"/>
        </a:solidFill>
        <a:effectLst/>
      </p:bgPr>
    </p:bg>
    <p:spTree>
      <p:nvGrpSpPr>
        <p:cNvPr id="1" name=""/>
        <p:cNvGrpSpPr/>
        <p:nvPr/>
      </p:nvGrpSpPr>
      <p:grpSpPr>
        <a:xfrm>
          <a:off x="0" y="0"/>
          <a:ext cx="0" cy="0"/>
          <a:chOff x="0" y="0"/>
          <a:chExt cx="0" cy="0"/>
        </a:xfrm>
      </p:grpSpPr>
      <p:pic>
        <p:nvPicPr>
          <p:cNvPr id="30" name="Picture 29" descr="Macquarie University logo">
            <a:extLst>
              <a:ext uri="{FF2B5EF4-FFF2-40B4-BE49-F238E27FC236}">
                <a16:creationId xmlns:a16="http://schemas.microsoft.com/office/drawing/2014/main" id="{23F8E200-B5D4-03BC-9094-C6C495DB78A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31" name="Title 1">
            <a:extLst>
              <a:ext uri="{FF2B5EF4-FFF2-40B4-BE49-F238E27FC236}">
                <a16:creationId xmlns:a16="http://schemas.microsoft.com/office/drawing/2014/main" id="{FDB1E401-5D3E-2387-64D3-C7E7FCC3C970}"/>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noProof="0"/>
              <a:t>Click to edit Master title style</a:t>
            </a:r>
            <a:endParaRPr lang="en-AU" noProof="0"/>
          </a:p>
        </p:txBody>
      </p:sp>
      <p:sp>
        <p:nvSpPr>
          <p:cNvPr id="32" name="Date Placeholder 3">
            <a:extLst>
              <a:ext uri="{FF2B5EF4-FFF2-40B4-BE49-F238E27FC236}">
                <a16:creationId xmlns:a16="http://schemas.microsoft.com/office/drawing/2014/main" id="{95E37125-5288-8DE4-8FAF-DEFE0E1F9E12}"/>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A17E76C1-6860-4658-ACAF-BC70864B9A34}" type="datetime1">
              <a:rPr lang="en-AU" smtClean="0"/>
              <a:pPr/>
              <a:t>4/6/2024</a:t>
            </a:fld>
            <a:endParaRPr lang="en-AU"/>
          </a:p>
        </p:txBody>
      </p:sp>
      <p:sp>
        <p:nvSpPr>
          <p:cNvPr id="33" name="Footer Placeholder 4">
            <a:extLst>
              <a:ext uri="{FF2B5EF4-FFF2-40B4-BE49-F238E27FC236}">
                <a16:creationId xmlns:a16="http://schemas.microsoft.com/office/drawing/2014/main" id="{B70D9145-5C1D-C43F-923D-40FFBF7335B8}"/>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34" name="Text Placeholder 7">
            <a:extLst>
              <a:ext uri="{FF2B5EF4-FFF2-40B4-BE49-F238E27FC236}">
                <a16:creationId xmlns:a16="http://schemas.microsoft.com/office/drawing/2014/main" id="{6BF09BD3-B684-8532-40D8-9B61B62E9472}"/>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35" name="Parallelogram 5">
            <a:extLst>
              <a:ext uri="{FF2B5EF4-FFF2-40B4-BE49-F238E27FC236}">
                <a16:creationId xmlns:a16="http://schemas.microsoft.com/office/drawing/2014/main" id="{B9458A43-107C-CD88-E080-48C47A1FFE54}"/>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Connector 35">
            <a:extLst>
              <a:ext uri="{FF2B5EF4-FFF2-40B4-BE49-F238E27FC236}">
                <a16:creationId xmlns:a16="http://schemas.microsoft.com/office/drawing/2014/main" id="{B63A70A6-75A4-2EFB-C6F7-870B07C69785}"/>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 Placeholder 11">
            <a:extLst>
              <a:ext uri="{FF2B5EF4-FFF2-40B4-BE49-F238E27FC236}">
                <a16:creationId xmlns:a16="http://schemas.microsoft.com/office/drawing/2014/main" id="{D9BEA815-2D7C-E1EA-DC68-9B3AA0DF22E7}"/>
              </a:ext>
            </a:extLst>
          </p:cNvPr>
          <p:cNvSpPr>
            <a:spLocks noGrp="1"/>
          </p:cNvSpPr>
          <p:nvPr>
            <p:ph type="body" sz="quarter" idx="15"/>
          </p:nvPr>
        </p:nvSpPr>
        <p:spPr>
          <a:xfrm>
            <a:off x="623888" y="2648343"/>
            <a:ext cx="1965325" cy="3552441"/>
          </a:xfrm>
        </p:spPr>
        <p:txBody>
          <a:bodyPr lIns="0"/>
          <a:lstStyle>
            <a:lvl1pPr>
              <a:defRPr>
                <a:solidFill>
                  <a:schemeClr val="bg1"/>
                </a:solidFill>
              </a:defRPr>
            </a:lvl1pPr>
          </a:lstStyle>
          <a:p>
            <a:pPr lvl="0"/>
            <a:r>
              <a:rPr lang="en-GB" noProof="0"/>
              <a:t>Click to edit Master text styles</a:t>
            </a:r>
          </a:p>
        </p:txBody>
      </p:sp>
      <p:sp>
        <p:nvSpPr>
          <p:cNvPr id="38" name="Text Placeholder 11">
            <a:extLst>
              <a:ext uri="{FF2B5EF4-FFF2-40B4-BE49-F238E27FC236}">
                <a16:creationId xmlns:a16="http://schemas.microsoft.com/office/drawing/2014/main" id="{3AA40C04-E346-A044-8883-3A5FE6914714}"/>
              </a:ext>
            </a:extLst>
          </p:cNvPr>
          <p:cNvSpPr>
            <a:spLocks noGrp="1"/>
          </p:cNvSpPr>
          <p:nvPr>
            <p:ph type="body" sz="quarter" idx="17"/>
          </p:nvPr>
        </p:nvSpPr>
        <p:spPr>
          <a:xfrm>
            <a:off x="2892510" y="2648343"/>
            <a:ext cx="1965325" cy="3552441"/>
          </a:xfrm>
        </p:spPr>
        <p:txBody>
          <a:bodyPr lIns="0"/>
          <a:lstStyle>
            <a:lvl1pPr>
              <a:defRPr>
                <a:solidFill>
                  <a:schemeClr val="bg1"/>
                </a:solidFill>
              </a:defRPr>
            </a:lvl1pPr>
          </a:lstStyle>
          <a:p>
            <a:pPr lvl="0"/>
            <a:r>
              <a:rPr lang="en-GB" noProof="0"/>
              <a:t>Click to edit Master text styles</a:t>
            </a:r>
          </a:p>
        </p:txBody>
      </p:sp>
      <p:sp>
        <p:nvSpPr>
          <p:cNvPr id="39" name="Text Placeholder 11">
            <a:extLst>
              <a:ext uri="{FF2B5EF4-FFF2-40B4-BE49-F238E27FC236}">
                <a16:creationId xmlns:a16="http://schemas.microsoft.com/office/drawing/2014/main" id="{2098743D-2BC0-9BF0-17CE-8BE2C008E596}"/>
              </a:ext>
            </a:extLst>
          </p:cNvPr>
          <p:cNvSpPr>
            <a:spLocks noGrp="1"/>
          </p:cNvSpPr>
          <p:nvPr>
            <p:ph type="body" sz="quarter" idx="19"/>
          </p:nvPr>
        </p:nvSpPr>
        <p:spPr>
          <a:xfrm>
            <a:off x="5161132" y="2648343"/>
            <a:ext cx="1965325" cy="3552441"/>
          </a:xfrm>
        </p:spPr>
        <p:txBody>
          <a:bodyPr lIns="0"/>
          <a:lstStyle>
            <a:lvl1pPr>
              <a:defRPr>
                <a:solidFill>
                  <a:schemeClr val="bg1"/>
                </a:solidFill>
              </a:defRPr>
            </a:lvl1pPr>
          </a:lstStyle>
          <a:p>
            <a:pPr lvl="0"/>
            <a:r>
              <a:rPr lang="en-GB" noProof="0"/>
              <a:t>Click to edit Master text styles</a:t>
            </a:r>
          </a:p>
        </p:txBody>
      </p:sp>
      <p:sp>
        <p:nvSpPr>
          <p:cNvPr id="40" name="Text Placeholder 11">
            <a:extLst>
              <a:ext uri="{FF2B5EF4-FFF2-40B4-BE49-F238E27FC236}">
                <a16:creationId xmlns:a16="http://schemas.microsoft.com/office/drawing/2014/main" id="{2B6DBF01-F0BC-5125-7CB4-83ADA27262BA}"/>
              </a:ext>
            </a:extLst>
          </p:cNvPr>
          <p:cNvSpPr>
            <a:spLocks noGrp="1"/>
          </p:cNvSpPr>
          <p:nvPr>
            <p:ph type="body" sz="quarter" idx="21"/>
          </p:nvPr>
        </p:nvSpPr>
        <p:spPr>
          <a:xfrm>
            <a:off x="7429754" y="2648343"/>
            <a:ext cx="1965325" cy="3552441"/>
          </a:xfrm>
        </p:spPr>
        <p:txBody>
          <a:bodyPr lIns="0"/>
          <a:lstStyle>
            <a:lvl1pPr>
              <a:defRPr>
                <a:solidFill>
                  <a:schemeClr val="bg1"/>
                </a:solidFill>
              </a:defRPr>
            </a:lvl1pPr>
          </a:lstStyle>
          <a:p>
            <a:pPr lvl="0"/>
            <a:r>
              <a:rPr lang="en-GB" noProof="0"/>
              <a:t>Click to edit Master text styles</a:t>
            </a:r>
          </a:p>
        </p:txBody>
      </p:sp>
      <p:sp>
        <p:nvSpPr>
          <p:cNvPr id="41" name="Text Placeholder 11">
            <a:extLst>
              <a:ext uri="{FF2B5EF4-FFF2-40B4-BE49-F238E27FC236}">
                <a16:creationId xmlns:a16="http://schemas.microsoft.com/office/drawing/2014/main" id="{00DABAE8-BFD3-DAF5-6AE2-A8B3354E4B25}"/>
              </a:ext>
            </a:extLst>
          </p:cNvPr>
          <p:cNvSpPr>
            <a:spLocks noGrp="1"/>
          </p:cNvSpPr>
          <p:nvPr>
            <p:ph type="body" sz="quarter" idx="23"/>
          </p:nvPr>
        </p:nvSpPr>
        <p:spPr>
          <a:xfrm>
            <a:off x="9698376" y="2648343"/>
            <a:ext cx="1965325" cy="3552441"/>
          </a:xfrm>
        </p:spPr>
        <p:txBody>
          <a:bodyPr lIns="0"/>
          <a:lstStyle>
            <a:lvl1pPr>
              <a:defRPr>
                <a:solidFill>
                  <a:schemeClr val="bg1"/>
                </a:solidFill>
              </a:defRPr>
            </a:lvl1pPr>
          </a:lstStyle>
          <a:p>
            <a:pPr lvl="0"/>
            <a:r>
              <a:rPr lang="en-GB" noProof="0"/>
              <a:t>Click to edit Master text styles</a:t>
            </a:r>
          </a:p>
        </p:txBody>
      </p:sp>
      <p:sp>
        <p:nvSpPr>
          <p:cNvPr id="42" name="Slide Number Placeholder 5">
            <a:extLst>
              <a:ext uri="{FF2B5EF4-FFF2-40B4-BE49-F238E27FC236}">
                <a16:creationId xmlns:a16="http://schemas.microsoft.com/office/drawing/2014/main" id="{C69B5EAC-329C-FC5C-B5C3-E46A3E724EB6}"/>
              </a:ext>
            </a:extLst>
          </p:cNvPr>
          <p:cNvSpPr>
            <a:spLocks noGrp="1"/>
          </p:cNvSpPr>
          <p:nvPr>
            <p:ph type="sldNum" sz="quarter" idx="12"/>
          </p:nvPr>
        </p:nvSpPr>
        <p:spPr>
          <a:xfrm>
            <a:off x="8920501" y="6356350"/>
            <a:ext cx="2743200" cy="365125"/>
          </a:xfrm>
        </p:spPr>
        <p:txBody>
          <a:bodyPr rIns="0"/>
          <a:lstStyle>
            <a:lvl1pPr>
              <a:defRPr baseline="0">
                <a:solidFill>
                  <a:schemeClr val="bg1"/>
                </a:solidFill>
              </a:defRPr>
            </a:lvl1pPr>
          </a:lstStyle>
          <a:p>
            <a:fld id="{6F6F96F8-3C4A-44BA-8813-69AD9933C9F2}" type="slidenum">
              <a:rPr lang="en-AU" smtClean="0"/>
              <a:pPr/>
              <a:t>‹#›</a:t>
            </a:fld>
            <a:endParaRPr lang="en-AU"/>
          </a:p>
        </p:txBody>
      </p:sp>
      <p:sp>
        <p:nvSpPr>
          <p:cNvPr id="43" name="Picture Placeholder 9">
            <a:extLst>
              <a:ext uri="{FF2B5EF4-FFF2-40B4-BE49-F238E27FC236}">
                <a16:creationId xmlns:a16="http://schemas.microsoft.com/office/drawing/2014/main" id="{B711C630-64B7-FAA7-AD3E-572D90E0966A}"/>
              </a:ext>
              <a:ext uri="{C183D7F6-B498-43B3-948B-1728B52AA6E4}">
                <adec:decorative xmlns:adec="http://schemas.microsoft.com/office/drawing/2017/decorative" val="1"/>
              </a:ext>
            </a:extLst>
          </p:cNvPr>
          <p:cNvSpPr>
            <a:spLocks noGrp="1"/>
          </p:cNvSpPr>
          <p:nvPr>
            <p:ph type="pic" sz="quarter" idx="24"/>
          </p:nvPr>
        </p:nvSpPr>
        <p:spPr>
          <a:xfrm>
            <a:off x="623886" y="1628777"/>
            <a:ext cx="756000" cy="684000"/>
          </a:xfrm>
        </p:spPr>
        <p:txBody>
          <a:bodyPr lIns="0"/>
          <a:lstStyle>
            <a:lvl1pPr>
              <a:defRPr>
                <a:solidFill>
                  <a:schemeClr val="bg1"/>
                </a:solidFill>
              </a:defRPr>
            </a:lvl1pPr>
          </a:lstStyle>
          <a:p>
            <a:r>
              <a:rPr lang="en-GB"/>
              <a:t>Click icon to add picture</a:t>
            </a:r>
            <a:endParaRPr lang="en-AU"/>
          </a:p>
        </p:txBody>
      </p:sp>
      <p:sp>
        <p:nvSpPr>
          <p:cNvPr id="44" name="Picture Placeholder 9">
            <a:extLst>
              <a:ext uri="{FF2B5EF4-FFF2-40B4-BE49-F238E27FC236}">
                <a16:creationId xmlns:a16="http://schemas.microsoft.com/office/drawing/2014/main" id="{09AF1A34-7A67-7A5D-DC88-EAEDDD6EA0FB}"/>
              </a:ext>
              <a:ext uri="{C183D7F6-B498-43B3-948B-1728B52AA6E4}">
                <adec:decorative xmlns:adec="http://schemas.microsoft.com/office/drawing/2017/decorative" val="1"/>
              </a:ext>
            </a:extLst>
          </p:cNvPr>
          <p:cNvSpPr>
            <a:spLocks noGrp="1"/>
          </p:cNvSpPr>
          <p:nvPr>
            <p:ph type="pic" sz="quarter" idx="25"/>
          </p:nvPr>
        </p:nvSpPr>
        <p:spPr>
          <a:xfrm>
            <a:off x="2892508" y="1628777"/>
            <a:ext cx="756000" cy="684000"/>
          </a:xfrm>
        </p:spPr>
        <p:txBody>
          <a:bodyPr lIns="0"/>
          <a:lstStyle>
            <a:lvl1pPr>
              <a:defRPr>
                <a:solidFill>
                  <a:schemeClr val="bg1"/>
                </a:solidFill>
              </a:defRPr>
            </a:lvl1pPr>
          </a:lstStyle>
          <a:p>
            <a:r>
              <a:rPr lang="en-GB"/>
              <a:t>Click icon to add picture</a:t>
            </a:r>
            <a:endParaRPr lang="en-AU"/>
          </a:p>
        </p:txBody>
      </p:sp>
      <p:sp>
        <p:nvSpPr>
          <p:cNvPr id="45" name="Picture Placeholder 9">
            <a:extLst>
              <a:ext uri="{FF2B5EF4-FFF2-40B4-BE49-F238E27FC236}">
                <a16:creationId xmlns:a16="http://schemas.microsoft.com/office/drawing/2014/main" id="{E93D15A0-9D15-6668-6482-A0CDF4C654F7}"/>
              </a:ext>
              <a:ext uri="{C183D7F6-B498-43B3-948B-1728B52AA6E4}">
                <adec:decorative xmlns:adec="http://schemas.microsoft.com/office/drawing/2017/decorative" val="1"/>
              </a:ext>
            </a:extLst>
          </p:cNvPr>
          <p:cNvSpPr>
            <a:spLocks noGrp="1"/>
          </p:cNvSpPr>
          <p:nvPr>
            <p:ph type="pic" sz="quarter" idx="26"/>
          </p:nvPr>
        </p:nvSpPr>
        <p:spPr>
          <a:xfrm>
            <a:off x="5161130" y="1628777"/>
            <a:ext cx="756000" cy="684000"/>
          </a:xfrm>
        </p:spPr>
        <p:txBody>
          <a:bodyPr lIns="0"/>
          <a:lstStyle>
            <a:lvl1pPr>
              <a:defRPr>
                <a:solidFill>
                  <a:schemeClr val="bg1"/>
                </a:solidFill>
              </a:defRPr>
            </a:lvl1pPr>
          </a:lstStyle>
          <a:p>
            <a:r>
              <a:rPr lang="en-GB"/>
              <a:t>Click icon to add picture</a:t>
            </a:r>
            <a:endParaRPr lang="en-AU"/>
          </a:p>
        </p:txBody>
      </p:sp>
      <p:sp>
        <p:nvSpPr>
          <p:cNvPr id="46" name="Picture Placeholder 9">
            <a:extLst>
              <a:ext uri="{FF2B5EF4-FFF2-40B4-BE49-F238E27FC236}">
                <a16:creationId xmlns:a16="http://schemas.microsoft.com/office/drawing/2014/main" id="{6F2163A2-BBA2-0BBB-D365-0F54776E6D7C}"/>
              </a:ext>
              <a:ext uri="{C183D7F6-B498-43B3-948B-1728B52AA6E4}">
                <adec:decorative xmlns:adec="http://schemas.microsoft.com/office/drawing/2017/decorative" val="1"/>
              </a:ext>
            </a:extLst>
          </p:cNvPr>
          <p:cNvSpPr>
            <a:spLocks noGrp="1"/>
          </p:cNvSpPr>
          <p:nvPr>
            <p:ph type="pic" sz="quarter" idx="27"/>
          </p:nvPr>
        </p:nvSpPr>
        <p:spPr>
          <a:xfrm>
            <a:off x="7429752" y="1628777"/>
            <a:ext cx="756000" cy="684000"/>
          </a:xfrm>
        </p:spPr>
        <p:txBody>
          <a:bodyPr lIns="0"/>
          <a:lstStyle>
            <a:lvl1pPr>
              <a:defRPr>
                <a:solidFill>
                  <a:schemeClr val="bg1"/>
                </a:solidFill>
              </a:defRPr>
            </a:lvl1pPr>
          </a:lstStyle>
          <a:p>
            <a:r>
              <a:rPr lang="en-GB"/>
              <a:t>Click icon to add picture</a:t>
            </a:r>
            <a:endParaRPr lang="en-AU"/>
          </a:p>
        </p:txBody>
      </p:sp>
      <p:sp>
        <p:nvSpPr>
          <p:cNvPr id="47" name="Picture Placeholder 9">
            <a:extLst>
              <a:ext uri="{FF2B5EF4-FFF2-40B4-BE49-F238E27FC236}">
                <a16:creationId xmlns:a16="http://schemas.microsoft.com/office/drawing/2014/main" id="{AEAB0B13-0AA8-EF18-611D-7D25B859DD3D}"/>
              </a:ext>
              <a:ext uri="{C183D7F6-B498-43B3-948B-1728B52AA6E4}">
                <adec:decorative xmlns:adec="http://schemas.microsoft.com/office/drawing/2017/decorative" val="1"/>
              </a:ext>
            </a:extLst>
          </p:cNvPr>
          <p:cNvSpPr>
            <a:spLocks noGrp="1"/>
          </p:cNvSpPr>
          <p:nvPr>
            <p:ph type="pic" sz="quarter" idx="28"/>
          </p:nvPr>
        </p:nvSpPr>
        <p:spPr>
          <a:xfrm>
            <a:off x="9695710" y="1628777"/>
            <a:ext cx="756000" cy="684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280694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ulti ima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21043" cy="538616"/>
          </a:xfrm>
        </p:spPr>
        <p:txBody>
          <a:bodyPr/>
          <a:lstStyle>
            <a:lvl1pPr algn="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21043" cy="314516"/>
          </a:xfrm>
        </p:spPr>
        <p:txBody>
          <a:bodyPr>
            <a:noAutofit/>
          </a:bodyPr>
          <a:lstStyle>
            <a:lvl1pPr marL="0" indent="0" algn="l">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4592963"/>
            <a:ext cx="3420000" cy="1584000"/>
          </a:xfrm>
        </p:spPr>
        <p:txBody>
          <a:bodyPr lIns="0" numCol="1" spcCol="0"/>
          <a:lstStyle>
            <a:lvl1pPr>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10" name="Picture Placeholder 9">
            <a:extLst>
              <a:ext uri="{FF2B5EF4-FFF2-40B4-BE49-F238E27FC236}">
                <a16:creationId xmlns:a16="http://schemas.microsoft.com/office/drawing/2014/main" id="{F0B00431-C654-88F0-B6D3-B0FE171E38D2}"/>
              </a:ext>
              <a:ext uri="{C183D7F6-B498-43B3-948B-1728B52AA6E4}">
                <adec:decorative xmlns:adec="http://schemas.microsoft.com/office/drawing/2017/decorative" val="1"/>
              </a:ext>
            </a:extLst>
          </p:cNvPr>
          <p:cNvSpPr>
            <a:spLocks noGrp="1"/>
          </p:cNvSpPr>
          <p:nvPr>
            <p:ph type="pic" sz="quarter" idx="15"/>
          </p:nvPr>
        </p:nvSpPr>
        <p:spPr>
          <a:xfrm>
            <a:off x="623886" y="1628775"/>
            <a:ext cx="3420000" cy="2700000"/>
          </a:xfrm>
        </p:spPr>
        <p:txBody>
          <a:bodyPr lIns="0"/>
          <a:lstStyle/>
          <a:p>
            <a:r>
              <a:rPr lang="en-GB"/>
              <a:t>Click icon to add picture</a:t>
            </a:r>
            <a:endParaRPr lang="en-AU"/>
          </a:p>
        </p:txBody>
      </p:sp>
      <p:sp>
        <p:nvSpPr>
          <p:cNvPr id="12" name="Content Placeholder 2">
            <a:extLst>
              <a:ext uri="{FF2B5EF4-FFF2-40B4-BE49-F238E27FC236}">
                <a16:creationId xmlns:a16="http://schemas.microsoft.com/office/drawing/2014/main" id="{16E52F80-918E-BB39-4140-003B7EE8C407}"/>
              </a:ext>
            </a:extLst>
          </p:cNvPr>
          <p:cNvSpPr>
            <a:spLocks noGrp="1"/>
          </p:cNvSpPr>
          <p:nvPr>
            <p:ph idx="17"/>
          </p:nvPr>
        </p:nvSpPr>
        <p:spPr>
          <a:xfrm>
            <a:off x="4433794" y="4592963"/>
            <a:ext cx="3420000" cy="1584000"/>
          </a:xfrm>
        </p:spPr>
        <p:txBody>
          <a:bodyPr lIns="0" numCol="1" spcCol="0"/>
          <a:lstStyle>
            <a:lvl1pPr>
              <a:defRPr/>
            </a:lvl1pPr>
          </a:lstStyle>
          <a:p>
            <a:pPr lvl="0"/>
            <a:r>
              <a:rPr lang="en-GB" noProof="0"/>
              <a:t>Click to edit Master text styles</a:t>
            </a:r>
          </a:p>
        </p:txBody>
      </p:sp>
      <p:sp>
        <p:nvSpPr>
          <p:cNvPr id="13" name="Content Placeholder 2">
            <a:extLst>
              <a:ext uri="{FF2B5EF4-FFF2-40B4-BE49-F238E27FC236}">
                <a16:creationId xmlns:a16="http://schemas.microsoft.com/office/drawing/2014/main" id="{C0550A81-340A-DE00-2734-7BDCF55B9C65}"/>
              </a:ext>
            </a:extLst>
          </p:cNvPr>
          <p:cNvSpPr>
            <a:spLocks noGrp="1"/>
          </p:cNvSpPr>
          <p:nvPr>
            <p:ph idx="18"/>
          </p:nvPr>
        </p:nvSpPr>
        <p:spPr>
          <a:xfrm>
            <a:off x="8243701" y="4592963"/>
            <a:ext cx="3420000" cy="1584000"/>
          </a:xfrm>
        </p:spPr>
        <p:txBody>
          <a:bodyPr lIns="0" numCol="1" spcCol="0"/>
          <a:lstStyle>
            <a:lvl1pPr>
              <a:defRPr/>
            </a:lvl1pPr>
          </a:lstStyle>
          <a:p>
            <a:pPr lvl="0"/>
            <a:r>
              <a:rPr lang="en-GB" noProof="0"/>
              <a:t>Click to edit Master text styles</a:t>
            </a:r>
          </a:p>
        </p:txBody>
      </p:sp>
      <p:sp>
        <p:nvSpPr>
          <p:cNvPr id="7" name="Picture Placeholder 9">
            <a:extLst>
              <a:ext uri="{FF2B5EF4-FFF2-40B4-BE49-F238E27FC236}">
                <a16:creationId xmlns:a16="http://schemas.microsoft.com/office/drawing/2014/main" id="{ECE71BDF-BE5E-F699-4FD8-580A590ABF50}"/>
              </a:ext>
              <a:ext uri="{C183D7F6-B498-43B3-948B-1728B52AA6E4}">
                <adec:decorative xmlns:adec="http://schemas.microsoft.com/office/drawing/2017/decorative" val="1"/>
              </a:ext>
            </a:extLst>
          </p:cNvPr>
          <p:cNvSpPr>
            <a:spLocks noGrp="1"/>
          </p:cNvSpPr>
          <p:nvPr>
            <p:ph type="pic" sz="quarter" idx="20"/>
          </p:nvPr>
        </p:nvSpPr>
        <p:spPr>
          <a:xfrm>
            <a:off x="4433794" y="1628775"/>
            <a:ext cx="3420000" cy="2700000"/>
          </a:xfrm>
        </p:spPr>
        <p:txBody>
          <a:bodyPr lIns="0"/>
          <a:lstStyle/>
          <a:p>
            <a:r>
              <a:rPr lang="en-GB"/>
              <a:t>Click icon to add picture</a:t>
            </a:r>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1" y="1628775"/>
            <a:ext cx="3420000" cy="2700000"/>
          </a:xfrm>
        </p:spPr>
        <p:txBody>
          <a:bodyPr lIns="0"/>
          <a:lstStyle/>
          <a:p>
            <a:r>
              <a:rPr lang="en-GB"/>
              <a:t>Click icon to add picture</a:t>
            </a:r>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229424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_5">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3141-7D0C-492A-0C1A-0DAED9EBF700}"/>
              </a:ext>
            </a:extLst>
          </p:cNvPr>
          <p:cNvSpPr>
            <a:spLocks noGrp="1"/>
          </p:cNvSpPr>
          <p:nvPr>
            <p:ph type="ctrTitle"/>
          </p:nvPr>
        </p:nvSpPr>
        <p:spPr>
          <a:xfrm>
            <a:off x="3285605" y="2403977"/>
            <a:ext cx="6899404" cy="779490"/>
          </a:xfrm>
        </p:spPr>
        <p:txBody>
          <a:bodyPr anchor="t" anchorCtr="0">
            <a:noAutofit/>
          </a:bodyPr>
          <a:lstStyle>
            <a:lvl1pPr algn="l">
              <a:defRPr sz="4800" cap="all" baseline="0">
                <a:solidFill>
                  <a:schemeClr val="bg1"/>
                </a:solidFill>
              </a:defRPr>
            </a:lvl1pPr>
          </a:lstStyle>
          <a:p>
            <a:r>
              <a:rPr lang="en-GB" noProof="0"/>
              <a:t>Click to edit Master title style</a:t>
            </a:r>
            <a:endParaRPr lang="en-AU" noProof="0"/>
          </a:p>
        </p:txBody>
      </p:sp>
      <p:pic>
        <p:nvPicPr>
          <p:cNvPr id="4" name="Picture Placeholder 8">
            <a:extLst>
              <a:ext uri="{FF2B5EF4-FFF2-40B4-BE49-F238E27FC236}">
                <a16:creationId xmlns:a16="http://schemas.microsoft.com/office/drawing/2014/main" id="{03E2EC8B-C289-9C6E-ED38-44235F879E1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5938" y="5953125"/>
            <a:ext cx="1428750" cy="536575"/>
          </a:xfrm>
          <a:prstGeom prst="rect">
            <a:avLst/>
          </a:prstGeom>
        </p:spPr>
      </p:pic>
      <p:pic>
        <p:nvPicPr>
          <p:cNvPr id="5" name="Picture Placeholder 14" descr="Macquarie University logo">
            <a:extLst>
              <a:ext uri="{FF2B5EF4-FFF2-40B4-BE49-F238E27FC236}">
                <a16:creationId xmlns:a16="http://schemas.microsoft.com/office/drawing/2014/main" id="{182A72C3-A2C5-868A-2C37-CA002408684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68515" y="5756896"/>
            <a:ext cx="2268538" cy="899162"/>
          </a:xfrm>
          <a:prstGeom prst="rect">
            <a:avLst/>
          </a:prstGeom>
        </p:spPr>
      </p:pic>
      <p:sp>
        <p:nvSpPr>
          <p:cNvPr id="8" name="Picture Placeholder 4">
            <a:extLst>
              <a:ext uri="{FF2B5EF4-FFF2-40B4-BE49-F238E27FC236}">
                <a16:creationId xmlns:a16="http://schemas.microsoft.com/office/drawing/2014/main" id="{BAAAA64F-48ED-845A-6495-CEBAF59B21D8}"/>
              </a:ext>
              <a:ext uri="{C183D7F6-B498-43B3-948B-1728B52AA6E4}">
                <adec:decorative xmlns:adec="http://schemas.microsoft.com/office/drawing/2017/decorative" val="1"/>
              </a:ext>
            </a:extLst>
          </p:cNvPr>
          <p:cNvSpPr>
            <a:spLocks noGrp="1"/>
          </p:cNvSpPr>
          <p:nvPr>
            <p:ph type="pic" sz="quarter" idx="15" hasCustomPrompt="1"/>
          </p:nvPr>
        </p:nvSpPr>
        <p:spPr>
          <a:xfrm>
            <a:off x="3285605" y="771726"/>
            <a:ext cx="1440000" cy="1440000"/>
          </a:xfrm>
        </p:spPr>
        <p:txBody>
          <a:bodyPr/>
          <a:lstStyle>
            <a:lvl1pPr>
              <a:defRPr>
                <a:solidFill>
                  <a:schemeClr val="bg1"/>
                </a:solidFill>
              </a:defRPr>
            </a:lvl1pPr>
          </a:lstStyle>
          <a:p>
            <a:r>
              <a:rPr lang="en-AU"/>
              <a:t>Icon</a:t>
            </a:r>
          </a:p>
        </p:txBody>
      </p:sp>
    </p:spTree>
    <p:extLst>
      <p:ext uri="{BB962C8B-B14F-4D97-AF65-F5344CB8AC3E}">
        <p14:creationId xmlns:p14="http://schemas.microsoft.com/office/powerpoint/2010/main" val="1309196330"/>
      </p:ext>
    </p:extLst>
  </p:cSld>
  <p:clrMapOvr>
    <a:masterClrMapping/>
  </p:clrMapOvr>
  <p:extLst>
    <p:ext uri="{DCECCB84-F9BA-43D5-87BE-67443E8EF086}">
      <p15:sldGuideLst xmlns:p15="http://schemas.microsoft.com/office/powerpoint/2012/main">
        <p15:guide id="1" pos="213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Multi image tex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21043" cy="538616"/>
          </a:xfrm>
        </p:spPr>
        <p:txBody>
          <a:bodyPr/>
          <a:lstStyle>
            <a:lvl1pPr algn="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21043" cy="314516"/>
          </a:xfrm>
        </p:spPr>
        <p:txBody>
          <a:bodyPr>
            <a:noAutofit/>
          </a:bodyPr>
          <a:lstStyle>
            <a:lvl1pPr marL="0" indent="0" algn="l">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4592963"/>
            <a:ext cx="3420000" cy="1584000"/>
          </a:xfrm>
        </p:spPr>
        <p:txBody>
          <a:bodyPr lIns="0" numCol="1" spcCol="0"/>
          <a:lstStyle>
            <a:lvl1pPr>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10" name="Picture Placeholder 9">
            <a:extLst>
              <a:ext uri="{FF2B5EF4-FFF2-40B4-BE49-F238E27FC236}">
                <a16:creationId xmlns:a16="http://schemas.microsoft.com/office/drawing/2014/main" id="{F0B00431-C654-88F0-B6D3-B0FE171E38D2}"/>
              </a:ext>
              <a:ext uri="{C183D7F6-B498-43B3-948B-1728B52AA6E4}">
                <adec:decorative xmlns:adec="http://schemas.microsoft.com/office/drawing/2017/decorative" val="1"/>
              </a:ext>
            </a:extLst>
          </p:cNvPr>
          <p:cNvSpPr>
            <a:spLocks noGrp="1"/>
          </p:cNvSpPr>
          <p:nvPr>
            <p:ph type="pic" sz="quarter" idx="15"/>
          </p:nvPr>
        </p:nvSpPr>
        <p:spPr>
          <a:xfrm>
            <a:off x="623886" y="1628775"/>
            <a:ext cx="3420000" cy="2700000"/>
          </a:xfrm>
        </p:spPr>
        <p:txBody>
          <a:bodyPr lIns="0"/>
          <a:lstStyle/>
          <a:p>
            <a:r>
              <a:rPr lang="en-GB"/>
              <a:t>Click icon to add picture</a:t>
            </a:r>
            <a:endParaRPr lang="en-AU"/>
          </a:p>
        </p:txBody>
      </p:sp>
      <p:sp>
        <p:nvSpPr>
          <p:cNvPr id="12" name="Content Placeholder 2">
            <a:extLst>
              <a:ext uri="{FF2B5EF4-FFF2-40B4-BE49-F238E27FC236}">
                <a16:creationId xmlns:a16="http://schemas.microsoft.com/office/drawing/2014/main" id="{16E52F80-918E-BB39-4140-003B7EE8C407}"/>
              </a:ext>
            </a:extLst>
          </p:cNvPr>
          <p:cNvSpPr>
            <a:spLocks noGrp="1"/>
          </p:cNvSpPr>
          <p:nvPr>
            <p:ph idx="17"/>
          </p:nvPr>
        </p:nvSpPr>
        <p:spPr>
          <a:xfrm>
            <a:off x="4433794" y="4592963"/>
            <a:ext cx="3420000" cy="1584000"/>
          </a:xfrm>
        </p:spPr>
        <p:txBody>
          <a:bodyPr lIns="0" numCol="1" spcCol="0"/>
          <a:lstStyle>
            <a:lvl1pPr>
              <a:defRPr/>
            </a:lvl1pPr>
          </a:lstStyle>
          <a:p>
            <a:pPr lvl="0"/>
            <a:r>
              <a:rPr lang="en-GB" noProof="0"/>
              <a:t>Click to edit Master text styles</a:t>
            </a:r>
          </a:p>
        </p:txBody>
      </p:sp>
      <p:sp>
        <p:nvSpPr>
          <p:cNvPr id="13" name="Content Placeholder 2">
            <a:extLst>
              <a:ext uri="{FF2B5EF4-FFF2-40B4-BE49-F238E27FC236}">
                <a16:creationId xmlns:a16="http://schemas.microsoft.com/office/drawing/2014/main" id="{C0550A81-340A-DE00-2734-7BDCF55B9C65}"/>
              </a:ext>
            </a:extLst>
          </p:cNvPr>
          <p:cNvSpPr>
            <a:spLocks noGrp="1"/>
          </p:cNvSpPr>
          <p:nvPr>
            <p:ph idx="18"/>
          </p:nvPr>
        </p:nvSpPr>
        <p:spPr>
          <a:xfrm>
            <a:off x="8243701" y="4592963"/>
            <a:ext cx="3420000" cy="1584000"/>
          </a:xfrm>
        </p:spPr>
        <p:txBody>
          <a:bodyPr lIns="0" numCol="1" spcCol="0"/>
          <a:lstStyle>
            <a:lvl1pPr>
              <a:defRPr/>
            </a:lvl1pPr>
          </a:lstStyle>
          <a:p>
            <a:pPr lvl="0"/>
            <a:r>
              <a:rPr lang="en-GB" noProof="0"/>
              <a:t>Click to edit Master text styles</a:t>
            </a:r>
          </a:p>
        </p:txBody>
      </p:sp>
      <p:sp>
        <p:nvSpPr>
          <p:cNvPr id="7" name="Picture Placeholder 9">
            <a:extLst>
              <a:ext uri="{FF2B5EF4-FFF2-40B4-BE49-F238E27FC236}">
                <a16:creationId xmlns:a16="http://schemas.microsoft.com/office/drawing/2014/main" id="{ECE71BDF-BE5E-F699-4FD8-580A590ABF50}"/>
              </a:ext>
              <a:ext uri="{C183D7F6-B498-43B3-948B-1728B52AA6E4}">
                <adec:decorative xmlns:adec="http://schemas.microsoft.com/office/drawing/2017/decorative" val="1"/>
              </a:ext>
            </a:extLst>
          </p:cNvPr>
          <p:cNvSpPr>
            <a:spLocks noGrp="1"/>
          </p:cNvSpPr>
          <p:nvPr>
            <p:ph type="pic" sz="quarter" idx="20"/>
          </p:nvPr>
        </p:nvSpPr>
        <p:spPr>
          <a:xfrm>
            <a:off x="4433794" y="1628775"/>
            <a:ext cx="3420000" cy="2700000"/>
          </a:xfrm>
        </p:spPr>
        <p:txBody>
          <a:bodyPr lIns="0"/>
          <a:lstStyle/>
          <a:p>
            <a:r>
              <a:rPr lang="en-GB"/>
              <a:t>Click icon to add picture</a:t>
            </a:r>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1" y="1628775"/>
            <a:ext cx="3420000" cy="2700000"/>
          </a:xfrm>
        </p:spPr>
        <p:txBody>
          <a:bodyPr lIns="0"/>
          <a:lstStyle/>
          <a:p>
            <a:r>
              <a:rPr lang="en-GB"/>
              <a:t>Click icon to add picture</a:t>
            </a:r>
            <a:endParaRPr lang="en-AU"/>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p>
            <a:fld id="{6F6F96F8-3C4A-44BA-8813-69AD9933C9F2}" type="slidenum">
              <a:rPr lang="en-AU" smtClean="0"/>
              <a:t>‹#›</a:t>
            </a:fld>
            <a:endParaRPr lang="en-AU"/>
          </a:p>
        </p:txBody>
      </p:sp>
    </p:spTree>
    <p:extLst>
      <p:ext uri="{BB962C8B-B14F-4D97-AF65-F5344CB8AC3E}">
        <p14:creationId xmlns:p14="http://schemas.microsoft.com/office/powerpoint/2010/main" val="32673441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hree column with icons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48759" cy="538616"/>
          </a:xfrm>
        </p:spPr>
        <p:txBody>
          <a:bodyPr/>
          <a:lstStyle>
            <a:lvl1pPr algn="l">
              <a:defRPr>
                <a:solidFill>
                  <a:schemeClr val="bg1"/>
                </a:solidFill>
              </a:defRPr>
            </a:lvl1pPr>
          </a:lstStyle>
          <a:p>
            <a:r>
              <a:rPr lang="en-GB" noProof="0"/>
              <a:t>Click to edit Master title style</a:t>
            </a:r>
            <a:endParaRPr lang="en-AU" noProof="0"/>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8A0278DC-7CD8-4282-9C25-9DAFB8D0C73C}"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48759"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54EB25DE-3A94-5C1B-43AD-C39D36828D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9" name="Parallelogram 5">
            <a:extLst>
              <a:ext uri="{FF2B5EF4-FFF2-40B4-BE49-F238E27FC236}">
                <a16:creationId xmlns:a16="http://schemas.microsoft.com/office/drawing/2014/main" id="{074BAC25-4106-EF74-B049-3A0208984BF2}"/>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67FAA034-6E1F-19E2-D4F0-6DB7F2037A90}"/>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D625D2F-7F6E-9157-C520-53D2867BFECC}"/>
              </a:ext>
            </a:extLst>
          </p:cNvPr>
          <p:cNvSpPr>
            <a:spLocks noGrp="1"/>
          </p:cNvSpPr>
          <p:nvPr>
            <p:ph idx="1"/>
          </p:nvPr>
        </p:nvSpPr>
        <p:spPr>
          <a:xfrm>
            <a:off x="623886"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12" name="Picture Placeholder 9">
            <a:extLst>
              <a:ext uri="{FF2B5EF4-FFF2-40B4-BE49-F238E27FC236}">
                <a16:creationId xmlns:a16="http://schemas.microsoft.com/office/drawing/2014/main" id="{C7BEE59A-D283-53E3-986F-BE42DA13C0F6}"/>
              </a:ext>
              <a:ext uri="{C183D7F6-B498-43B3-948B-1728B52AA6E4}">
                <adec:decorative xmlns:adec="http://schemas.microsoft.com/office/drawing/2017/decorative" val="1"/>
              </a:ext>
            </a:extLst>
          </p:cNvPr>
          <p:cNvSpPr>
            <a:spLocks noGrp="1"/>
          </p:cNvSpPr>
          <p:nvPr>
            <p:ph type="pic" sz="quarter" idx="15"/>
          </p:nvPr>
        </p:nvSpPr>
        <p:spPr>
          <a:xfrm>
            <a:off x="623886" y="1628775"/>
            <a:ext cx="3420000" cy="2700000"/>
          </a:xfrm>
        </p:spPr>
        <p:txBody>
          <a:bodyPr lIns="0"/>
          <a:lstStyle>
            <a:lvl1pPr>
              <a:defRPr>
                <a:solidFill>
                  <a:schemeClr val="bg1"/>
                </a:solidFill>
              </a:defRPr>
            </a:lvl1pPr>
          </a:lstStyle>
          <a:p>
            <a:r>
              <a:rPr lang="en-GB"/>
              <a:t>Click icon to add picture</a:t>
            </a:r>
            <a:endParaRPr lang="en-AU"/>
          </a:p>
        </p:txBody>
      </p:sp>
      <p:sp>
        <p:nvSpPr>
          <p:cNvPr id="14" name="Content Placeholder 2">
            <a:extLst>
              <a:ext uri="{FF2B5EF4-FFF2-40B4-BE49-F238E27FC236}">
                <a16:creationId xmlns:a16="http://schemas.microsoft.com/office/drawing/2014/main" id="{8D3C3A9B-F59E-484C-BB86-A077B6D3E129}"/>
              </a:ext>
            </a:extLst>
          </p:cNvPr>
          <p:cNvSpPr>
            <a:spLocks noGrp="1"/>
          </p:cNvSpPr>
          <p:nvPr>
            <p:ph idx="17"/>
          </p:nvPr>
        </p:nvSpPr>
        <p:spPr>
          <a:xfrm>
            <a:off x="4433794"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15" name="Content Placeholder 2">
            <a:extLst>
              <a:ext uri="{FF2B5EF4-FFF2-40B4-BE49-F238E27FC236}">
                <a16:creationId xmlns:a16="http://schemas.microsoft.com/office/drawing/2014/main" id="{733E96DC-48EB-793D-1355-60EC2C6C8229}"/>
              </a:ext>
            </a:extLst>
          </p:cNvPr>
          <p:cNvSpPr>
            <a:spLocks noGrp="1"/>
          </p:cNvSpPr>
          <p:nvPr>
            <p:ph idx="18"/>
          </p:nvPr>
        </p:nvSpPr>
        <p:spPr>
          <a:xfrm>
            <a:off x="8243701"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6" name="Slide Number Placeholder 5">
            <a:extLst>
              <a:ext uri="{FF2B5EF4-FFF2-40B4-BE49-F238E27FC236}">
                <a16:creationId xmlns:a16="http://schemas.microsoft.com/office/drawing/2014/main" id="{6861F509-E4E1-8FD7-EE4D-2AD2BA1289D8}"/>
              </a:ext>
            </a:extLst>
          </p:cNvPr>
          <p:cNvSpPr>
            <a:spLocks noGrp="1"/>
          </p:cNvSpPr>
          <p:nvPr>
            <p:ph type="sldNum" sz="quarter" idx="12"/>
          </p:nvPr>
        </p:nvSpPr>
        <p:spPr/>
        <p:txBody>
          <a:bodyPr rIns="0"/>
          <a:lstStyle>
            <a:lvl1pPr>
              <a:defRPr>
                <a:solidFill>
                  <a:schemeClr val="bg1"/>
                </a:solidFill>
              </a:defRPr>
            </a:lvl1pPr>
          </a:lstStyle>
          <a:p>
            <a:fld id="{6F6F96F8-3C4A-44BA-8813-69AD9933C9F2}" type="slidenum">
              <a:rPr lang="en-AU" smtClean="0"/>
              <a:pPr/>
              <a:t>‹#›</a:t>
            </a:fld>
            <a:endParaRPr lang="en-AU"/>
          </a:p>
        </p:txBody>
      </p:sp>
      <p:sp>
        <p:nvSpPr>
          <p:cNvPr id="16" name="Picture Placeholder 9">
            <a:extLst>
              <a:ext uri="{FF2B5EF4-FFF2-40B4-BE49-F238E27FC236}">
                <a16:creationId xmlns:a16="http://schemas.microsoft.com/office/drawing/2014/main" id="{2EDFE3B5-6A7A-031D-9C14-CD8626AE1FAE}"/>
              </a:ext>
              <a:ext uri="{C183D7F6-B498-43B3-948B-1728B52AA6E4}">
                <adec:decorative xmlns:adec="http://schemas.microsoft.com/office/drawing/2017/decorative" val="1"/>
              </a:ext>
            </a:extLst>
          </p:cNvPr>
          <p:cNvSpPr>
            <a:spLocks noGrp="1"/>
          </p:cNvSpPr>
          <p:nvPr>
            <p:ph type="pic" sz="quarter" idx="20"/>
          </p:nvPr>
        </p:nvSpPr>
        <p:spPr>
          <a:xfrm>
            <a:off x="4433794" y="1628775"/>
            <a:ext cx="3420000" cy="2700000"/>
          </a:xfrm>
        </p:spPr>
        <p:txBody>
          <a:bodyPr lIns="0"/>
          <a:lstStyle>
            <a:lvl1pPr>
              <a:defRPr>
                <a:solidFill>
                  <a:schemeClr val="bg1"/>
                </a:solidFill>
              </a:defRPr>
            </a:lvl1pPr>
          </a:lstStyle>
          <a:p>
            <a:r>
              <a:rPr lang="en-GB"/>
              <a:t>Click icon to add picture</a:t>
            </a:r>
            <a:endParaRPr lang="en-AU"/>
          </a:p>
        </p:txBody>
      </p:sp>
      <p:sp>
        <p:nvSpPr>
          <p:cNvPr id="17" name="Picture Placeholder 9">
            <a:extLst>
              <a:ext uri="{FF2B5EF4-FFF2-40B4-BE49-F238E27FC236}">
                <a16:creationId xmlns:a16="http://schemas.microsoft.com/office/drawing/2014/main" id="{1E2EDEE5-7FAC-9E32-C391-D95821CD1D2C}"/>
              </a:ext>
              <a:ext uri="{C183D7F6-B498-43B3-948B-1728B52AA6E4}">
                <adec:decorative xmlns:adec="http://schemas.microsoft.com/office/drawing/2017/decorative" val="1"/>
              </a:ext>
            </a:extLst>
          </p:cNvPr>
          <p:cNvSpPr>
            <a:spLocks noGrp="1"/>
          </p:cNvSpPr>
          <p:nvPr>
            <p:ph type="pic" sz="quarter" idx="21"/>
          </p:nvPr>
        </p:nvSpPr>
        <p:spPr>
          <a:xfrm>
            <a:off x="8243701" y="1628775"/>
            <a:ext cx="3420000" cy="2700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2690700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Multi image text_3">
    <p:bg>
      <p:bgPr>
        <a:solidFill>
          <a:schemeClr val="bg2"/>
        </a:solidFill>
        <a:effectLst/>
      </p:bgPr>
    </p:bg>
    <p:spTree>
      <p:nvGrpSpPr>
        <p:cNvPr id="1" name=""/>
        <p:cNvGrpSpPr/>
        <p:nvPr/>
      </p:nvGrpSpPr>
      <p:grpSpPr>
        <a:xfrm>
          <a:off x="0" y="0"/>
          <a:ext cx="0" cy="0"/>
          <a:chOff x="0" y="0"/>
          <a:chExt cx="0" cy="0"/>
        </a:xfrm>
      </p:grpSpPr>
      <p:pic>
        <p:nvPicPr>
          <p:cNvPr id="7" name="Picture 6" descr="Macquarie University logo">
            <a:extLst>
              <a:ext uri="{FF2B5EF4-FFF2-40B4-BE49-F238E27FC236}">
                <a16:creationId xmlns:a16="http://schemas.microsoft.com/office/drawing/2014/main" id="{54EB25DE-3A94-5C1B-43AD-C39D36828D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19" name="Title 1">
            <a:extLst>
              <a:ext uri="{FF2B5EF4-FFF2-40B4-BE49-F238E27FC236}">
                <a16:creationId xmlns:a16="http://schemas.microsoft.com/office/drawing/2014/main" id="{A0FC2CC9-F497-03EB-2D99-E9C9F9E5A109}"/>
              </a:ext>
            </a:extLst>
          </p:cNvPr>
          <p:cNvSpPr>
            <a:spLocks noGrp="1"/>
          </p:cNvSpPr>
          <p:nvPr>
            <p:ph type="title"/>
          </p:nvPr>
        </p:nvSpPr>
        <p:spPr>
          <a:xfrm>
            <a:off x="623886" y="245155"/>
            <a:ext cx="8948759" cy="538616"/>
          </a:xfrm>
        </p:spPr>
        <p:txBody>
          <a:bodyPr/>
          <a:lstStyle>
            <a:lvl1pPr>
              <a:defRPr>
                <a:solidFill>
                  <a:schemeClr val="bg1"/>
                </a:solidFill>
              </a:defRPr>
            </a:lvl1pPr>
          </a:lstStyle>
          <a:p>
            <a:r>
              <a:rPr lang="en-GB" noProof="0"/>
              <a:t>Click to edit Master title style</a:t>
            </a:r>
            <a:endParaRPr lang="en-AU" noProof="0"/>
          </a:p>
        </p:txBody>
      </p:sp>
      <p:sp>
        <p:nvSpPr>
          <p:cNvPr id="23" name="Date Placeholder 3">
            <a:extLst>
              <a:ext uri="{FF2B5EF4-FFF2-40B4-BE49-F238E27FC236}">
                <a16:creationId xmlns:a16="http://schemas.microsoft.com/office/drawing/2014/main" id="{D665C1D8-B176-3B64-B5DE-ABC0425B5770}"/>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8A0278DC-7CD8-4282-9C25-9DAFB8D0C73C}" type="datetime1">
              <a:rPr lang="en-AU" smtClean="0"/>
              <a:pPr/>
              <a:t>4/6/2024</a:t>
            </a:fld>
            <a:endParaRPr lang="en-AU"/>
          </a:p>
        </p:txBody>
      </p:sp>
      <p:sp>
        <p:nvSpPr>
          <p:cNvPr id="24" name="Footer Placeholder 4">
            <a:extLst>
              <a:ext uri="{FF2B5EF4-FFF2-40B4-BE49-F238E27FC236}">
                <a16:creationId xmlns:a16="http://schemas.microsoft.com/office/drawing/2014/main" id="{98F5D2C2-E9AE-9B96-8F77-0426DA2D14DD}"/>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25" name="Text Placeholder 7">
            <a:extLst>
              <a:ext uri="{FF2B5EF4-FFF2-40B4-BE49-F238E27FC236}">
                <a16:creationId xmlns:a16="http://schemas.microsoft.com/office/drawing/2014/main" id="{7A9AB1CF-5054-0F5C-9FBD-B1DC9CD16163}"/>
              </a:ext>
            </a:extLst>
          </p:cNvPr>
          <p:cNvSpPr>
            <a:spLocks noGrp="1"/>
          </p:cNvSpPr>
          <p:nvPr>
            <p:ph type="body" sz="quarter" idx="13"/>
          </p:nvPr>
        </p:nvSpPr>
        <p:spPr>
          <a:xfrm>
            <a:off x="623417" y="741399"/>
            <a:ext cx="8948759" cy="314516"/>
          </a:xfrm>
        </p:spPr>
        <p:txBody>
          <a:bodyPr>
            <a:noAutofit/>
          </a:bodyPr>
          <a:lstStyle>
            <a:lvl1pPr marL="0" indent="0">
              <a:buNone/>
              <a:defRPr sz="2000" cap="all" baseline="0">
                <a:solidFill>
                  <a:schemeClr val="bg1"/>
                </a:solidFill>
              </a:defRPr>
            </a:lvl1pPr>
          </a:lstStyle>
          <a:p>
            <a:pPr lvl="0"/>
            <a:r>
              <a:rPr lang="en-GB"/>
              <a:t>Click to edit Master text styles</a:t>
            </a:r>
          </a:p>
        </p:txBody>
      </p:sp>
      <p:sp>
        <p:nvSpPr>
          <p:cNvPr id="26" name="Parallelogram 5">
            <a:extLst>
              <a:ext uri="{FF2B5EF4-FFF2-40B4-BE49-F238E27FC236}">
                <a16:creationId xmlns:a16="http://schemas.microsoft.com/office/drawing/2014/main" id="{AC558D20-0A18-5DED-2004-141C4C07A4E8}"/>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Straight Connector 26">
            <a:extLst>
              <a:ext uri="{FF2B5EF4-FFF2-40B4-BE49-F238E27FC236}">
                <a16:creationId xmlns:a16="http://schemas.microsoft.com/office/drawing/2014/main" id="{D6076112-FBCC-EA7F-B224-DBA8E5BD6A0D}"/>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104C1268-7D8C-82F4-C1FF-526E9D77BFF4}"/>
              </a:ext>
            </a:extLst>
          </p:cNvPr>
          <p:cNvSpPr>
            <a:spLocks noGrp="1"/>
          </p:cNvSpPr>
          <p:nvPr>
            <p:ph idx="1"/>
          </p:nvPr>
        </p:nvSpPr>
        <p:spPr>
          <a:xfrm>
            <a:off x="623886"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29" name="Picture Placeholder 9">
            <a:extLst>
              <a:ext uri="{FF2B5EF4-FFF2-40B4-BE49-F238E27FC236}">
                <a16:creationId xmlns:a16="http://schemas.microsoft.com/office/drawing/2014/main" id="{3DEF27E6-3D09-C301-D269-226BE99B0D79}"/>
              </a:ext>
              <a:ext uri="{C183D7F6-B498-43B3-948B-1728B52AA6E4}">
                <adec:decorative xmlns:adec="http://schemas.microsoft.com/office/drawing/2017/decorative" val="1"/>
              </a:ext>
            </a:extLst>
          </p:cNvPr>
          <p:cNvSpPr>
            <a:spLocks noGrp="1"/>
          </p:cNvSpPr>
          <p:nvPr>
            <p:ph type="pic" sz="quarter" idx="15"/>
          </p:nvPr>
        </p:nvSpPr>
        <p:spPr>
          <a:xfrm>
            <a:off x="623886" y="1628775"/>
            <a:ext cx="3420000" cy="2700000"/>
          </a:xfrm>
        </p:spPr>
        <p:txBody>
          <a:bodyPr lIns="0"/>
          <a:lstStyle>
            <a:lvl1pPr>
              <a:defRPr>
                <a:solidFill>
                  <a:schemeClr val="bg1"/>
                </a:solidFill>
              </a:defRPr>
            </a:lvl1pPr>
          </a:lstStyle>
          <a:p>
            <a:r>
              <a:rPr lang="en-GB"/>
              <a:t>Click icon to add picture</a:t>
            </a:r>
            <a:endParaRPr lang="en-AU"/>
          </a:p>
        </p:txBody>
      </p:sp>
      <p:sp>
        <p:nvSpPr>
          <p:cNvPr id="30" name="Content Placeholder 2">
            <a:extLst>
              <a:ext uri="{FF2B5EF4-FFF2-40B4-BE49-F238E27FC236}">
                <a16:creationId xmlns:a16="http://schemas.microsoft.com/office/drawing/2014/main" id="{78C2AB4B-3318-E920-4FCF-CBA0F91111C9}"/>
              </a:ext>
            </a:extLst>
          </p:cNvPr>
          <p:cNvSpPr>
            <a:spLocks noGrp="1"/>
          </p:cNvSpPr>
          <p:nvPr>
            <p:ph idx="17"/>
          </p:nvPr>
        </p:nvSpPr>
        <p:spPr>
          <a:xfrm>
            <a:off x="4433794"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1" name="Content Placeholder 2">
            <a:extLst>
              <a:ext uri="{FF2B5EF4-FFF2-40B4-BE49-F238E27FC236}">
                <a16:creationId xmlns:a16="http://schemas.microsoft.com/office/drawing/2014/main" id="{88E401AD-BC97-1F65-B081-9EC8CC20FC68}"/>
              </a:ext>
            </a:extLst>
          </p:cNvPr>
          <p:cNvSpPr>
            <a:spLocks noGrp="1"/>
          </p:cNvSpPr>
          <p:nvPr>
            <p:ph idx="18"/>
          </p:nvPr>
        </p:nvSpPr>
        <p:spPr>
          <a:xfrm>
            <a:off x="8243701"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2" name="Slide Number Placeholder 5">
            <a:extLst>
              <a:ext uri="{FF2B5EF4-FFF2-40B4-BE49-F238E27FC236}">
                <a16:creationId xmlns:a16="http://schemas.microsoft.com/office/drawing/2014/main" id="{56748F73-B38E-462E-8C66-5CF1460C36EE}"/>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33" name="Picture Placeholder 9">
            <a:extLst>
              <a:ext uri="{FF2B5EF4-FFF2-40B4-BE49-F238E27FC236}">
                <a16:creationId xmlns:a16="http://schemas.microsoft.com/office/drawing/2014/main" id="{99BB7453-6906-FDE9-91D8-6AB7955CE9FE}"/>
              </a:ext>
              <a:ext uri="{C183D7F6-B498-43B3-948B-1728B52AA6E4}">
                <adec:decorative xmlns:adec="http://schemas.microsoft.com/office/drawing/2017/decorative" val="1"/>
              </a:ext>
            </a:extLst>
          </p:cNvPr>
          <p:cNvSpPr>
            <a:spLocks noGrp="1"/>
          </p:cNvSpPr>
          <p:nvPr>
            <p:ph type="pic" sz="quarter" idx="20"/>
          </p:nvPr>
        </p:nvSpPr>
        <p:spPr>
          <a:xfrm>
            <a:off x="4433794" y="1628775"/>
            <a:ext cx="3420000" cy="2700000"/>
          </a:xfrm>
        </p:spPr>
        <p:txBody>
          <a:bodyPr lIns="0"/>
          <a:lstStyle>
            <a:lvl1pPr>
              <a:defRPr>
                <a:solidFill>
                  <a:schemeClr val="bg1"/>
                </a:solidFill>
              </a:defRPr>
            </a:lvl1pPr>
          </a:lstStyle>
          <a:p>
            <a:r>
              <a:rPr lang="en-GB"/>
              <a:t>Click icon to add picture</a:t>
            </a:r>
            <a:endParaRPr lang="en-AU"/>
          </a:p>
        </p:txBody>
      </p:sp>
      <p:sp>
        <p:nvSpPr>
          <p:cNvPr id="34" name="Picture Placeholder 9">
            <a:extLst>
              <a:ext uri="{FF2B5EF4-FFF2-40B4-BE49-F238E27FC236}">
                <a16:creationId xmlns:a16="http://schemas.microsoft.com/office/drawing/2014/main" id="{758A1E54-948D-781D-AF01-F4EEEFEF4F50}"/>
              </a:ext>
              <a:ext uri="{C183D7F6-B498-43B3-948B-1728B52AA6E4}">
                <adec:decorative xmlns:adec="http://schemas.microsoft.com/office/drawing/2017/decorative" val="1"/>
              </a:ext>
            </a:extLst>
          </p:cNvPr>
          <p:cNvSpPr>
            <a:spLocks noGrp="1"/>
          </p:cNvSpPr>
          <p:nvPr>
            <p:ph type="pic" sz="quarter" idx="21"/>
          </p:nvPr>
        </p:nvSpPr>
        <p:spPr>
          <a:xfrm>
            <a:off x="8243701" y="1628775"/>
            <a:ext cx="3420000" cy="2700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7126638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Multi image text_4">
    <p:bg>
      <p:bgPr>
        <a:solidFill>
          <a:schemeClr val="accent3"/>
        </a:solidFill>
        <a:effectLst/>
      </p:bgPr>
    </p:bg>
    <p:spTree>
      <p:nvGrpSpPr>
        <p:cNvPr id="1" name=""/>
        <p:cNvGrpSpPr/>
        <p:nvPr/>
      </p:nvGrpSpPr>
      <p:grpSpPr>
        <a:xfrm>
          <a:off x="0" y="0"/>
          <a:ext cx="0" cy="0"/>
          <a:chOff x="0" y="0"/>
          <a:chExt cx="0" cy="0"/>
        </a:xfrm>
      </p:grpSpPr>
      <p:pic>
        <p:nvPicPr>
          <p:cNvPr id="19" name="Picture 18" descr="Macquarie University logo">
            <a:extLst>
              <a:ext uri="{FF2B5EF4-FFF2-40B4-BE49-F238E27FC236}">
                <a16:creationId xmlns:a16="http://schemas.microsoft.com/office/drawing/2014/main" id="{ED52B518-C8BB-9015-2D29-1E079B178F6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3" name="Title 1">
            <a:extLst>
              <a:ext uri="{FF2B5EF4-FFF2-40B4-BE49-F238E27FC236}">
                <a16:creationId xmlns:a16="http://schemas.microsoft.com/office/drawing/2014/main" id="{6B011141-B5C7-8E3D-6898-10A6FDB734B1}"/>
              </a:ext>
            </a:extLst>
          </p:cNvPr>
          <p:cNvSpPr>
            <a:spLocks noGrp="1"/>
          </p:cNvSpPr>
          <p:nvPr>
            <p:ph type="title"/>
          </p:nvPr>
        </p:nvSpPr>
        <p:spPr>
          <a:xfrm>
            <a:off x="623886" y="245155"/>
            <a:ext cx="8948759" cy="538616"/>
          </a:xfrm>
        </p:spPr>
        <p:txBody>
          <a:bodyPr/>
          <a:lstStyle>
            <a:lvl1pPr algn="l">
              <a:defRPr>
                <a:solidFill>
                  <a:schemeClr val="bg1"/>
                </a:solidFill>
              </a:defRPr>
            </a:lvl1pPr>
          </a:lstStyle>
          <a:p>
            <a:r>
              <a:rPr lang="en-GB" noProof="0"/>
              <a:t>Click to edit Master title style</a:t>
            </a:r>
            <a:endParaRPr lang="en-AU" noProof="0"/>
          </a:p>
        </p:txBody>
      </p:sp>
      <p:sp>
        <p:nvSpPr>
          <p:cNvPr id="24" name="Date Placeholder 3">
            <a:extLst>
              <a:ext uri="{FF2B5EF4-FFF2-40B4-BE49-F238E27FC236}">
                <a16:creationId xmlns:a16="http://schemas.microsoft.com/office/drawing/2014/main" id="{787B1596-CD27-1B9A-9AC7-7035228797F2}"/>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8A0278DC-7CD8-4282-9C25-9DAFB8D0C73C}" type="datetime1">
              <a:rPr lang="en-AU" smtClean="0"/>
              <a:pPr/>
              <a:t>4/6/2024</a:t>
            </a:fld>
            <a:endParaRPr lang="en-AU"/>
          </a:p>
        </p:txBody>
      </p:sp>
      <p:sp>
        <p:nvSpPr>
          <p:cNvPr id="25" name="Footer Placeholder 4">
            <a:extLst>
              <a:ext uri="{FF2B5EF4-FFF2-40B4-BE49-F238E27FC236}">
                <a16:creationId xmlns:a16="http://schemas.microsoft.com/office/drawing/2014/main" id="{77F63094-9DF7-F54B-5B9A-44C01A64803E}"/>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26" name="Text Placeholder 7">
            <a:extLst>
              <a:ext uri="{FF2B5EF4-FFF2-40B4-BE49-F238E27FC236}">
                <a16:creationId xmlns:a16="http://schemas.microsoft.com/office/drawing/2014/main" id="{7D43DF01-BECB-A03B-91FB-99C7560E7E8A}"/>
              </a:ext>
            </a:extLst>
          </p:cNvPr>
          <p:cNvSpPr>
            <a:spLocks noGrp="1"/>
          </p:cNvSpPr>
          <p:nvPr>
            <p:ph type="body" sz="quarter" idx="13"/>
          </p:nvPr>
        </p:nvSpPr>
        <p:spPr>
          <a:xfrm>
            <a:off x="623417" y="741399"/>
            <a:ext cx="8948759"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27" name="Parallelogram 5">
            <a:extLst>
              <a:ext uri="{FF2B5EF4-FFF2-40B4-BE49-F238E27FC236}">
                <a16:creationId xmlns:a16="http://schemas.microsoft.com/office/drawing/2014/main" id="{D0DE3687-0CCB-9C16-57F0-89C3F1B30DF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Connector 27">
            <a:extLst>
              <a:ext uri="{FF2B5EF4-FFF2-40B4-BE49-F238E27FC236}">
                <a16:creationId xmlns:a16="http://schemas.microsoft.com/office/drawing/2014/main" id="{8D516839-47B3-CD17-E287-F5C65F2150DC}"/>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0653E76B-BEB8-8D80-5598-045F5140DA85}"/>
              </a:ext>
            </a:extLst>
          </p:cNvPr>
          <p:cNvSpPr>
            <a:spLocks noGrp="1"/>
          </p:cNvSpPr>
          <p:nvPr>
            <p:ph idx="1"/>
          </p:nvPr>
        </p:nvSpPr>
        <p:spPr>
          <a:xfrm>
            <a:off x="623886"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0" name="Picture Placeholder 9">
            <a:extLst>
              <a:ext uri="{FF2B5EF4-FFF2-40B4-BE49-F238E27FC236}">
                <a16:creationId xmlns:a16="http://schemas.microsoft.com/office/drawing/2014/main" id="{04BE404F-46A4-82BE-4D63-D402B55BD0F4}"/>
              </a:ext>
              <a:ext uri="{C183D7F6-B498-43B3-948B-1728B52AA6E4}">
                <adec:decorative xmlns:adec="http://schemas.microsoft.com/office/drawing/2017/decorative" val="1"/>
              </a:ext>
            </a:extLst>
          </p:cNvPr>
          <p:cNvSpPr>
            <a:spLocks noGrp="1"/>
          </p:cNvSpPr>
          <p:nvPr>
            <p:ph type="pic" sz="quarter" idx="15"/>
          </p:nvPr>
        </p:nvSpPr>
        <p:spPr>
          <a:xfrm>
            <a:off x="623886" y="1628775"/>
            <a:ext cx="3420000" cy="2700000"/>
          </a:xfrm>
        </p:spPr>
        <p:txBody>
          <a:bodyPr lIns="0"/>
          <a:lstStyle>
            <a:lvl1pPr>
              <a:defRPr>
                <a:solidFill>
                  <a:schemeClr val="bg1"/>
                </a:solidFill>
              </a:defRPr>
            </a:lvl1pPr>
          </a:lstStyle>
          <a:p>
            <a:r>
              <a:rPr lang="en-GB"/>
              <a:t>Click icon to add picture</a:t>
            </a:r>
            <a:endParaRPr lang="en-AU"/>
          </a:p>
        </p:txBody>
      </p:sp>
      <p:sp>
        <p:nvSpPr>
          <p:cNvPr id="31" name="Content Placeholder 2">
            <a:extLst>
              <a:ext uri="{FF2B5EF4-FFF2-40B4-BE49-F238E27FC236}">
                <a16:creationId xmlns:a16="http://schemas.microsoft.com/office/drawing/2014/main" id="{180A714C-4698-339C-18D2-2A17EC97863C}"/>
              </a:ext>
            </a:extLst>
          </p:cNvPr>
          <p:cNvSpPr>
            <a:spLocks noGrp="1"/>
          </p:cNvSpPr>
          <p:nvPr>
            <p:ph idx="17"/>
          </p:nvPr>
        </p:nvSpPr>
        <p:spPr>
          <a:xfrm>
            <a:off x="4433794"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2" name="Content Placeholder 2">
            <a:extLst>
              <a:ext uri="{FF2B5EF4-FFF2-40B4-BE49-F238E27FC236}">
                <a16:creationId xmlns:a16="http://schemas.microsoft.com/office/drawing/2014/main" id="{66689643-091E-DC48-FFD2-2F08CF3393BD}"/>
              </a:ext>
            </a:extLst>
          </p:cNvPr>
          <p:cNvSpPr>
            <a:spLocks noGrp="1"/>
          </p:cNvSpPr>
          <p:nvPr>
            <p:ph idx="18"/>
          </p:nvPr>
        </p:nvSpPr>
        <p:spPr>
          <a:xfrm>
            <a:off x="8243701"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3" name="Slide Number Placeholder 5">
            <a:extLst>
              <a:ext uri="{FF2B5EF4-FFF2-40B4-BE49-F238E27FC236}">
                <a16:creationId xmlns:a16="http://schemas.microsoft.com/office/drawing/2014/main" id="{72B1F8D2-41FA-E1D1-DEC2-1138E70D7C4F}"/>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34" name="Picture Placeholder 9">
            <a:extLst>
              <a:ext uri="{FF2B5EF4-FFF2-40B4-BE49-F238E27FC236}">
                <a16:creationId xmlns:a16="http://schemas.microsoft.com/office/drawing/2014/main" id="{2B53C7C4-A96D-296C-241D-10D2F36E5FA4}"/>
              </a:ext>
              <a:ext uri="{C183D7F6-B498-43B3-948B-1728B52AA6E4}">
                <adec:decorative xmlns:adec="http://schemas.microsoft.com/office/drawing/2017/decorative" val="1"/>
              </a:ext>
            </a:extLst>
          </p:cNvPr>
          <p:cNvSpPr>
            <a:spLocks noGrp="1"/>
          </p:cNvSpPr>
          <p:nvPr>
            <p:ph type="pic" sz="quarter" idx="20"/>
          </p:nvPr>
        </p:nvSpPr>
        <p:spPr>
          <a:xfrm>
            <a:off x="4433794" y="1628775"/>
            <a:ext cx="3420000" cy="2700000"/>
          </a:xfrm>
        </p:spPr>
        <p:txBody>
          <a:bodyPr lIns="0"/>
          <a:lstStyle>
            <a:lvl1pPr>
              <a:defRPr>
                <a:solidFill>
                  <a:schemeClr val="bg1"/>
                </a:solidFill>
              </a:defRPr>
            </a:lvl1pPr>
          </a:lstStyle>
          <a:p>
            <a:r>
              <a:rPr lang="en-GB"/>
              <a:t>Click icon to add picture</a:t>
            </a:r>
            <a:endParaRPr lang="en-AU"/>
          </a:p>
        </p:txBody>
      </p:sp>
      <p:sp>
        <p:nvSpPr>
          <p:cNvPr id="35" name="Picture Placeholder 9">
            <a:extLst>
              <a:ext uri="{FF2B5EF4-FFF2-40B4-BE49-F238E27FC236}">
                <a16:creationId xmlns:a16="http://schemas.microsoft.com/office/drawing/2014/main" id="{AA931C17-2FF4-6C03-2409-AFA7FB36FC44}"/>
              </a:ext>
              <a:ext uri="{C183D7F6-B498-43B3-948B-1728B52AA6E4}">
                <adec:decorative xmlns:adec="http://schemas.microsoft.com/office/drawing/2017/decorative" val="1"/>
              </a:ext>
            </a:extLst>
          </p:cNvPr>
          <p:cNvSpPr>
            <a:spLocks noGrp="1"/>
          </p:cNvSpPr>
          <p:nvPr>
            <p:ph type="pic" sz="quarter" idx="21"/>
          </p:nvPr>
        </p:nvSpPr>
        <p:spPr>
          <a:xfrm>
            <a:off x="8243701" y="1628775"/>
            <a:ext cx="3420000" cy="2700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2229745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Multi image text_5">
    <p:bg>
      <p:bgPr>
        <a:solidFill>
          <a:schemeClr val="accent5"/>
        </a:solidFill>
        <a:effectLst/>
      </p:bgPr>
    </p:bg>
    <p:spTree>
      <p:nvGrpSpPr>
        <p:cNvPr id="1" name=""/>
        <p:cNvGrpSpPr/>
        <p:nvPr/>
      </p:nvGrpSpPr>
      <p:grpSpPr>
        <a:xfrm>
          <a:off x="0" y="0"/>
          <a:ext cx="0" cy="0"/>
          <a:chOff x="0" y="0"/>
          <a:chExt cx="0" cy="0"/>
        </a:xfrm>
      </p:grpSpPr>
      <p:pic>
        <p:nvPicPr>
          <p:cNvPr id="19" name="Picture 18" descr="Macquarie University logo">
            <a:extLst>
              <a:ext uri="{FF2B5EF4-FFF2-40B4-BE49-F238E27FC236}">
                <a16:creationId xmlns:a16="http://schemas.microsoft.com/office/drawing/2014/main" id="{4C4C5F20-0C8F-8CE7-62AD-CEC66CE3B0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3" name="Title 1">
            <a:extLst>
              <a:ext uri="{FF2B5EF4-FFF2-40B4-BE49-F238E27FC236}">
                <a16:creationId xmlns:a16="http://schemas.microsoft.com/office/drawing/2014/main" id="{09B4837E-55E5-21A9-1AB2-E1C829B87ADE}"/>
              </a:ext>
            </a:extLst>
          </p:cNvPr>
          <p:cNvSpPr>
            <a:spLocks noGrp="1"/>
          </p:cNvSpPr>
          <p:nvPr>
            <p:ph type="title"/>
          </p:nvPr>
        </p:nvSpPr>
        <p:spPr>
          <a:xfrm>
            <a:off x="623888" y="245155"/>
            <a:ext cx="8948757" cy="538616"/>
          </a:xfrm>
        </p:spPr>
        <p:txBody>
          <a:bodyPr/>
          <a:lstStyle>
            <a:lvl1pPr algn="l">
              <a:defRPr>
                <a:solidFill>
                  <a:schemeClr val="bg1"/>
                </a:solidFill>
              </a:defRPr>
            </a:lvl1pPr>
          </a:lstStyle>
          <a:p>
            <a:r>
              <a:rPr lang="en-GB" noProof="0"/>
              <a:t>Click to edit Master title style</a:t>
            </a:r>
            <a:endParaRPr lang="en-AU" noProof="0"/>
          </a:p>
        </p:txBody>
      </p:sp>
      <p:sp>
        <p:nvSpPr>
          <p:cNvPr id="24" name="Date Placeholder 3">
            <a:extLst>
              <a:ext uri="{FF2B5EF4-FFF2-40B4-BE49-F238E27FC236}">
                <a16:creationId xmlns:a16="http://schemas.microsoft.com/office/drawing/2014/main" id="{755F7D5A-477A-B96D-1536-230B9C15C395}"/>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8A0278DC-7CD8-4282-9C25-9DAFB8D0C73C}" type="datetime1">
              <a:rPr lang="en-AU" smtClean="0"/>
              <a:pPr/>
              <a:t>4/6/2024</a:t>
            </a:fld>
            <a:endParaRPr lang="en-AU"/>
          </a:p>
        </p:txBody>
      </p:sp>
      <p:sp>
        <p:nvSpPr>
          <p:cNvPr id="25" name="Footer Placeholder 4">
            <a:extLst>
              <a:ext uri="{FF2B5EF4-FFF2-40B4-BE49-F238E27FC236}">
                <a16:creationId xmlns:a16="http://schemas.microsoft.com/office/drawing/2014/main" id="{04244860-A13C-0000-0E9D-8522411119F2}"/>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26" name="Text Placeholder 7">
            <a:extLst>
              <a:ext uri="{FF2B5EF4-FFF2-40B4-BE49-F238E27FC236}">
                <a16:creationId xmlns:a16="http://schemas.microsoft.com/office/drawing/2014/main" id="{0A7F1C4F-79C9-2E68-A3A9-23268008C350}"/>
              </a:ext>
            </a:extLst>
          </p:cNvPr>
          <p:cNvSpPr>
            <a:spLocks noGrp="1"/>
          </p:cNvSpPr>
          <p:nvPr>
            <p:ph type="body" sz="quarter" idx="13"/>
          </p:nvPr>
        </p:nvSpPr>
        <p:spPr>
          <a:xfrm>
            <a:off x="623419" y="741399"/>
            <a:ext cx="8948757"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27" name="Parallelogram 5">
            <a:extLst>
              <a:ext uri="{FF2B5EF4-FFF2-40B4-BE49-F238E27FC236}">
                <a16:creationId xmlns:a16="http://schemas.microsoft.com/office/drawing/2014/main" id="{C4B929B1-425E-ED64-77CB-9A92FBB6AD56}"/>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Connector 27">
            <a:extLst>
              <a:ext uri="{FF2B5EF4-FFF2-40B4-BE49-F238E27FC236}">
                <a16:creationId xmlns:a16="http://schemas.microsoft.com/office/drawing/2014/main" id="{A35E5BEE-11EC-99A6-A91D-984F2539D58F}"/>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91D3FA9C-7AAB-FD21-2935-13A8C7521456}"/>
              </a:ext>
            </a:extLst>
          </p:cNvPr>
          <p:cNvSpPr>
            <a:spLocks noGrp="1"/>
          </p:cNvSpPr>
          <p:nvPr>
            <p:ph idx="1"/>
          </p:nvPr>
        </p:nvSpPr>
        <p:spPr>
          <a:xfrm>
            <a:off x="623886"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0" name="Picture Placeholder 9">
            <a:extLst>
              <a:ext uri="{FF2B5EF4-FFF2-40B4-BE49-F238E27FC236}">
                <a16:creationId xmlns:a16="http://schemas.microsoft.com/office/drawing/2014/main" id="{A2E3ED2C-61ED-B0E7-B0D0-35E8BDED8096}"/>
              </a:ext>
              <a:ext uri="{C183D7F6-B498-43B3-948B-1728B52AA6E4}">
                <adec:decorative xmlns:adec="http://schemas.microsoft.com/office/drawing/2017/decorative" val="1"/>
              </a:ext>
            </a:extLst>
          </p:cNvPr>
          <p:cNvSpPr>
            <a:spLocks noGrp="1"/>
          </p:cNvSpPr>
          <p:nvPr>
            <p:ph type="pic" sz="quarter" idx="15"/>
          </p:nvPr>
        </p:nvSpPr>
        <p:spPr>
          <a:xfrm>
            <a:off x="623886" y="1628775"/>
            <a:ext cx="3420000" cy="2700000"/>
          </a:xfrm>
        </p:spPr>
        <p:txBody>
          <a:bodyPr lIns="0"/>
          <a:lstStyle>
            <a:lvl1pPr>
              <a:defRPr>
                <a:solidFill>
                  <a:schemeClr val="bg1"/>
                </a:solidFill>
              </a:defRPr>
            </a:lvl1pPr>
          </a:lstStyle>
          <a:p>
            <a:r>
              <a:rPr lang="en-GB"/>
              <a:t>Click icon to add picture</a:t>
            </a:r>
            <a:endParaRPr lang="en-AU"/>
          </a:p>
        </p:txBody>
      </p:sp>
      <p:sp>
        <p:nvSpPr>
          <p:cNvPr id="31" name="Content Placeholder 2">
            <a:extLst>
              <a:ext uri="{FF2B5EF4-FFF2-40B4-BE49-F238E27FC236}">
                <a16:creationId xmlns:a16="http://schemas.microsoft.com/office/drawing/2014/main" id="{C4D307C0-872C-15A8-F8BA-552A33A27C2F}"/>
              </a:ext>
            </a:extLst>
          </p:cNvPr>
          <p:cNvSpPr>
            <a:spLocks noGrp="1"/>
          </p:cNvSpPr>
          <p:nvPr>
            <p:ph idx="17"/>
          </p:nvPr>
        </p:nvSpPr>
        <p:spPr>
          <a:xfrm>
            <a:off x="4433794"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2" name="Content Placeholder 2">
            <a:extLst>
              <a:ext uri="{FF2B5EF4-FFF2-40B4-BE49-F238E27FC236}">
                <a16:creationId xmlns:a16="http://schemas.microsoft.com/office/drawing/2014/main" id="{6BA65A5D-72ED-B8B0-9077-9ABE148B35C9}"/>
              </a:ext>
            </a:extLst>
          </p:cNvPr>
          <p:cNvSpPr>
            <a:spLocks noGrp="1"/>
          </p:cNvSpPr>
          <p:nvPr>
            <p:ph idx="18"/>
          </p:nvPr>
        </p:nvSpPr>
        <p:spPr>
          <a:xfrm>
            <a:off x="8243701"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3" name="Slide Number Placeholder 5">
            <a:extLst>
              <a:ext uri="{FF2B5EF4-FFF2-40B4-BE49-F238E27FC236}">
                <a16:creationId xmlns:a16="http://schemas.microsoft.com/office/drawing/2014/main" id="{D4FFD407-5F5D-98C2-E264-3E42C04E446D}"/>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34" name="Picture Placeholder 9">
            <a:extLst>
              <a:ext uri="{FF2B5EF4-FFF2-40B4-BE49-F238E27FC236}">
                <a16:creationId xmlns:a16="http://schemas.microsoft.com/office/drawing/2014/main" id="{5894C2D3-FBBF-C4CE-0F95-9583B64AEA44}"/>
              </a:ext>
              <a:ext uri="{C183D7F6-B498-43B3-948B-1728B52AA6E4}">
                <adec:decorative xmlns:adec="http://schemas.microsoft.com/office/drawing/2017/decorative" val="1"/>
              </a:ext>
            </a:extLst>
          </p:cNvPr>
          <p:cNvSpPr>
            <a:spLocks noGrp="1"/>
          </p:cNvSpPr>
          <p:nvPr>
            <p:ph type="pic" sz="quarter" idx="20"/>
          </p:nvPr>
        </p:nvSpPr>
        <p:spPr>
          <a:xfrm>
            <a:off x="4433794" y="1628775"/>
            <a:ext cx="3420000" cy="2700000"/>
          </a:xfrm>
        </p:spPr>
        <p:txBody>
          <a:bodyPr lIns="0"/>
          <a:lstStyle>
            <a:lvl1pPr>
              <a:defRPr>
                <a:solidFill>
                  <a:schemeClr val="bg1"/>
                </a:solidFill>
              </a:defRPr>
            </a:lvl1pPr>
          </a:lstStyle>
          <a:p>
            <a:r>
              <a:rPr lang="en-GB"/>
              <a:t>Click icon to add picture</a:t>
            </a:r>
            <a:endParaRPr lang="en-AU"/>
          </a:p>
        </p:txBody>
      </p:sp>
      <p:sp>
        <p:nvSpPr>
          <p:cNvPr id="35" name="Picture Placeholder 9">
            <a:extLst>
              <a:ext uri="{FF2B5EF4-FFF2-40B4-BE49-F238E27FC236}">
                <a16:creationId xmlns:a16="http://schemas.microsoft.com/office/drawing/2014/main" id="{67CF3492-19E7-CA2C-E7A9-B525468DDDC3}"/>
              </a:ext>
              <a:ext uri="{C183D7F6-B498-43B3-948B-1728B52AA6E4}">
                <adec:decorative xmlns:adec="http://schemas.microsoft.com/office/drawing/2017/decorative" val="1"/>
              </a:ext>
            </a:extLst>
          </p:cNvPr>
          <p:cNvSpPr>
            <a:spLocks noGrp="1"/>
          </p:cNvSpPr>
          <p:nvPr>
            <p:ph type="pic" sz="quarter" idx="21"/>
          </p:nvPr>
        </p:nvSpPr>
        <p:spPr>
          <a:xfrm>
            <a:off x="8243701" y="1628775"/>
            <a:ext cx="3420000" cy="2700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25384857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Multi image text_6">
    <p:bg>
      <p:bgPr>
        <a:solidFill>
          <a:schemeClr val="accent2"/>
        </a:solidFill>
        <a:effectLst/>
      </p:bgPr>
    </p:bg>
    <p:spTree>
      <p:nvGrpSpPr>
        <p:cNvPr id="1" name=""/>
        <p:cNvGrpSpPr/>
        <p:nvPr/>
      </p:nvGrpSpPr>
      <p:grpSpPr>
        <a:xfrm>
          <a:off x="0" y="0"/>
          <a:ext cx="0" cy="0"/>
          <a:chOff x="0" y="0"/>
          <a:chExt cx="0" cy="0"/>
        </a:xfrm>
      </p:grpSpPr>
      <p:pic>
        <p:nvPicPr>
          <p:cNvPr id="19" name="Picture 18" descr="Macquarie University logo">
            <a:extLst>
              <a:ext uri="{FF2B5EF4-FFF2-40B4-BE49-F238E27FC236}">
                <a16:creationId xmlns:a16="http://schemas.microsoft.com/office/drawing/2014/main" id="{933348B1-5631-9930-2842-5AAF86E610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7358"/>
            <a:ext cx="2267717" cy="896114"/>
          </a:xfrm>
          <a:prstGeom prst="rect">
            <a:avLst/>
          </a:prstGeom>
        </p:spPr>
      </p:pic>
      <p:sp>
        <p:nvSpPr>
          <p:cNvPr id="23" name="Title 1">
            <a:extLst>
              <a:ext uri="{FF2B5EF4-FFF2-40B4-BE49-F238E27FC236}">
                <a16:creationId xmlns:a16="http://schemas.microsoft.com/office/drawing/2014/main" id="{70A3C1AB-85C0-DB26-67F0-5B4271F1354A}"/>
              </a:ext>
            </a:extLst>
          </p:cNvPr>
          <p:cNvSpPr>
            <a:spLocks noGrp="1"/>
          </p:cNvSpPr>
          <p:nvPr>
            <p:ph type="title"/>
          </p:nvPr>
        </p:nvSpPr>
        <p:spPr>
          <a:xfrm>
            <a:off x="623886" y="245155"/>
            <a:ext cx="8948759" cy="538616"/>
          </a:xfrm>
        </p:spPr>
        <p:txBody>
          <a:bodyPr/>
          <a:lstStyle>
            <a:lvl1pPr algn="l">
              <a:defRPr b="0">
                <a:solidFill>
                  <a:schemeClr val="bg1"/>
                </a:solidFill>
              </a:defRPr>
            </a:lvl1pPr>
          </a:lstStyle>
          <a:p>
            <a:r>
              <a:rPr lang="en-GB" noProof="0"/>
              <a:t>Click to edit Master title style</a:t>
            </a:r>
            <a:endParaRPr lang="en-AU" noProof="0"/>
          </a:p>
        </p:txBody>
      </p:sp>
      <p:sp>
        <p:nvSpPr>
          <p:cNvPr id="24" name="Date Placeholder 3">
            <a:extLst>
              <a:ext uri="{FF2B5EF4-FFF2-40B4-BE49-F238E27FC236}">
                <a16:creationId xmlns:a16="http://schemas.microsoft.com/office/drawing/2014/main" id="{28B73679-D978-935F-4428-E01F72ED2A63}"/>
              </a:ext>
              <a:ext uri="{C183D7F6-B498-43B3-948B-1728B52AA6E4}">
                <adec:decorative xmlns:adec="http://schemas.microsoft.com/office/drawing/2017/decorative" val="1"/>
              </a:ext>
            </a:extLst>
          </p:cNvPr>
          <p:cNvSpPr>
            <a:spLocks noGrp="1"/>
          </p:cNvSpPr>
          <p:nvPr>
            <p:ph type="dt" sz="half" idx="10"/>
          </p:nvPr>
        </p:nvSpPr>
        <p:spPr>
          <a:xfrm>
            <a:off x="528299" y="6356350"/>
            <a:ext cx="2743200" cy="365125"/>
          </a:xfrm>
        </p:spPr>
        <p:txBody>
          <a:bodyPr/>
          <a:lstStyle>
            <a:lvl1pPr>
              <a:defRPr>
                <a:solidFill>
                  <a:schemeClr val="bg1"/>
                </a:solidFill>
              </a:defRPr>
            </a:lvl1pPr>
          </a:lstStyle>
          <a:p>
            <a:fld id="{8A0278DC-7CD8-4282-9C25-9DAFB8D0C73C}" type="datetime1">
              <a:rPr lang="en-AU" smtClean="0"/>
              <a:pPr/>
              <a:t>4/6/2024</a:t>
            </a:fld>
            <a:endParaRPr lang="en-AU"/>
          </a:p>
        </p:txBody>
      </p:sp>
      <p:sp>
        <p:nvSpPr>
          <p:cNvPr id="25" name="Footer Placeholder 4">
            <a:extLst>
              <a:ext uri="{FF2B5EF4-FFF2-40B4-BE49-F238E27FC236}">
                <a16:creationId xmlns:a16="http://schemas.microsoft.com/office/drawing/2014/main" id="{F3432B46-D3A4-CEBE-F221-22B7C00DFEC4}"/>
              </a:ext>
              <a:ext uri="{C183D7F6-B498-43B3-948B-1728B52AA6E4}">
                <adec:decorative xmlns:adec="http://schemas.microsoft.com/office/drawing/2017/decorative" val="1"/>
              </a:ext>
            </a:extLst>
          </p:cNvPr>
          <p:cNvSpPr>
            <a:spLocks noGrp="1"/>
          </p:cNvSpPr>
          <p:nvPr>
            <p:ph type="ftr" sz="quarter" idx="11"/>
          </p:nvPr>
        </p:nvSpPr>
        <p:spPr>
          <a:xfrm>
            <a:off x="4038600" y="6368504"/>
            <a:ext cx="4114800" cy="365125"/>
          </a:xfrm>
        </p:spPr>
        <p:txBody>
          <a:bodyPr/>
          <a:lstStyle>
            <a:lvl1pPr>
              <a:defRPr>
                <a:solidFill>
                  <a:schemeClr val="bg1"/>
                </a:solidFill>
              </a:defRPr>
            </a:lvl1pPr>
          </a:lstStyle>
          <a:p>
            <a:endParaRPr lang="en-AU"/>
          </a:p>
        </p:txBody>
      </p:sp>
      <p:sp>
        <p:nvSpPr>
          <p:cNvPr id="26" name="Text Placeholder 7">
            <a:extLst>
              <a:ext uri="{FF2B5EF4-FFF2-40B4-BE49-F238E27FC236}">
                <a16:creationId xmlns:a16="http://schemas.microsoft.com/office/drawing/2014/main" id="{AB6F3D2A-AAFB-4161-A417-ADC716229646}"/>
              </a:ext>
            </a:extLst>
          </p:cNvPr>
          <p:cNvSpPr>
            <a:spLocks noGrp="1"/>
          </p:cNvSpPr>
          <p:nvPr>
            <p:ph type="body" sz="quarter" idx="13"/>
          </p:nvPr>
        </p:nvSpPr>
        <p:spPr>
          <a:xfrm>
            <a:off x="623417" y="741399"/>
            <a:ext cx="8948759"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27" name="Parallelogram 5">
            <a:extLst>
              <a:ext uri="{FF2B5EF4-FFF2-40B4-BE49-F238E27FC236}">
                <a16:creationId xmlns:a16="http://schemas.microsoft.com/office/drawing/2014/main" id="{AD2E213A-A482-EDDF-ACD0-9CDCE6C11B4E}"/>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Connector 27">
            <a:extLst>
              <a:ext uri="{FF2B5EF4-FFF2-40B4-BE49-F238E27FC236}">
                <a16:creationId xmlns:a16="http://schemas.microsoft.com/office/drawing/2014/main" id="{818414BC-A5C9-ED9D-CCB4-89967802E071}"/>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244B37C1-CA15-87AF-3145-F8E4660B5D62}"/>
              </a:ext>
            </a:extLst>
          </p:cNvPr>
          <p:cNvSpPr>
            <a:spLocks noGrp="1"/>
          </p:cNvSpPr>
          <p:nvPr>
            <p:ph idx="1"/>
          </p:nvPr>
        </p:nvSpPr>
        <p:spPr>
          <a:xfrm>
            <a:off x="623886"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0" name="Picture Placeholder 9">
            <a:extLst>
              <a:ext uri="{FF2B5EF4-FFF2-40B4-BE49-F238E27FC236}">
                <a16:creationId xmlns:a16="http://schemas.microsoft.com/office/drawing/2014/main" id="{220934A1-F3EA-C125-B25F-2C07464D1E12}"/>
              </a:ext>
              <a:ext uri="{C183D7F6-B498-43B3-948B-1728B52AA6E4}">
                <adec:decorative xmlns:adec="http://schemas.microsoft.com/office/drawing/2017/decorative" val="1"/>
              </a:ext>
            </a:extLst>
          </p:cNvPr>
          <p:cNvSpPr>
            <a:spLocks noGrp="1"/>
          </p:cNvSpPr>
          <p:nvPr>
            <p:ph type="pic" sz="quarter" idx="15"/>
          </p:nvPr>
        </p:nvSpPr>
        <p:spPr>
          <a:xfrm>
            <a:off x="623886" y="1628775"/>
            <a:ext cx="3420000" cy="2700000"/>
          </a:xfrm>
        </p:spPr>
        <p:txBody>
          <a:bodyPr lIns="0"/>
          <a:lstStyle>
            <a:lvl1pPr>
              <a:defRPr>
                <a:solidFill>
                  <a:schemeClr val="bg1"/>
                </a:solidFill>
              </a:defRPr>
            </a:lvl1pPr>
          </a:lstStyle>
          <a:p>
            <a:r>
              <a:rPr lang="en-GB"/>
              <a:t>Click icon to add picture</a:t>
            </a:r>
            <a:endParaRPr lang="en-AU"/>
          </a:p>
        </p:txBody>
      </p:sp>
      <p:sp>
        <p:nvSpPr>
          <p:cNvPr id="31" name="Content Placeholder 2">
            <a:extLst>
              <a:ext uri="{FF2B5EF4-FFF2-40B4-BE49-F238E27FC236}">
                <a16:creationId xmlns:a16="http://schemas.microsoft.com/office/drawing/2014/main" id="{DBCBE7E0-9365-1607-2082-FC7E0FA21567}"/>
              </a:ext>
            </a:extLst>
          </p:cNvPr>
          <p:cNvSpPr>
            <a:spLocks noGrp="1"/>
          </p:cNvSpPr>
          <p:nvPr>
            <p:ph idx="17"/>
          </p:nvPr>
        </p:nvSpPr>
        <p:spPr>
          <a:xfrm>
            <a:off x="4433794"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2" name="Content Placeholder 2">
            <a:extLst>
              <a:ext uri="{FF2B5EF4-FFF2-40B4-BE49-F238E27FC236}">
                <a16:creationId xmlns:a16="http://schemas.microsoft.com/office/drawing/2014/main" id="{EB647E7F-00B1-FFEF-48E5-6D0628A6FB99}"/>
              </a:ext>
            </a:extLst>
          </p:cNvPr>
          <p:cNvSpPr>
            <a:spLocks noGrp="1"/>
          </p:cNvSpPr>
          <p:nvPr>
            <p:ph idx="18"/>
          </p:nvPr>
        </p:nvSpPr>
        <p:spPr>
          <a:xfrm>
            <a:off x="8243701" y="4592963"/>
            <a:ext cx="3420000" cy="1584000"/>
          </a:xfrm>
        </p:spPr>
        <p:txBody>
          <a:bodyPr lIns="0" numCol="1" spcCol="0"/>
          <a:lstStyle>
            <a:lvl1pPr>
              <a:defRPr>
                <a:solidFill>
                  <a:schemeClr val="bg1"/>
                </a:solidFill>
              </a:defRPr>
            </a:lvl1pPr>
          </a:lstStyle>
          <a:p>
            <a:pPr lvl="0"/>
            <a:r>
              <a:rPr lang="en-GB" noProof="0"/>
              <a:t>Click to edit Master text styles</a:t>
            </a:r>
          </a:p>
        </p:txBody>
      </p:sp>
      <p:sp>
        <p:nvSpPr>
          <p:cNvPr id="33" name="Slide Number Placeholder 5">
            <a:extLst>
              <a:ext uri="{FF2B5EF4-FFF2-40B4-BE49-F238E27FC236}">
                <a16:creationId xmlns:a16="http://schemas.microsoft.com/office/drawing/2014/main" id="{C90B48A0-E8E7-306F-BF26-BA0E126B8F80}"/>
              </a:ext>
            </a:extLst>
          </p:cNvPr>
          <p:cNvSpPr>
            <a:spLocks noGrp="1"/>
          </p:cNvSpPr>
          <p:nvPr>
            <p:ph type="sldNum" sz="quarter" idx="12"/>
          </p:nvPr>
        </p:nvSpPr>
        <p:spPr>
          <a:xfrm>
            <a:off x="8920501" y="6356350"/>
            <a:ext cx="2743200" cy="365125"/>
          </a:xfrm>
        </p:spPr>
        <p:txBody>
          <a:bodyPr rIns="0"/>
          <a:lstStyle>
            <a:lvl1pPr>
              <a:defRPr>
                <a:solidFill>
                  <a:schemeClr val="bg1"/>
                </a:solidFill>
              </a:defRPr>
            </a:lvl1pPr>
          </a:lstStyle>
          <a:p>
            <a:fld id="{6F6F96F8-3C4A-44BA-8813-69AD9933C9F2}" type="slidenum">
              <a:rPr lang="en-AU" smtClean="0"/>
              <a:pPr/>
              <a:t>‹#›</a:t>
            </a:fld>
            <a:endParaRPr lang="en-AU"/>
          </a:p>
        </p:txBody>
      </p:sp>
      <p:sp>
        <p:nvSpPr>
          <p:cNvPr id="34" name="Picture Placeholder 9">
            <a:extLst>
              <a:ext uri="{FF2B5EF4-FFF2-40B4-BE49-F238E27FC236}">
                <a16:creationId xmlns:a16="http://schemas.microsoft.com/office/drawing/2014/main" id="{BF9C1E34-A650-2C7F-8AD2-0D10BA15C519}"/>
              </a:ext>
              <a:ext uri="{C183D7F6-B498-43B3-948B-1728B52AA6E4}">
                <adec:decorative xmlns:adec="http://schemas.microsoft.com/office/drawing/2017/decorative" val="1"/>
              </a:ext>
            </a:extLst>
          </p:cNvPr>
          <p:cNvSpPr>
            <a:spLocks noGrp="1"/>
          </p:cNvSpPr>
          <p:nvPr>
            <p:ph type="pic" sz="quarter" idx="20"/>
          </p:nvPr>
        </p:nvSpPr>
        <p:spPr>
          <a:xfrm>
            <a:off x="4433794" y="1628775"/>
            <a:ext cx="3420000" cy="2700000"/>
          </a:xfrm>
        </p:spPr>
        <p:txBody>
          <a:bodyPr lIns="0"/>
          <a:lstStyle>
            <a:lvl1pPr>
              <a:defRPr>
                <a:solidFill>
                  <a:schemeClr val="bg1"/>
                </a:solidFill>
              </a:defRPr>
            </a:lvl1pPr>
          </a:lstStyle>
          <a:p>
            <a:r>
              <a:rPr lang="en-GB"/>
              <a:t>Click icon to add picture</a:t>
            </a:r>
            <a:endParaRPr lang="en-AU"/>
          </a:p>
        </p:txBody>
      </p:sp>
      <p:sp>
        <p:nvSpPr>
          <p:cNvPr id="35" name="Picture Placeholder 9">
            <a:extLst>
              <a:ext uri="{FF2B5EF4-FFF2-40B4-BE49-F238E27FC236}">
                <a16:creationId xmlns:a16="http://schemas.microsoft.com/office/drawing/2014/main" id="{A9FD9969-935C-8345-A1C5-0F78F306D49D}"/>
              </a:ext>
              <a:ext uri="{C183D7F6-B498-43B3-948B-1728B52AA6E4}">
                <adec:decorative xmlns:adec="http://schemas.microsoft.com/office/drawing/2017/decorative" val="1"/>
              </a:ext>
            </a:extLst>
          </p:cNvPr>
          <p:cNvSpPr>
            <a:spLocks noGrp="1"/>
          </p:cNvSpPr>
          <p:nvPr>
            <p:ph type="pic" sz="quarter" idx="21"/>
          </p:nvPr>
        </p:nvSpPr>
        <p:spPr>
          <a:xfrm>
            <a:off x="8243701" y="1628775"/>
            <a:ext cx="3420000" cy="2700000"/>
          </a:xfrm>
        </p:spPr>
        <p:txBody>
          <a:bodyPr lIns="0"/>
          <a:lstStyle>
            <a:lvl1pPr>
              <a:defRPr>
                <a:solidFill>
                  <a:schemeClr val="bg1"/>
                </a:solidFill>
              </a:defRPr>
            </a:lvl1pPr>
          </a:lstStyle>
          <a:p>
            <a:r>
              <a:rPr lang="en-GB"/>
              <a:t>Click icon to add picture</a:t>
            </a:r>
            <a:endParaRPr lang="en-AU"/>
          </a:p>
        </p:txBody>
      </p:sp>
    </p:spTree>
    <p:extLst>
      <p:ext uri="{BB962C8B-B14F-4D97-AF65-F5344CB8AC3E}">
        <p14:creationId xmlns:p14="http://schemas.microsoft.com/office/powerpoint/2010/main" val="32389410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and text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21043" cy="538616"/>
          </a:xfrm>
        </p:spPr>
        <p:txBody>
          <a:bodyPr/>
          <a:lstStyle>
            <a:lvl1pPr algn="l">
              <a:defRPr b="0"/>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21043" cy="314516"/>
          </a:xfrm>
        </p:spPr>
        <p:txBody>
          <a:bodyPr>
            <a:noAutofit/>
          </a:bodyPr>
          <a:lstStyle>
            <a:lvl1pPr marL="0" indent="0" algn="l">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1628776"/>
            <a:ext cx="7229908" cy="4548188"/>
          </a:xfrm>
        </p:spPr>
        <p:txBody>
          <a:bodyPr lIns="0" numCol="2" spcCol="360000"/>
          <a:lstStyle>
            <a:lvl1pPr>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0" y="1628774"/>
            <a:ext cx="3948299" cy="5229225"/>
          </a:xfrm>
        </p:spPr>
        <p:txBody>
          <a:bodyPr lIns="0"/>
          <a:lstStyle/>
          <a:p>
            <a:r>
              <a:rPr lang="en-GB"/>
              <a:t>Click icon to add picture</a:t>
            </a:r>
            <a:endParaRPr lang="en-AU"/>
          </a:p>
        </p:txBody>
      </p:sp>
    </p:spTree>
    <p:extLst>
      <p:ext uri="{BB962C8B-B14F-4D97-AF65-F5344CB8AC3E}">
        <p14:creationId xmlns:p14="http://schemas.microsoft.com/office/powerpoint/2010/main" val="33184576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mage and text lay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6" y="245155"/>
            <a:ext cx="8921043" cy="538616"/>
          </a:xfrm>
        </p:spPr>
        <p:txBody>
          <a:bodyPr/>
          <a:lstStyle>
            <a:lvl1pPr algn="l">
              <a:defRPr b="0"/>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7" y="741399"/>
            <a:ext cx="8921043" cy="314516"/>
          </a:xfrm>
        </p:spPr>
        <p:txBody>
          <a:bodyPr>
            <a:noAutofit/>
          </a:bodyPr>
          <a:lstStyle>
            <a:lvl1pPr marL="0" indent="0" algn="l">
              <a:buNone/>
              <a:defRPr sz="2000" cap="all" baseline="0">
                <a:solidFill>
                  <a:schemeClr val="bg2"/>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1628776"/>
            <a:ext cx="7229908" cy="4548188"/>
          </a:xfrm>
        </p:spPr>
        <p:txBody>
          <a:bodyPr lIns="0" numCol="2" spcCol="360000"/>
          <a:lstStyle>
            <a:lvl1pPr>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p>
            <a:fld id="{3392925F-8D67-4B3F-B3F8-B3B03D51667B}" type="datetime1">
              <a:rPr lang="en-AU" smtClean="0"/>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0" y="1628774"/>
            <a:ext cx="3948299" cy="5229225"/>
          </a:xfrm>
        </p:spPr>
        <p:txBody>
          <a:bodyPr lIns="0"/>
          <a:lstStyle/>
          <a:p>
            <a:r>
              <a:rPr lang="en-GB"/>
              <a:t>Click icon to add picture</a:t>
            </a:r>
            <a:endParaRPr lang="en-AU"/>
          </a:p>
        </p:txBody>
      </p:sp>
    </p:spTree>
    <p:extLst>
      <p:ext uri="{BB962C8B-B14F-4D97-AF65-F5344CB8AC3E}">
        <p14:creationId xmlns:p14="http://schemas.microsoft.com/office/powerpoint/2010/main" val="40483277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Image and text layout_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lvl1pPr algn="l">
              <a:defRPr b="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1628776"/>
            <a:ext cx="7229908" cy="4548188"/>
          </a:xfrm>
        </p:spPr>
        <p:txBody>
          <a:bodyPr lIns="0" numCol="2" spcCol="360000"/>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3392925F-8D67-4B3F-B3F8-B3B03D51667B}"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0" y="1628774"/>
            <a:ext cx="3948299" cy="5229225"/>
          </a:xfrm>
        </p:spPr>
        <p:txBody>
          <a:bodyPr lIns="0"/>
          <a:lstStyle>
            <a:lvl1pPr>
              <a:defRPr>
                <a:solidFill>
                  <a:schemeClr val="bg1"/>
                </a:solidFill>
              </a:defRPr>
            </a:lvl1pPr>
          </a:lstStyle>
          <a:p>
            <a:r>
              <a:rPr lang="en-GB"/>
              <a:t>Click icon to add picture</a:t>
            </a:r>
            <a:endParaRPr lang="en-AU"/>
          </a:p>
        </p:txBody>
      </p:sp>
      <p:pic>
        <p:nvPicPr>
          <p:cNvPr id="7" name="Picture 6">
            <a:extLst>
              <a:ext uri="{FF2B5EF4-FFF2-40B4-BE49-F238E27FC236}">
                <a16:creationId xmlns:a16="http://schemas.microsoft.com/office/drawing/2014/main" id="{3DEE03AC-DFB7-CEBB-93DC-0FEAAD707F6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10" name="Parallelogram 5">
            <a:extLst>
              <a:ext uri="{FF2B5EF4-FFF2-40B4-BE49-F238E27FC236}">
                <a16:creationId xmlns:a16="http://schemas.microsoft.com/office/drawing/2014/main" id="{F85F9794-4C14-6429-C762-3F36479FAFC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A2D4C9C6-B3A7-49AE-BAB0-BB9DFF027624}"/>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914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Image and text layout_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641C-857D-6970-9E8C-535F814985A3}"/>
              </a:ext>
            </a:extLst>
          </p:cNvPr>
          <p:cNvSpPr>
            <a:spLocks noGrp="1"/>
          </p:cNvSpPr>
          <p:nvPr>
            <p:ph type="title"/>
          </p:nvPr>
        </p:nvSpPr>
        <p:spPr>
          <a:xfrm>
            <a:off x="623888" y="245155"/>
            <a:ext cx="8921041" cy="538616"/>
          </a:xfrm>
        </p:spPr>
        <p:txBody>
          <a:bodyPr/>
          <a:lstStyle>
            <a:lvl1pPr algn="l">
              <a:defRPr b="0">
                <a:solidFill>
                  <a:schemeClr val="bg1"/>
                </a:solidFill>
              </a:defRPr>
            </a:lvl1pPr>
          </a:lstStyle>
          <a:p>
            <a:r>
              <a:rPr lang="en-GB" noProof="0"/>
              <a:t>Click to edit Master title style</a:t>
            </a:r>
            <a:endParaRPr lang="en-AU" noProof="0"/>
          </a:p>
        </p:txBody>
      </p:sp>
      <p:sp>
        <p:nvSpPr>
          <p:cNvPr id="8" name="Text Placeholder 7">
            <a:extLst>
              <a:ext uri="{FF2B5EF4-FFF2-40B4-BE49-F238E27FC236}">
                <a16:creationId xmlns:a16="http://schemas.microsoft.com/office/drawing/2014/main" id="{4B0620F1-7E89-2B7E-315C-7F356B7A439D}"/>
              </a:ext>
            </a:extLst>
          </p:cNvPr>
          <p:cNvSpPr>
            <a:spLocks noGrp="1"/>
          </p:cNvSpPr>
          <p:nvPr>
            <p:ph type="body" sz="quarter" idx="13"/>
          </p:nvPr>
        </p:nvSpPr>
        <p:spPr>
          <a:xfrm>
            <a:off x="623419" y="741399"/>
            <a:ext cx="8921041" cy="314516"/>
          </a:xfrm>
        </p:spPr>
        <p:txBody>
          <a:bodyPr>
            <a:noAutofit/>
          </a:bodyPr>
          <a:lstStyle>
            <a:lvl1pPr marL="0" indent="0" algn="l">
              <a:buNone/>
              <a:defRPr sz="2000" cap="all" baseline="0">
                <a:solidFill>
                  <a:schemeClr val="bg1"/>
                </a:solidFill>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D9DEF3A3-A2DB-EF68-F811-2FF99CE54D69}"/>
              </a:ext>
            </a:extLst>
          </p:cNvPr>
          <p:cNvSpPr>
            <a:spLocks noGrp="1"/>
          </p:cNvSpPr>
          <p:nvPr>
            <p:ph idx="1"/>
          </p:nvPr>
        </p:nvSpPr>
        <p:spPr>
          <a:xfrm>
            <a:off x="623886" y="1628776"/>
            <a:ext cx="7229908" cy="4548188"/>
          </a:xfrm>
        </p:spPr>
        <p:txBody>
          <a:bodyPr lIns="0" numCol="2" spcCol="360000"/>
          <a:lstStyle>
            <a:lvl1pPr>
              <a:defRPr>
                <a:solidFill>
                  <a:schemeClr val="bg1"/>
                </a:solidFill>
              </a:defRPr>
            </a:lvl1pPr>
          </a:lstStyle>
          <a:p>
            <a:pPr lvl="0"/>
            <a:r>
              <a:rPr lang="en-GB" noProof="0"/>
              <a:t>Click to edit Master text styles</a:t>
            </a:r>
          </a:p>
        </p:txBody>
      </p:sp>
      <p:sp>
        <p:nvSpPr>
          <p:cNvPr id="4" name="Date Placeholder 3">
            <a:extLst>
              <a:ext uri="{FF2B5EF4-FFF2-40B4-BE49-F238E27FC236}">
                <a16:creationId xmlns:a16="http://schemas.microsoft.com/office/drawing/2014/main" id="{6AC35422-DD1F-9A92-5054-BC1678BBC3C2}"/>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3392925F-8D67-4B3F-B3F8-B3B03D51667B}" type="datetime1">
              <a:rPr lang="en-AU" smtClean="0"/>
              <a:pPr/>
              <a:t>4/6/2024</a:t>
            </a:fld>
            <a:endParaRPr lang="en-AU"/>
          </a:p>
        </p:txBody>
      </p:sp>
      <p:sp>
        <p:nvSpPr>
          <p:cNvPr id="5" name="Footer Placeholder 4">
            <a:extLst>
              <a:ext uri="{FF2B5EF4-FFF2-40B4-BE49-F238E27FC236}">
                <a16:creationId xmlns:a16="http://schemas.microsoft.com/office/drawing/2014/main" id="{A1D11637-37F7-249A-0F63-8C7B581D56D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en-AU"/>
          </a:p>
        </p:txBody>
      </p:sp>
      <p:sp>
        <p:nvSpPr>
          <p:cNvPr id="9" name="Picture Placeholder 9">
            <a:extLst>
              <a:ext uri="{FF2B5EF4-FFF2-40B4-BE49-F238E27FC236}">
                <a16:creationId xmlns:a16="http://schemas.microsoft.com/office/drawing/2014/main" id="{C86400F7-DE94-8C78-D8F5-B0432E7458B9}"/>
              </a:ext>
              <a:ext uri="{C183D7F6-B498-43B3-948B-1728B52AA6E4}">
                <adec:decorative xmlns:adec="http://schemas.microsoft.com/office/drawing/2017/decorative" val="1"/>
              </a:ext>
            </a:extLst>
          </p:cNvPr>
          <p:cNvSpPr>
            <a:spLocks noGrp="1"/>
          </p:cNvSpPr>
          <p:nvPr>
            <p:ph type="pic" sz="quarter" idx="21"/>
          </p:nvPr>
        </p:nvSpPr>
        <p:spPr>
          <a:xfrm>
            <a:off x="8243700" y="1628774"/>
            <a:ext cx="3948299" cy="5229225"/>
          </a:xfrm>
        </p:spPr>
        <p:txBody>
          <a:bodyPr lIns="0"/>
          <a:lstStyle>
            <a:lvl1pPr>
              <a:defRPr>
                <a:solidFill>
                  <a:schemeClr val="bg1"/>
                </a:solidFill>
              </a:defRPr>
            </a:lvl1pPr>
          </a:lstStyle>
          <a:p>
            <a:r>
              <a:rPr lang="en-GB"/>
              <a:t>Click icon to add picture</a:t>
            </a:r>
            <a:endParaRPr lang="en-AU"/>
          </a:p>
        </p:txBody>
      </p:sp>
      <p:pic>
        <p:nvPicPr>
          <p:cNvPr id="7" name="Picture 6">
            <a:extLst>
              <a:ext uri="{FF2B5EF4-FFF2-40B4-BE49-F238E27FC236}">
                <a16:creationId xmlns:a16="http://schemas.microsoft.com/office/drawing/2014/main" id="{3DEE03AC-DFB7-CEBB-93DC-0FEAAD707F6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72645" y="185834"/>
            <a:ext cx="2267717" cy="899162"/>
          </a:xfrm>
          <a:prstGeom prst="rect">
            <a:avLst/>
          </a:prstGeom>
        </p:spPr>
      </p:pic>
      <p:sp>
        <p:nvSpPr>
          <p:cNvPr id="10" name="Parallelogram 5">
            <a:extLst>
              <a:ext uri="{FF2B5EF4-FFF2-40B4-BE49-F238E27FC236}">
                <a16:creationId xmlns:a16="http://schemas.microsoft.com/office/drawing/2014/main" id="{F85F9794-4C14-6429-C762-3F36479FAFC9}"/>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319FDD12-8924-B928-BF5A-1BCA4EF45CA5}"/>
              </a:ext>
              <a:ext uri="{C183D7F6-B498-43B3-948B-1728B52AA6E4}">
                <adec:decorative xmlns:adec="http://schemas.microsoft.com/office/drawing/2017/decorative" val="1"/>
              </a:ext>
            </a:extLst>
          </p:cNvPr>
          <p:cNvCxnSpPr/>
          <p:nvPr userDrawn="1"/>
        </p:nvCxnSpPr>
        <p:spPr>
          <a:xfrm>
            <a:off x="623888" y="1299411"/>
            <a:ext cx="110398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31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0.xml"/><Relationship Id="rId21" Type="http://schemas.openxmlformats.org/officeDocument/2006/relationships/slideLayout" Target="../slideLayouts/slideLayout25.xml"/><Relationship Id="rId42" Type="http://schemas.openxmlformats.org/officeDocument/2006/relationships/slideLayout" Target="../slideLayouts/slideLayout46.xml"/><Relationship Id="rId47" Type="http://schemas.openxmlformats.org/officeDocument/2006/relationships/slideLayout" Target="../slideLayouts/slideLayout51.xml"/><Relationship Id="rId63" Type="http://schemas.openxmlformats.org/officeDocument/2006/relationships/slideLayout" Target="../slideLayouts/slideLayout67.xml"/><Relationship Id="rId68" Type="http://schemas.openxmlformats.org/officeDocument/2006/relationships/slideLayout" Target="../slideLayouts/slideLayout72.xml"/><Relationship Id="rId84" Type="http://schemas.openxmlformats.org/officeDocument/2006/relationships/slideLayout" Target="../slideLayouts/slideLayout88.xml"/><Relationship Id="rId89" Type="http://schemas.openxmlformats.org/officeDocument/2006/relationships/slideLayout" Target="../slideLayouts/slideLayout93.xml"/><Relationship Id="rId16" Type="http://schemas.openxmlformats.org/officeDocument/2006/relationships/slideLayout" Target="../slideLayouts/slideLayout20.xml"/><Relationship Id="rId107" Type="http://schemas.openxmlformats.org/officeDocument/2006/relationships/slideLayout" Target="../slideLayouts/slideLayout111.xml"/><Relationship Id="rId11" Type="http://schemas.openxmlformats.org/officeDocument/2006/relationships/slideLayout" Target="../slideLayouts/slideLayout15.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53" Type="http://schemas.openxmlformats.org/officeDocument/2006/relationships/slideLayout" Target="../slideLayouts/slideLayout57.xml"/><Relationship Id="rId58" Type="http://schemas.openxmlformats.org/officeDocument/2006/relationships/slideLayout" Target="../slideLayouts/slideLayout62.xml"/><Relationship Id="rId74" Type="http://schemas.openxmlformats.org/officeDocument/2006/relationships/slideLayout" Target="../slideLayouts/slideLayout78.xml"/><Relationship Id="rId79" Type="http://schemas.openxmlformats.org/officeDocument/2006/relationships/slideLayout" Target="../slideLayouts/slideLayout83.xml"/><Relationship Id="rId102" Type="http://schemas.openxmlformats.org/officeDocument/2006/relationships/slideLayout" Target="../slideLayouts/slideLayout106.xml"/><Relationship Id="rId5" Type="http://schemas.openxmlformats.org/officeDocument/2006/relationships/slideLayout" Target="../slideLayouts/slideLayout9.xml"/><Relationship Id="rId90" Type="http://schemas.openxmlformats.org/officeDocument/2006/relationships/slideLayout" Target="../slideLayouts/slideLayout94.xml"/><Relationship Id="rId95" Type="http://schemas.openxmlformats.org/officeDocument/2006/relationships/slideLayout" Target="../slideLayouts/slideLayout99.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43" Type="http://schemas.openxmlformats.org/officeDocument/2006/relationships/slideLayout" Target="../slideLayouts/slideLayout47.xml"/><Relationship Id="rId48" Type="http://schemas.openxmlformats.org/officeDocument/2006/relationships/slideLayout" Target="../slideLayouts/slideLayout52.xml"/><Relationship Id="rId64" Type="http://schemas.openxmlformats.org/officeDocument/2006/relationships/slideLayout" Target="../slideLayouts/slideLayout68.xml"/><Relationship Id="rId69" Type="http://schemas.openxmlformats.org/officeDocument/2006/relationships/slideLayout" Target="../slideLayouts/slideLayout73.xml"/><Relationship Id="rId80" Type="http://schemas.openxmlformats.org/officeDocument/2006/relationships/slideLayout" Target="../slideLayouts/slideLayout84.xml"/><Relationship Id="rId85" Type="http://schemas.openxmlformats.org/officeDocument/2006/relationships/slideLayout" Target="../slideLayouts/slideLayout89.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59" Type="http://schemas.openxmlformats.org/officeDocument/2006/relationships/slideLayout" Target="../slideLayouts/slideLayout63.xml"/><Relationship Id="rId103" Type="http://schemas.openxmlformats.org/officeDocument/2006/relationships/slideLayout" Target="../slideLayouts/slideLayout107.xml"/><Relationship Id="rId108" Type="http://schemas.openxmlformats.org/officeDocument/2006/relationships/slideLayout" Target="../slideLayouts/slideLayout112.xml"/><Relationship Id="rId54" Type="http://schemas.openxmlformats.org/officeDocument/2006/relationships/slideLayout" Target="../slideLayouts/slideLayout58.xml"/><Relationship Id="rId70" Type="http://schemas.openxmlformats.org/officeDocument/2006/relationships/slideLayout" Target="../slideLayouts/slideLayout74.xml"/><Relationship Id="rId75" Type="http://schemas.openxmlformats.org/officeDocument/2006/relationships/slideLayout" Target="../slideLayouts/slideLayout79.xml"/><Relationship Id="rId91" Type="http://schemas.openxmlformats.org/officeDocument/2006/relationships/slideLayout" Target="../slideLayouts/slideLayout95.xml"/><Relationship Id="rId96" Type="http://schemas.openxmlformats.org/officeDocument/2006/relationships/slideLayout" Target="../slideLayouts/slideLayout10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49" Type="http://schemas.openxmlformats.org/officeDocument/2006/relationships/slideLayout" Target="../slideLayouts/slideLayout53.xml"/><Relationship Id="rId57" Type="http://schemas.openxmlformats.org/officeDocument/2006/relationships/slideLayout" Target="../slideLayouts/slideLayout61.xml"/><Relationship Id="rId106" Type="http://schemas.openxmlformats.org/officeDocument/2006/relationships/slideLayout" Target="../slideLayouts/slideLayout110.xml"/><Relationship Id="rId10" Type="http://schemas.openxmlformats.org/officeDocument/2006/relationships/slideLayout" Target="../slideLayouts/slideLayout14.xml"/><Relationship Id="rId31" Type="http://schemas.openxmlformats.org/officeDocument/2006/relationships/slideLayout" Target="../slideLayouts/slideLayout35.xml"/><Relationship Id="rId44" Type="http://schemas.openxmlformats.org/officeDocument/2006/relationships/slideLayout" Target="../slideLayouts/slideLayout48.xml"/><Relationship Id="rId52" Type="http://schemas.openxmlformats.org/officeDocument/2006/relationships/slideLayout" Target="../slideLayouts/slideLayout56.xml"/><Relationship Id="rId60" Type="http://schemas.openxmlformats.org/officeDocument/2006/relationships/slideLayout" Target="../slideLayouts/slideLayout64.xml"/><Relationship Id="rId65" Type="http://schemas.openxmlformats.org/officeDocument/2006/relationships/slideLayout" Target="../slideLayouts/slideLayout69.xml"/><Relationship Id="rId73" Type="http://schemas.openxmlformats.org/officeDocument/2006/relationships/slideLayout" Target="../slideLayouts/slideLayout77.xml"/><Relationship Id="rId78" Type="http://schemas.openxmlformats.org/officeDocument/2006/relationships/slideLayout" Target="../slideLayouts/slideLayout82.xml"/><Relationship Id="rId81" Type="http://schemas.openxmlformats.org/officeDocument/2006/relationships/slideLayout" Target="../slideLayouts/slideLayout85.xml"/><Relationship Id="rId86" Type="http://schemas.openxmlformats.org/officeDocument/2006/relationships/slideLayout" Target="../slideLayouts/slideLayout90.xml"/><Relationship Id="rId94" Type="http://schemas.openxmlformats.org/officeDocument/2006/relationships/slideLayout" Target="../slideLayouts/slideLayout98.xml"/><Relationship Id="rId99" Type="http://schemas.openxmlformats.org/officeDocument/2006/relationships/slideLayout" Target="../slideLayouts/slideLayout103.xml"/><Relationship Id="rId101" Type="http://schemas.openxmlformats.org/officeDocument/2006/relationships/slideLayout" Target="../slideLayouts/slideLayout10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9" Type="http://schemas.openxmlformats.org/officeDocument/2006/relationships/slideLayout" Target="../slideLayouts/slideLayout43.xml"/><Relationship Id="rId109" Type="http://schemas.openxmlformats.org/officeDocument/2006/relationships/slideLayout" Target="../slideLayouts/slideLayout113.xml"/><Relationship Id="rId34" Type="http://schemas.openxmlformats.org/officeDocument/2006/relationships/slideLayout" Target="../slideLayouts/slideLayout38.xml"/><Relationship Id="rId50" Type="http://schemas.openxmlformats.org/officeDocument/2006/relationships/slideLayout" Target="../slideLayouts/slideLayout54.xml"/><Relationship Id="rId55" Type="http://schemas.openxmlformats.org/officeDocument/2006/relationships/slideLayout" Target="../slideLayouts/slideLayout59.xml"/><Relationship Id="rId76" Type="http://schemas.openxmlformats.org/officeDocument/2006/relationships/slideLayout" Target="../slideLayouts/slideLayout80.xml"/><Relationship Id="rId97" Type="http://schemas.openxmlformats.org/officeDocument/2006/relationships/slideLayout" Target="../slideLayouts/slideLayout101.xml"/><Relationship Id="rId104" Type="http://schemas.openxmlformats.org/officeDocument/2006/relationships/slideLayout" Target="../slideLayouts/slideLayout108.xml"/><Relationship Id="rId7" Type="http://schemas.openxmlformats.org/officeDocument/2006/relationships/slideLayout" Target="../slideLayouts/slideLayout11.xml"/><Relationship Id="rId71" Type="http://schemas.openxmlformats.org/officeDocument/2006/relationships/slideLayout" Target="../slideLayouts/slideLayout75.xml"/><Relationship Id="rId92" Type="http://schemas.openxmlformats.org/officeDocument/2006/relationships/slideLayout" Target="../slideLayouts/slideLayout96.xml"/><Relationship Id="rId2" Type="http://schemas.openxmlformats.org/officeDocument/2006/relationships/slideLayout" Target="../slideLayouts/slideLayout6.xml"/><Relationship Id="rId29" Type="http://schemas.openxmlformats.org/officeDocument/2006/relationships/slideLayout" Target="../slideLayouts/slideLayout33.xml"/><Relationship Id="rId24" Type="http://schemas.openxmlformats.org/officeDocument/2006/relationships/slideLayout" Target="../slideLayouts/slideLayout28.xml"/><Relationship Id="rId40" Type="http://schemas.openxmlformats.org/officeDocument/2006/relationships/slideLayout" Target="../slideLayouts/slideLayout44.xml"/><Relationship Id="rId45" Type="http://schemas.openxmlformats.org/officeDocument/2006/relationships/slideLayout" Target="../slideLayouts/slideLayout49.xml"/><Relationship Id="rId66" Type="http://schemas.openxmlformats.org/officeDocument/2006/relationships/slideLayout" Target="../slideLayouts/slideLayout70.xml"/><Relationship Id="rId87" Type="http://schemas.openxmlformats.org/officeDocument/2006/relationships/slideLayout" Target="../slideLayouts/slideLayout91.xml"/><Relationship Id="rId110" Type="http://schemas.openxmlformats.org/officeDocument/2006/relationships/theme" Target="../theme/theme2.xml"/><Relationship Id="rId61" Type="http://schemas.openxmlformats.org/officeDocument/2006/relationships/slideLayout" Target="../slideLayouts/slideLayout65.xml"/><Relationship Id="rId82" Type="http://schemas.openxmlformats.org/officeDocument/2006/relationships/slideLayout" Target="../slideLayouts/slideLayout86.xml"/><Relationship Id="rId19" Type="http://schemas.openxmlformats.org/officeDocument/2006/relationships/slideLayout" Target="../slideLayouts/slideLayout23.xml"/><Relationship Id="rId14" Type="http://schemas.openxmlformats.org/officeDocument/2006/relationships/slideLayout" Target="../slideLayouts/slideLayout18.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56" Type="http://schemas.openxmlformats.org/officeDocument/2006/relationships/slideLayout" Target="../slideLayouts/slideLayout60.xml"/><Relationship Id="rId77" Type="http://schemas.openxmlformats.org/officeDocument/2006/relationships/slideLayout" Target="../slideLayouts/slideLayout81.xml"/><Relationship Id="rId100" Type="http://schemas.openxmlformats.org/officeDocument/2006/relationships/slideLayout" Target="../slideLayouts/slideLayout104.xml"/><Relationship Id="rId105" Type="http://schemas.openxmlformats.org/officeDocument/2006/relationships/slideLayout" Target="../slideLayouts/slideLayout109.xml"/><Relationship Id="rId8" Type="http://schemas.openxmlformats.org/officeDocument/2006/relationships/slideLayout" Target="../slideLayouts/slideLayout12.xml"/><Relationship Id="rId51" Type="http://schemas.openxmlformats.org/officeDocument/2006/relationships/slideLayout" Target="../slideLayouts/slideLayout55.xml"/><Relationship Id="rId72" Type="http://schemas.openxmlformats.org/officeDocument/2006/relationships/slideLayout" Target="../slideLayouts/slideLayout76.xml"/><Relationship Id="rId93" Type="http://schemas.openxmlformats.org/officeDocument/2006/relationships/slideLayout" Target="../slideLayouts/slideLayout97.xml"/><Relationship Id="rId98" Type="http://schemas.openxmlformats.org/officeDocument/2006/relationships/slideLayout" Target="../slideLayouts/slideLayout102.xml"/><Relationship Id="rId3" Type="http://schemas.openxmlformats.org/officeDocument/2006/relationships/slideLayout" Target="../slideLayouts/slideLayout7.xml"/><Relationship Id="rId25" Type="http://schemas.openxmlformats.org/officeDocument/2006/relationships/slideLayout" Target="../slideLayouts/slideLayout29.xml"/><Relationship Id="rId46" Type="http://schemas.openxmlformats.org/officeDocument/2006/relationships/slideLayout" Target="../slideLayouts/slideLayout50.xml"/><Relationship Id="rId67" Type="http://schemas.openxmlformats.org/officeDocument/2006/relationships/slideLayout" Target="../slideLayouts/slideLayout71.xml"/><Relationship Id="rId20" Type="http://schemas.openxmlformats.org/officeDocument/2006/relationships/slideLayout" Target="../slideLayouts/slideLayout24.xml"/><Relationship Id="rId41" Type="http://schemas.openxmlformats.org/officeDocument/2006/relationships/slideLayout" Target="../slideLayouts/slideLayout45.xml"/><Relationship Id="rId62" Type="http://schemas.openxmlformats.org/officeDocument/2006/relationships/slideLayout" Target="../slideLayouts/slideLayout66.xml"/><Relationship Id="rId83" Type="http://schemas.openxmlformats.org/officeDocument/2006/relationships/slideLayout" Target="../slideLayouts/slideLayout87.xml"/><Relationship Id="rId88" Type="http://schemas.openxmlformats.org/officeDocument/2006/relationships/slideLayout" Target="../slideLayouts/slideLayout92.xml"/><Relationship Id="rId111"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8BC81797-DBC8-78F8-1BB4-8564BCD76236}"/>
              </a:ext>
            </a:extLst>
          </p:cNvPr>
          <p:cNvPicPr>
            <a:picLocks noChangeAspect="1"/>
          </p:cNvPicPr>
          <p:nvPr userDrawn="1"/>
        </p:nvPicPr>
        <p:blipFill rotWithShape="1">
          <a:blip r:embed="rId6"/>
          <a:srcRect l="9762" t="18364" r="9566" b="14267"/>
          <a:stretch/>
        </p:blipFill>
        <p:spPr>
          <a:xfrm>
            <a:off x="9875520" y="504873"/>
            <a:ext cx="1800543" cy="560169"/>
          </a:xfrm>
          <a:prstGeom prst="rect">
            <a:avLst/>
          </a:prstGeom>
        </p:spPr>
      </p:pic>
    </p:spTree>
    <p:extLst>
      <p:ext uri="{BB962C8B-B14F-4D97-AF65-F5344CB8AC3E}">
        <p14:creationId xmlns:p14="http://schemas.microsoft.com/office/powerpoint/2010/main" val="341788365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323">
          <p15:clr>
            <a:srgbClr val="F26B43"/>
          </p15:clr>
        </p15:guide>
        <p15:guide id="3" pos="325">
          <p15:clr>
            <a:srgbClr val="F26B43"/>
          </p15:clr>
        </p15:guide>
        <p15:guide id="4" pos="7355">
          <p15:clr>
            <a:srgbClr val="F26B43"/>
          </p15:clr>
        </p15:guide>
        <p15:guide id="5" orient="horz" pos="2260">
          <p15:clr>
            <a:srgbClr val="F26B43"/>
          </p15:clr>
        </p15:guide>
        <p15:guide id="6" orient="horz" pos="39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0A4B64-515F-B9D4-8195-16363F8E24E0}"/>
              </a:ext>
            </a:extLst>
          </p:cNvPr>
          <p:cNvSpPr>
            <a:spLocks noGrp="1"/>
          </p:cNvSpPr>
          <p:nvPr>
            <p:ph type="title"/>
          </p:nvPr>
        </p:nvSpPr>
        <p:spPr>
          <a:xfrm>
            <a:off x="623887" y="245155"/>
            <a:ext cx="8948757" cy="626548"/>
          </a:xfrm>
          <a:prstGeom prst="rect">
            <a:avLst/>
          </a:prstGeom>
        </p:spPr>
        <p:txBody>
          <a:bodyPr vert="horz" lIns="0" tIns="45720" rIns="91440" bIns="45720" rtlCol="0" anchor="ctr">
            <a:normAutofit/>
          </a:bodyPr>
          <a:lstStyle/>
          <a:p>
            <a:r>
              <a:rPr lang="en-GB" noProof="0"/>
              <a:t>Click to edit Master title style</a:t>
            </a:r>
            <a:endParaRPr lang="en-AU" noProof="0"/>
          </a:p>
        </p:txBody>
      </p:sp>
      <p:sp>
        <p:nvSpPr>
          <p:cNvPr id="3" name="Text Placeholder 2">
            <a:extLst>
              <a:ext uri="{FF2B5EF4-FFF2-40B4-BE49-F238E27FC236}">
                <a16:creationId xmlns:a16="http://schemas.microsoft.com/office/drawing/2014/main" id="{54169BDA-8AA7-0401-F827-030FD1D00D94}"/>
              </a:ext>
            </a:extLst>
          </p:cNvPr>
          <p:cNvSpPr>
            <a:spLocks noGrp="1"/>
          </p:cNvSpPr>
          <p:nvPr>
            <p:ph type="body" idx="1"/>
          </p:nvPr>
        </p:nvSpPr>
        <p:spPr>
          <a:xfrm>
            <a:off x="623888" y="1536772"/>
            <a:ext cx="11039812" cy="4640191"/>
          </a:xfrm>
          <a:prstGeom prst="rect">
            <a:avLst/>
          </a:prstGeom>
        </p:spPr>
        <p:txBody>
          <a:bodyPr vert="horz" lIns="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B1C6BCDC-92E7-5502-CE1B-0123DAB77039}"/>
              </a:ext>
              <a:ext uri="{C183D7F6-B498-43B3-948B-1728B52AA6E4}">
                <adec:decorative xmlns:adec="http://schemas.microsoft.com/office/drawing/2017/decorative" val="1"/>
              </a:ext>
            </a:extLst>
          </p:cNvPr>
          <p:cNvSpPr>
            <a:spLocks noGrp="1"/>
          </p:cNvSpPr>
          <p:nvPr>
            <p:ph type="dt" sz="half" idx="2"/>
          </p:nvPr>
        </p:nvSpPr>
        <p:spPr>
          <a:xfrm>
            <a:off x="551847" y="6356350"/>
            <a:ext cx="2719652" cy="365125"/>
          </a:xfrm>
          <a:prstGeom prst="rect">
            <a:avLst/>
          </a:prstGeom>
        </p:spPr>
        <p:txBody>
          <a:bodyPr vert="horz" lIns="91440" tIns="45720" rIns="91440" bIns="45720" rtlCol="0" anchor="ctr"/>
          <a:lstStyle>
            <a:lvl1pPr algn="l">
              <a:defRPr sz="1200">
                <a:solidFill>
                  <a:schemeClr val="tx1"/>
                </a:solidFill>
              </a:defRPr>
            </a:lvl1pPr>
          </a:lstStyle>
          <a:p>
            <a:fld id="{DD616114-BA9B-4C6E-B514-81CA42C1BD75}" type="datetime1">
              <a:rPr lang="en-AU" smtClean="0"/>
              <a:pPr/>
              <a:t>4/6/2024</a:t>
            </a:fld>
            <a:endParaRPr lang="en-AU"/>
          </a:p>
        </p:txBody>
      </p:sp>
      <p:sp>
        <p:nvSpPr>
          <p:cNvPr id="5" name="Footer Placeholder 4">
            <a:extLst>
              <a:ext uri="{FF2B5EF4-FFF2-40B4-BE49-F238E27FC236}">
                <a16:creationId xmlns:a16="http://schemas.microsoft.com/office/drawing/2014/main" id="{D746F1F2-ED92-BC81-55D1-DC591161F6BC}"/>
              </a:ext>
              <a:ext uri="{C183D7F6-B498-43B3-948B-1728B52AA6E4}">
                <adec:decorative xmlns:adec="http://schemas.microsoft.com/office/drawing/2017/decorative" val="1"/>
              </a:ext>
            </a:extLst>
          </p:cNvPr>
          <p:cNvSpPr>
            <a:spLocks noGrp="1"/>
          </p:cNvSpPr>
          <p:nvPr>
            <p:ph type="ftr" sz="quarter" idx="3"/>
          </p:nvPr>
        </p:nvSpPr>
        <p:spPr>
          <a:xfrm>
            <a:off x="4038600" y="6368504"/>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AU"/>
          </a:p>
        </p:txBody>
      </p:sp>
      <p:pic>
        <p:nvPicPr>
          <p:cNvPr id="10" name="Picture 9" descr="Macquarie University logo">
            <a:extLst>
              <a:ext uri="{FF2B5EF4-FFF2-40B4-BE49-F238E27FC236}">
                <a16:creationId xmlns:a16="http://schemas.microsoft.com/office/drawing/2014/main" id="{A9CA1528-A71D-9DB2-2370-9301FC11039A}"/>
              </a:ext>
            </a:extLst>
          </p:cNvPr>
          <p:cNvPicPr>
            <a:picLocks noChangeAspect="1"/>
          </p:cNvPicPr>
          <p:nvPr userDrawn="1"/>
        </p:nvPicPr>
        <p:blipFill>
          <a:blip r:embed="rId111" cstate="screen">
            <a:extLst>
              <a:ext uri="{28A0092B-C50C-407E-A947-70E740481C1C}">
                <a14:useLocalDpi xmlns:a14="http://schemas.microsoft.com/office/drawing/2010/main"/>
              </a:ext>
            </a:extLst>
          </a:blip>
          <a:stretch>
            <a:fillRect/>
          </a:stretch>
        </p:blipFill>
        <p:spPr>
          <a:xfrm>
            <a:off x="9572645" y="185834"/>
            <a:ext cx="2267717" cy="899162"/>
          </a:xfrm>
          <a:prstGeom prst="rect">
            <a:avLst/>
          </a:prstGeom>
        </p:spPr>
      </p:pic>
      <p:sp>
        <p:nvSpPr>
          <p:cNvPr id="6" name="Slide Number Placeholder 5">
            <a:extLst>
              <a:ext uri="{FF2B5EF4-FFF2-40B4-BE49-F238E27FC236}">
                <a16:creationId xmlns:a16="http://schemas.microsoft.com/office/drawing/2014/main" id="{15F10F7F-D34E-AD74-FDCC-FF585CACEC23}"/>
              </a:ext>
            </a:extLst>
          </p:cNvPr>
          <p:cNvSpPr>
            <a:spLocks noGrp="1"/>
          </p:cNvSpPr>
          <p:nvPr>
            <p:ph type="sldNum" sz="quarter" idx="4"/>
          </p:nvPr>
        </p:nvSpPr>
        <p:spPr>
          <a:xfrm>
            <a:off x="8920501" y="6356350"/>
            <a:ext cx="2743200" cy="365125"/>
          </a:xfrm>
          <a:prstGeom prst="rect">
            <a:avLst/>
          </a:prstGeom>
        </p:spPr>
        <p:txBody>
          <a:bodyPr vert="horz" lIns="91440" tIns="45720" rIns="0" bIns="45720" rtlCol="0" anchor="ctr"/>
          <a:lstStyle>
            <a:lvl1pPr algn="r">
              <a:defRPr sz="1200" baseline="0">
                <a:solidFill>
                  <a:schemeClr val="tx1"/>
                </a:solidFill>
              </a:defRPr>
            </a:lvl1pPr>
          </a:lstStyle>
          <a:p>
            <a:fld id="{6F6F96F8-3C4A-44BA-8813-69AD9933C9F2}" type="slidenum">
              <a:rPr lang="en-AU" smtClean="0"/>
              <a:pPr/>
              <a:t>‹#›</a:t>
            </a:fld>
            <a:endParaRPr lang="en-AU"/>
          </a:p>
        </p:txBody>
      </p:sp>
      <p:cxnSp>
        <p:nvCxnSpPr>
          <p:cNvPr id="14" name="Straight Connector 13">
            <a:extLst>
              <a:ext uri="{FF2B5EF4-FFF2-40B4-BE49-F238E27FC236}">
                <a16:creationId xmlns:a16="http://schemas.microsoft.com/office/drawing/2014/main" id="{0930A36D-F5A6-46CD-EFF7-072D1F960E52}"/>
              </a:ext>
              <a:ext uri="{C183D7F6-B498-43B3-948B-1728B52AA6E4}">
                <adec:decorative xmlns:adec="http://schemas.microsoft.com/office/drawing/2017/decorative" val="1"/>
              </a:ext>
            </a:extLst>
          </p:cNvPr>
          <p:cNvCxnSpPr>
            <a:cxnSpLocks/>
          </p:cNvCxnSpPr>
          <p:nvPr userDrawn="1"/>
        </p:nvCxnSpPr>
        <p:spPr>
          <a:xfrm>
            <a:off x="642257" y="1306676"/>
            <a:ext cx="110214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arallelogram 5">
            <a:extLst>
              <a:ext uri="{FF2B5EF4-FFF2-40B4-BE49-F238E27FC236}">
                <a16:creationId xmlns:a16="http://schemas.microsoft.com/office/drawing/2014/main" id="{9E847123-361B-641F-FE41-1434CC19FBFE}"/>
              </a:ext>
              <a:ext uri="{C183D7F6-B498-43B3-948B-1728B52AA6E4}">
                <adec:decorative xmlns:adec="http://schemas.microsoft.com/office/drawing/2017/decorative" val="1"/>
              </a:ext>
            </a:extLst>
          </p:cNvPr>
          <p:cNvSpPr/>
          <p:nvPr userDrawn="1"/>
        </p:nvSpPr>
        <p:spPr>
          <a:xfrm rot="19475172">
            <a:off x="-328298" y="527037"/>
            <a:ext cx="890061" cy="839889"/>
          </a:xfrm>
          <a:custGeom>
            <a:avLst/>
            <a:gdLst>
              <a:gd name="connsiteX0" fmla="*/ 0 w 877375"/>
              <a:gd name="connsiteY0" fmla="*/ 816561 h 816561"/>
              <a:gd name="connsiteX1" fmla="*/ 574883 w 877375"/>
              <a:gd name="connsiteY1" fmla="*/ 0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02492 w 877375"/>
              <a:gd name="connsiteY3" fmla="*/ 816561 h 816561"/>
              <a:gd name="connsiteX4" fmla="*/ 0 w 877375"/>
              <a:gd name="connsiteY4" fmla="*/ 816561 h 816561"/>
              <a:gd name="connsiteX0" fmla="*/ 0 w 877375"/>
              <a:gd name="connsiteY0" fmla="*/ 816561 h 816561"/>
              <a:gd name="connsiteX1" fmla="*/ 553447 w 877375"/>
              <a:gd name="connsiteY1" fmla="*/ 39827 h 816561"/>
              <a:gd name="connsiteX2" fmla="*/ 877375 w 877375"/>
              <a:gd name="connsiteY2" fmla="*/ 0 h 816561"/>
              <a:gd name="connsiteX3" fmla="*/ 351253 w 877375"/>
              <a:gd name="connsiteY3" fmla="*/ 747982 h 816561"/>
              <a:gd name="connsiteX4" fmla="*/ 0 w 877375"/>
              <a:gd name="connsiteY4" fmla="*/ 816561 h 816561"/>
              <a:gd name="connsiteX0" fmla="*/ 0 w 892307"/>
              <a:gd name="connsiteY0" fmla="*/ 847244 h 847244"/>
              <a:gd name="connsiteX1" fmla="*/ 553447 w 892307"/>
              <a:gd name="connsiteY1" fmla="*/ 70510 h 847244"/>
              <a:gd name="connsiteX2" fmla="*/ 892307 w 892307"/>
              <a:gd name="connsiteY2" fmla="*/ 0 h 847244"/>
              <a:gd name="connsiteX3" fmla="*/ 351253 w 892307"/>
              <a:gd name="connsiteY3" fmla="*/ 778665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52575 w 892307"/>
              <a:gd name="connsiteY3" fmla="*/ 786487 h 847244"/>
              <a:gd name="connsiteX4" fmla="*/ 0 w 892307"/>
              <a:gd name="connsiteY4" fmla="*/ 847244 h 847244"/>
              <a:gd name="connsiteX0" fmla="*/ 0 w 892307"/>
              <a:gd name="connsiteY0" fmla="*/ 847244 h 847244"/>
              <a:gd name="connsiteX1" fmla="*/ 553447 w 892307"/>
              <a:gd name="connsiteY1" fmla="*/ 70510 h 847244"/>
              <a:gd name="connsiteX2" fmla="*/ 892307 w 892307"/>
              <a:gd name="connsiteY2" fmla="*/ 0 h 847244"/>
              <a:gd name="connsiteX3" fmla="*/ 346681 w 892307"/>
              <a:gd name="connsiteY3" fmla="*/ 775414 h 847244"/>
              <a:gd name="connsiteX4" fmla="*/ 0 w 892307"/>
              <a:gd name="connsiteY4" fmla="*/ 847244 h 847244"/>
              <a:gd name="connsiteX0" fmla="*/ 0 w 892307"/>
              <a:gd name="connsiteY0" fmla="*/ 847244 h 847244"/>
              <a:gd name="connsiteX1" fmla="*/ 565128 w 892307"/>
              <a:gd name="connsiteY1" fmla="*/ 44399 h 847244"/>
              <a:gd name="connsiteX2" fmla="*/ 892307 w 892307"/>
              <a:gd name="connsiteY2" fmla="*/ 0 h 847244"/>
              <a:gd name="connsiteX3" fmla="*/ 346681 w 892307"/>
              <a:gd name="connsiteY3" fmla="*/ 775414 h 847244"/>
              <a:gd name="connsiteX4" fmla="*/ 0 w 892307"/>
              <a:gd name="connsiteY4" fmla="*/ 847244 h 847244"/>
              <a:gd name="connsiteX0" fmla="*/ 0 w 900499"/>
              <a:gd name="connsiteY0" fmla="*/ 850372 h 850372"/>
              <a:gd name="connsiteX1" fmla="*/ 573320 w 900499"/>
              <a:gd name="connsiteY1" fmla="*/ 44399 h 850372"/>
              <a:gd name="connsiteX2" fmla="*/ 900499 w 900499"/>
              <a:gd name="connsiteY2" fmla="*/ 0 h 850372"/>
              <a:gd name="connsiteX3" fmla="*/ 354873 w 900499"/>
              <a:gd name="connsiteY3" fmla="*/ 775414 h 850372"/>
              <a:gd name="connsiteX4" fmla="*/ 0 w 900499"/>
              <a:gd name="connsiteY4" fmla="*/ 850372 h 850372"/>
              <a:gd name="connsiteX0" fmla="*/ 0 w 890061"/>
              <a:gd name="connsiteY0" fmla="*/ 839889 h 839889"/>
              <a:gd name="connsiteX1" fmla="*/ 562882 w 890061"/>
              <a:gd name="connsiteY1" fmla="*/ 44399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4435 w 890061"/>
              <a:gd name="connsiteY3" fmla="*/ 775414 h 839889"/>
              <a:gd name="connsiteX4" fmla="*/ 0 w 890061"/>
              <a:gd name="connsiteY4" fmla="*/ 839889 h 839889"/>
              <a:gd name="connsiteX0" fmla="*/ 0 w 890061"/>
              <a:gd name="connsiteY0" fmla="*/ 839889 h 839889"/>
              <a:gd name="connsiteX1" fmla="*/ 557245 w 890061"/>
              <a:gd name="connsiteY1" fmla="*/ 52327 h 839889"/>
              <a:gd name="connsiteX2" fmla="*/ 890061 w 890061"/>
              <a:gd name="connsiteY2" fmla="*/ 0 h 839889"/>
              <a:gd name="connsiteX3" fmla="*/ 341044 w 890061"/>
              <a:gd name="connsiteY3" fmla="*/ 775987 h 839889"/>
              <a:gd name="connsiteX4" fmla="*/ 0 w 890061"/>
              <a:gd name="connsiteY4" fmla="*/ 839889 h 8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61" h="839889">
                <a:moveTo>
                  <a:pt x="0" y="839889"/>
                </a:moveTo>
                <a:lnTo>
                  <a:pt x="557245" y="52327"/>
                </a:lnTo>
                <a:lnTo>
                  <a:pt x="890061" y="0"/>
                </a:lnTo>
                <a:lnTo>
                  <a:pt x="341044" y="775987"/>
                </a:lnTo>
                <a:lnTo>
                  <a:pt x="0" y="839889"/>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766672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 id="2147483824" r:id="rId56"/>
    <p:sldLayoutId id="2147483825" r:id="rId57"/>
    <p:sldLayoutId id="2147483826" r:id="rId58"/>
    <p:sldLayoutId id="2147483827" r:id="rId59"/>
    <p:sldLayoutId id="2147483828" r:id="rId60"/>
    <p:sldLayoutId id="2147483829" r:id="rId61"/>
    <p:sldLayoutId id="2147483830" r:id="rId62"/>
    <p:sldLayoutId id="2147483831" r:id="rId63"/>
    <p:sldLayoutId id="2147483832" r:id="rId64"/>
    <p:sldLayoutId id="2147483833" r:id="rId65"/>
    <p:sldLayoutId id="2147483834" r:id="rId66"/>
    <p:sldLayoutId id="2147483835" r:id="rId67"/>
    <p:sldLayoutId id="2147483836" r:id="rId68"/>
    <p:sldLayoutId id="2147483837" r:id="rId69"/>
    <p:sldLayoutId id="2147483838" r:id="rId70"/>
    <p:sldLayoutId id="2147483839" r:id="rId71"/>
    <p:sldLayoutId id="2147483840" r:id="rId72"/>
    <p:sldLayoutId id="2147483841" r:id="rId73"/>
    <p:sldLayoutId id="2147483842" r:id="rId74"/>
    <p:sldLayoutId id="2147483843" r:id="rId75"/>
    <p:sldLayoutId id="2147483844" r:id="rId76"/>
    <p:sldLayoutId id="2147483845" r:id="rId77"/>
    <p:sldLayoutId id="2147483846" r:id="rId78"/>
    <p:sldLayoutId id="2147483847" r:id="rId79"/>
    <p:sldLayoutId id="2147483848" r:id="rId80"/>
    <p:sldLayoutId id="2147483849" r:id="rId81"/>
    <p:sldLayoutId id="2147483850" r:id="rId82"/>
    <p:sldLayoutId id="2147483851" r:id="rId83"/>
    <p:sldLayoutId id="2147483852" r:id="rId84"/>
    <p:sldLayoutId id="2147483853" r:id="rId85"/>
    <p:sldLayoutId id="2147483854" r:id="rId86"/>
    <p:sldLayoutId id="2147483855" r:id="rId87"/>
    <p:sldLayoutId id="2147483856" r:id="rId88"/>
    <p:sldLayoutId id="2147483857" r:id="rId89"/>
    <p:sldLayoutId id="2147483858" r:id="rId90"/>
    <p:sldLayoutId id="2147483859" r:id="rId91"/>
    <p:sldLayoutId id="2147483860" r:id="rId92"/>
    <p:sldLayoutId id="2147483861" r:id="rId93"/>
    <p:sldLayoutId id="2147483862" r:id="rId94"/>
    <p:sldLayoutId id="2147483863" r:id="rId95"/>
    <p:sldLayoutId id="2147483864" r:id="rId96"/>
    <p:sldLayoutId id="2147483865" r:id="rId97"/>
    <p:sldLayoutId id="2147483866" r:id="rId98"/>
    <p:sldLayoutId id="2147483867" r:id="rId99"/>
    <p:sldLayoutId id="2147483868" r:id="rId100"/>
    <p:sldLayoutId id="2147483869" r:id="rId101"/>
    <p:sldLayoutId id="2147483870" r:id="rId102"/>
    <p:sldLayoutId id="2147483871" r:id="rId103"/>
    <p:sldLayoutId id="2147483872" r:id="rId104"/>
    <p:sldLayoutId id="2147483873" r:id="rId105"/>
    <p:sldLayoutId id="2147483874" r:id="rId106"/>
    <p:sldLayoutId id="2147483875" r:id="rId107"/>
    <p:sldLayoutId id="2147483876" r:id="rId108"/>
    <p:sldLayoutId id="2147483877" r:id="rId109"/>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742950" indent="-28575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200150" indent="-285750" algn="l" defTabSz="914400" rtl="0" eaLnBrk="1" latinLnBrk="0" hangingPunct="1">
        <a:lnSpc>
          <a:spcPct val="90000"/>
        </a:lnSpc>
        <a:spcBef>
          <a:spcPts val="600"/>
        </a:spcBef>
        <a:spcAft>
          <a:spcPts val="600"/>
        </a:spcAft>
        <a:buFont typeface="Courier New" panose="02070309020205020404" pitchFamily="49"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tudents.mq.edu.au/support/technology/software/teams#:~:text=Accessing%20Microsoft%20teams,(MFA)%20to%20enable%20acces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students.mq.edu.au/support/technology/software/teams"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F122A"/>
            </a:gs>
            <a:gs pos="50000">
              <a:srgbClr val="E72423"/>
            </a:gs>
            <a:gs pos="100000">
              <a:srgbClr val="D50E8D"/>
            </a:gs>
          </a:gsLst>
          <a:lin ang="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14FEDE-8A20-540B-DEBC-3771D46D840A}"/>
              </a:ext>
            </a:extLst>
          </p:cNvPr>
          <p:cNvSpPr txBox="1"/>
          <p:nvPr/>
        </p:nvSpPr>
        <p:spPr>
          <a:xfrm>
            <a:off x="2631422" y="3049499"/>
            <a:ext cx="692915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Work Sans" pitchFamily="2" charset="77"/>
                <a:ea typeface="+mn-ea"/>
                <a:cs typeface="Arial" panose="020B0604020202020204" pitchFamily="34" charset="0"/>
              </a:rPr>
              <a:t>Microsoft Teams</a:t>
            </a:r>
          </a:p>
        </p:txBody>
      </p:sp>
      <p:sp>
        <p:nvSpPr>
          <p:cNvPr id="6" name="TextBox 5">
            <a:extLst>
              <a:ext uri="{FF2B5EF4-FFF2-40B4-BE49-F238E27FC236}">
                <a16:creationId xmlns:a16="http://schemas.microsoft.com/office/drawing/2014/main" id="{18DA1284-3787-BB9E-20B6-F8A0349AFAD1}"/>
              </a:ext>
            </a:extLst>
          </p:cNvPr>
          <p:cNvSpPr txBox="1"/>
          <p:nvPr/>
        </p:nvSpPr>
        <p:spPr>
          <a:xfrm>
            <a:off x="1997762" y="3844497"/>
            <a:ext cx="819647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Work Sans" pitchFamily="2" charset="77"/>
                <a:ea typeface="+mn-ea"/>
                <a:cs typeface="Arial" panose="020B0604020202020204" pitchFamily="34" charset="0"/>
              </a:rPr>
              <a:t>COMMUNICATION. COLLABORATION. FUTURE READY.</a:t>
            </a:r>
          </a:p>
        </p:txBody>
      </p:sp>
      <p:sp>
        <p:nvSpPr>
          <p:cNvPr id="2" name="Rounded Rectangular Callout 1">
            <a:extLst>
              <a:ext uri="{FF2B5EF4-FFF2-40B4-BE49-F238E27FC236}">
                <a16:creationId xmlns:a16="http://schemas.microsoft.com/office/drawing/2014/main" id="{9C64C071-D4B5-DD25-3A45-6451EC43D892}"/>
              </a:ext>
            </a:extLst>
          </p:cNvPr>
          <p:cNvSpPr/>
          <p:nvPr/>
        </p:nvSpPr>
        <p:spPr>
          <a:xfrm>
            <a:off x="354156" y="1027282"/>
            <a:ext cx="3727048" cy="1484778"/>
          </a:xfrm>
          <a:prstGeom prst="wedgeRoundRectCallout">
            <a:avLst>
              <a:gd name="adj1" fmla="val 28236"/>
              <a:gd name="adj2" fmla="val 85887"/>
              <a:gd name="adj3" fmla="val 1666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A</a:t>
            </a:r>
            <a:r>
              <a:rPr kumimoji="0" lang="en-US" sz="1800" b="1" i="0" u="none" strike="noStrike" kern="1200" cap="none" spc="0" normalizeH="0" baseline="0" noProof="0">
                <a:ln>
                  <a:noFill/>
                </a:ln>
                <a:solidFill>
                  <a:srgbClr val="000000"/>
                </a:solidFill>
                <a:effectLst/>
                <a:uLnTx/>
                <a:uFillTx/>
                <a:latin typeface="Work Sans" pitchFamily="2" charset="77"/>
                <a:ea typeface="+mn-ea"/>
                <a:cs typeface="+mn-cs"/>
              </a:rPr>
              <a:t> </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University supported </a:t>
            </a:r>
            <a:r>
              <a:rPr kumimoji="0" lang="en-US" sz="1800" b="1" i="0" u="none" strike="noStrike" kern="1200" cap="none" spc="0" normalizeH="0" baseline="0" noProof="0">
                <a:ln>
                  <a:noFill/>
                </a:ln>
                <a:solidFill>
                  <a:srgbClr val="000000"/>
                </a:solidFill>
                <a:effectLst/>
                <a:uLnTx/>
                <a:uFillTx/>
                <a:latin typeface="Work Sans" pitchFamily="2" charset="77"/>
                <a:ea typeface="+mn-ea"/>
                <a:cs typeface="+mn-cs"/>
              </a:rPr>
              <a:t>communication</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 and </a:t>
            </a:r>
            <a:r>
              <a:rPr kumimoji="0" lang="en-US" sz="1800" b="1" i="0" u="none" strike="noStrike" kern="1200" cap="none" spc="0" normalizeH="0" baseline="0" noProof="0">
                <a:ln>
                  <a:noFill/>
                </a:ln>
                <a:solidFill>
                  <a:srgbClr val="000000"/>
                </a:solidFill>
                <a:effectLst/>
                <a:uLnTx/>
                <a:uFillTx/>
                <a:latin typeface="Work Sans" pitchFamily="2" charset="77"/>
                <a:ea typeface="+mn-ea"/>
                <a:cs typeface="+mn-cs"/>
              </a:rPr>
              <a:t>collaboration</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 platform.</a:t>
            </a:r>
          </a:p>
        </p:txBody>
      </p:sp>
      <p:sp>
        <p:nvSpPr>
          <p:cNvPr id="3" name="Oval Callout 2">
            <a:extLst>
              <a:ext uri="{FF2B5EF4-FFF2-40B4-BE49-F238E27FC236}">
                <a16:creationId xmlns:a16="http://schemas.microsoft.com/office/drawing/2014/main" id="{7AFA17BA-649B-44F2-08F9-D7D9B890FD0F}"/>
              </a:ext>
            </a:extLst>
          </p:cNvPr>
          <p:cNvSpPr/>
          <p:nvPr/>
        </p:nvSpPr>
        <p:spPr>
          <a:xfrm>
            <a:off x="4785885" y="393021"/>
            <a:ext cx="2620231" cy="1581599"/>
          </a:xfrm>
          <a:prstGeom prst="wedgeEllipseCallout">
            <a:avLst>
              <a:gd name="adj1" fmla="val 173"/>
              <a:gd name="adj2" fmla="val 110753"/>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Available to </a:t>
            </a:r>
            <a:r>
              <a:rPr kumimoji="0" lang="en-US" sz="1800" b="1" i="0" u="none" strike="noStrike" kern="1200" cap="none" spc="0" normalizeH="0" baseline="0" noProof="0">
                <a:ln>
                  <a:noFill/>
                </a:ln>
                <a:solidFill>
                  <a:srgbClr val="000000"/>
                </a:solidFill>
                <a:effectLst/>
                <a:uLnTx/>
                <a:uFillTx/>
                <a:latin typeface="Work Sans" pitchFamily="2" charset="77"/>
                <a:ea typeface="+mn-ea"/>
                <a:cs typeface="+mn-cs"/>
              </a:rPr>
              <a:t>all</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 Macquarie University students.</a:t>
            </a:r>
          </a:p>
        </p:txBody>
      </p:sp>
      <p:sp>
        <p:nvSpPr>
          <p:cNvPr id="7" name="Rounded Rectangular Callout 6">
            <a:extLst>
              <a:ext uri="{FF2B5EF4-FFF2-40B4-BE49-F238E27FC236}">
                <a16:creationId xmlns:a16="http://schemas.microsoft.com/office/drawing/2014/main" id="{FE7C0021-E69F-2C76-ABF1-23047E451190}"/>
              </a:ext>
            </a:extLst>
          </p:cNvPr>
          <p:cNvSpPr/>
          <p:nvPr/>
        </p:nvSpPr>
        <p:spPr>
          <a:xfrm>
            <a:off x="7666793" y="4655706"/>
            <a:ext cx="4009269" cy="1717043"/>
          </a:xfrm>
          <a:prstGeom prst="wedgeRoundRectCallout">
            <a:avLst>
              <a:gd name="adj1" fmla="val -34790"/>
              <a:gd name="adj2" fmla="val -68338"/>
              <a:gd name="adj3" fmla="val 1666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Visit the </a:t>
            </a:r>
            <a:r>
              <a:rPr kumimoji="0" lang="en-US" sz="1800" b="0" i="0" u="none" strike="noStrike" kern="1200" cap="none" spc="0" normalizeH="0" baseline="0" noProof="0">
                <a:ln>
                  <a:noFill/>
                </a:ln>
                <a:solidFill>
                  <a:srgbClr val="D6001C"/>
                </a:solidFill>
                <a:effectLst/>
                <a:uLnTx/>
                <a:uFillTx/>
                <a:latin typeface="Work Sans" pitchFamily="2" charset="77"/>
                <a:ea typeface="+mn-ea"/>
                <a:cs typeface="+mn-cs"/>
                <a:hlinkClick r:id="rId3">
                  <a:extLst>
                    <a:ext uri="{A12FA001-AC4F-418D-AE19-62706E023703}">
                      <ahyp:hlinkClr xmlns:ahyp="http://schemas.microsoft.com/office/drawing/2018/hyperlinkcolor" val="tx"/>
                    </a:ext>
                  </a:extLst>
                </a:hlinkClick>
              </a:rPr>
              <a:t>Teams student page</a:t>
            </a:r>
            <a:r>
              <a:rPr kumimoji="0" lang="en-US" sz="1800" b="0" i="0" u="none" strike="noStrike" kern="1200" cap="none" spc="0" normalizeH="0" baseline="0" noProof="0">
                <a:ln>
                  <a:noFill/>
                </a:ln>
                <a:solidFill>
                  <a:srgbClr val="D6001C"/>
                </a:solidFill>
                <a:effectLst/>
                <a:uLnTx/>
                <a:uFillTx/>
                <a:latin typeface="Work Sans" pitchFamily="2" charset="77"/>
                <a:ea typeface="+mn-ea"/>
                <a:cs typeface="+mn-cs"/>
              </a:rPr>
              <a:t> </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to </a:t>
            </a:r>
            <a:r>
              <a:rPr kumimoji="0" lang="en-US" sz="1800" b="1" i="0" u="none" strike="noStrike" kern="1200" cap="none" spc="0" normalizeH="0" baseline="0" noProof="0">
                <a:ln>
                  <a:noFill/>
                </a:ln>
                <a:solidFill>
                  <a:srgbClr val="000000"/>
                </a:solidFill>
                <a:effectLst/>
                <a:uLnTx/>
                <a:uFillTx/>
                <a:latin typeface="Work Sans" pitchFamily="2" charset="77"/>
                <a:ea typeface="+mn-ea"/>
                <a:cs typeface="+mn-cs"/>
              </a:rPr>
              <a:t>download</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 Teams and ‘</a:t>
            </a:r>
            <a:r>
              <a:rPr kumimoji="0" lang="en-AU" sz="1800" b="0" i="0" u="none" strike="noStrike" kern="1200" cap="none" spc="0" normalizeH="0" baseline="0" noProof="0">
                <a:ln>
                  <a:noFill/>
                </a:ln>
                <a:solidFill>
                  <a:srgbClr val="000000"/>
                </a:solidFill>
                <a:effectLst/>
                <a:uLnTx/>
                <a:uFillTx/>
                <a:latin typeface="Work Sans" pitchFamily="2" charset="77"/>
                <a:ea typeface="+mn-ea"/>
                <a:cs typeface="+mn-cs"/>
              </a:rPr>
              <a:t>Learn the basics of using Microsoft Teams for your studies’.</a:t>
            </a:r>
            <a:endParaRPr kumimoji="0" lang="en-US" sz="1800" b="1" i="0" u="none" strike="noStrike" kern="1200" cap="none" spc="0" normalizeH="0" baseline="0" noProof="0">
              <a:ln>
                <a:noFill/>
              </a:ln>
              <a:solidFill>
                <a:srgbClr val="000000"/>
              </a:solidFill>
              <a:effectLst/>
              <a:uLnTx/>
              <a:uFillTx/>
              <a:latin typeface="Work Sans" pitchFamily="2" charset="77"/>
              <a:ea typeface="+mn-ea"/>
              <a:cs typeface="+mn-cs"/>
            </a:endParaRPr>
          </a:p>
        </p:txBody>
      </p:sp>
      <p:sp>
        <p:nvSpPr>
          <p:cNvPr id="8" name="Oval Callout 7">
            <a:extLst>
              <a:ext uri="{FF2B5EF4-FFF2-40B4-BE49-F238E27FC236}">
                <a16:creationId xmlns:a16="http://schemas.microsoft.com/office/drawing/2014/main" id="{A2B6C4D3-7DED-BA80-FB83-0630073047AA}"/>
              </a:ext>
            </a:extLst>
          </p:cNvPr>
          <p:cNvSpPr/>
          <p:nvPr/>
        </p:nvSpPr>
        <p:spPr>
          <a:xfrm>
            <a:off x="557578" y="4655706"/>
            <a:ext cx="2666836" cy="1484777"/>
          </a:xfrm>
          <a:prstGeom prst="wedgeEllipseCallout">
            <a:avLst>
              <a:gd name="adj1" fmla="val 49762"/>
              <a:gd name="adj2" fmla="val -6755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1800" b="0" i="0" u="none" strike="noStrike" kern="1200" cap="none" spc="0" normalizeH="0" baseline="0" noProof="0">
                <a:ln>
                  <a:noFill/>
                </a:ln>
                <a:solidFill>
                  <a:srgbClr val="000000"/>
                </a:solidFill>
                <a:effectLst/>
                <a:uLnTx/>
                <a:uFillTx/>
                <a:latin typeface="Work Sans"/>
              </a:rPr>
              <a:t>Secure</a:t>
            </a:r>
            <a:r>
              <a:rPr lang="en-US" b="1">
                <a:solidFill>
                  <a:srgbClr val="000000"/>
                </a:solidFill>
                <a:latin typeface="Work Sans"/>
              </a:rPr>
              <a:t> </a:t>
            </a:r>
            <a:r>
              <a:rPr kumimoji="0" lang="en-US" sz="1800" b="1" i="0" u="none" strike="noStrike" kern="1200" cap="none" spc="0" normalizeH="0" baseline="0" noProof="0">
                <a:ln>
                  <a:noFill/>
                </a:ln>
                <a:solidFill>
                  <a:srgbClr val="000000"/>
                </a:solidFill>
                <a:effectLst/>
                <a:uLnTx/>
                <a:uFillTx/>
                <a:latin typeface="Work Sans"/>
              </a:rPr>
              <a:t>chats</a:t>
            </a:r>
            <a:r>
              <a:rPr kumimoji="0" lang="en-US" sz="1800" b="0" i="0" u="none" strike="noStrike" kern="1200" cap="none" spc="0" normalizeH="0" baseline="0" noProof="0">
                <a:ln>
                  <a:noFill/>
                </a:ln>
                <a:solidFill>
                  <a:srgbClr val="000000"/>
                </a:solidFill>
                <a:effectLst/>
                <a:uLnTx/>
                <a:uFillTx/>
                <a:latin typeface="Work Sans"/>
              </a:rPr>
              <a:t> with other students.</a:t>
            </a:r>
            <a:r>
              <a:rPr lang="en-US">
                <a:solidFill>
                  <a:srgbClr val="000000"/>
                </a:solidFill>
                <a:latin typeface="Work Sans"/>
              </a:rPr>
              <a:t> </a:t>
            </a:r>
            <a:endParaRPr kumimoji="0" lang="en-US" sz="1800" b="0" i="0" u="none" strike="noStrike" kern="1200" cap="none" spc="0" normalizeH="0" baseline="0" noProof="0">
              <a:ln>
                <a:noFill/>
              </a:ln>
              <a:solidFill>
                <a:srgbClr val="000000"/>
              </a:solidFill>
              <a:effectLst/>
              <a:uLnTx/>
              <a:uFillTx/>
              <a:latin typeface="Work Sans" pitchFamily="2" charset="77"/>
              <a:ea typeface="+mn-ea"/>
              <a:cs typeface="+mn-cs"/>
            </a:endParaRPr>
          </a:p>
        </p:txBody>
      </p:sp>
      <p:sp>
        <p:nvSpPr>
          <p:cNvPr id="9" name="Cloud Callout 8">
            <a:extLst>
              <a:ext uri="{FF2B5EF4-FFF2-40B4-BE49-F238E27FC236}">
                <a16:creationId xmlns:a16="http://schemas.microsoft.com/office/drawing/2014/main" id="{84C4DEED-D8AD-EE05-B838-ADE2E8B453CE}"/>
              </a:ext>
            </a:extLst>
          </p:cNvPr>
          <p:cNvSpPr/>
          <p:nvPr/>
        </p:nvSpPr>
        <p:spPr>
          <a:xfrm>
            <a:off x="8110797" y="1332075"/>
            <a:ext cx="3208910" cy="1472012"/>
          </a:xfrm>
          <a:prstGeom prst="cloudCallout">
            <a:avLst>
              <a:gd name="adj1" fmla="val -28264"/>
              <a:gd name="adj2" fmla="val 6643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Use Teams for </a:t>
            </a:r>
            <a:r>
              <a:rPr kumimoji="0" lang="en-US" sz="1800" b="1" i="0" u="none" strike="noStrike" kern="1200" cap="none" spc="0" normalizeH="0" baseline="0" noProof="0">
                <a:ln>
                  <a:noFill/>
                </a:ln>
                <a:solidFill>
                  <a:srgbClr val="000000"/>
                </a:solidFill>
                <a:effectLst/>
                <a:uLnTx/>
                <a:uFillTx/>
                <a:latin typeface="Work Sans" pitchFamily="2" charset="77"/>
                <a:ea typeface="+mn-ea"/>
                <a:cs typeface="+mn-cs"/>
              </a:rPr>
              <a:t>group work</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 and  </a:t>
            </a:r>
            <a:r>
              <a:rPr kumimoji="0" lang="en-US" sz="1800" b="1" i="0" u="none" strike="noStrike" kern="1200" cap="none" spc="0" normalizeH="0" baseline="0" noProof="0">
                <a:ln>
                  <a:noFill/>
                </a:ln>
                <a:solidFill>
                  <a:srgbClr val="000000"/>
                </a:solidFill>
                <a:effectLst/>
                <a:uLnTx/>
                <a:uFillTx/>
                <a:latin typeface="Work Sans" pitchFamily="2" charset="77"/>
                <a:ea typeface="+mn-ea"/>
                <a:cs typeface="+mn-cs"/>
              </a:rPr>
              <a:t>collaboration</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a:t>
            </a:r>
          </a:p>
        </p:txBody>
      </p:sp>
      <p:sp>
        <p:nvSpPr>
          <p:cNvPr id="11" name="Cloud Callout 10">
            <a:extLst>
              <a:ext uri="{FF2B5EF4-FFF2-40B4-BE49-F238E27FC236}">
                <a16:creationId xmlns:a16="http://schemas.microsoft.com/office/drawing/2014/main" id="{3A499D70-7385-5F9E-8CA0-754F3948AF29}"/>
              </a:ext>
            </a:extLst>
          </p:cNvPr>
          <p:cNvSpPr/>
          <p:nvPr/>
        </p:nvSpPr>
        <p:spPr>
          <a:xfrm>
            <a:off x="3761203" y="5101160"/>
            <a:ext cx="3503505" cy="1590145"/>
          </a:xfrm>
          <a:prstGeom prst="cloudCallout">
            <a:avLst>
              <a:gd name="adj1" fmla="val 12679"/>
              <a:gd name="adj2" fmla="val -9299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Create </a:t>
            </a:r>
            <a:r>
              <a:rPr kumimoji="0" lang="en-US" sz="1800" b="1" i="0" u="none" strike="noStrike" kern="1200" cap="none" spc="0" normalizeH="0" baseline="0" noProof="0">
                <a:ln>
                  <a:noFill/>
                </a:ln>
                <a:solidFill>
                  <a:srgbClr val="000000"/>
                </a:solidFill>
                <a:effectLst/>
                <a:uLnTx/>
                <a:uFillTx/>
                <a:latin typeface="Work Sans" pitchFamily="2" charset="77"/>
                <a:ea typeface="+mn-ea"/>
                <a:cs typeface="+mn-cs"/>
              </a:rPr>
              <a:t>Teams</a:t>
            </a:r>
            <a:r>
              <a:rPr kumimoji="0" lang="en-US" sz="1800" b="0" i="0" u="none" strike="noStrike" kern="1200" cap="none" spc="0" normalizeH="0" baseline="0" noProof="0">
                <a:ln>
                  <a:noFill/>
                </a:ln>
                <a:solidFill>
                  <a:srgbClr val="000000"/>
                </a:solidFill>
                <a:effectLst/>
                <a:uLnTx/>
                <a:uFillTx/>
                <a:latin typeface="Work Sans" pitchFamily="2" charset="77"/>
                <a:ea typeface="+mn-ea"/>
                <a:cs typeface="+mn-cs"/>
              </a:rPr>
              <a:t> for student groups and clubs.</a:t>
            </a:r>
          </a:p>
        </p:txBody>
      </p:sp>
    </p:spTree>
    <p:extLst>
      <p:ext uri="{BB962C8B-B14F-4D97-AF65-F5344CB8AC3E}">
        <p14:creationId xmlns:p14="http://schemas.microsoft.com/office/powerpoint/2010/main" val="358773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766BFC-E9F5-BAFF-BBBF-D30D28A25AC3}"/>
              </a:ext>
            </a:extLst>
          </p:cNvPr>
          <p:cNvSpPr>
            <a:spLocks noGrp="1"/>
          </p:cNvSpPr>
          <p:nvPr>
            <p:ph type="title"/>
          </p:nvPr>
        </p:nvSpPr>
        <p:spPr/>
        <p:txBody>
          <a:bodyPr/>
          <a:lstStyle/>
          <a:p>
            <a:r>
              <a:rPr lang="en-US"/>
              <a:t>Resource</a:t>
            </a:r>
          </a:p>
        </p:txBody>
      </p:sp>
      <p:sp>
        <p:nvSpPr>
          <p:cNvPr id="11" name="Text Placeholder 10">
            <a:extLst>
              <a:ext uri="{FF2B5EF4-FFF2-40B4-BE49-F238E27FC236}">
                <a16:creationId xmlns:a16="http://schemas.microsoft.com/office/drawing/2014/main" id="{89BD96F2-8892-0E8D-2AFE-19096D68BB86}"/>
              </a:ext>
            </a:extLst>
          </p:cNvPr>
          <p:cNvSpPr>
            <a:spLocks noGrp="1"/>
          </p:cNvSpPr>
          <p:nvPr>
            <p:ph type="body" sz="quarter" idx="13"/>
          </p:nvPr>
        </p:nvSpPr>
        <p:spPr/>
        <p:txBody>
          <a:bodyPr/>
          <a:lstStyle/>
          <a:p>
            <a:r>
              <a:rPr lang="en-US"/>
              <a:t>COPY for unit guides to promote teams for group work</a:t>
            </a:r>
          </a:p>
        </p:txBody>
      </p:sp>
      <p:sp>
        <p:nvSpPr>
          <p:cNvPr id="10" name="Content Placeholder 9">
            <a:extLst>
              <a:ext uri="{FF2B5EF4-FFF2-40B4-BE49-F238E27FC236}">
                <a16:creationId xmlns:a16="http://schemas.microsoft.com/office/drawing/2014/main" id="{32DC6F21-3309-93EB-D805-B7C3CB064F6C}"/>
              </a:ext>
            </a:extLst>
          </p:cNvPr>
          <p:cNvSpPr>
            <a:spLocks noGrp="1"/>
          </p:cNvSpPr>
          <p:nvPr>
            <p:ph idx="1"/>
          </p:nvPr>
        </p:nvSpPr>
        <p:spPr>
          <a:xfrm>
            <a:off x="623888" y="1536772"/>
            <a:ext cx="10145712" cy="4640191"/>
          </a:xfrm>
        </p:spPr>
        <p:txBody>
          <a:bodyPr/>
          <a:lstStyle/>
          <a:p>
            <a:r>
              <a:rPr lang="en-US">
                <a:hlinkClick r:id="rId3"/>
              </a:rPr>
              <a:t>Microsoft Teams </a:t>
            </a:r>
            <a:r>
              <a:rPr lang="en-US"/>
              <a:t>is now readily available for download and use, offering a secure platform for student-to-student communication and collaboration at Macquarie University. </a:t>
            </a:r>
          </a:p>
          <a:p>
            <a:r>
              <a:rPr lang="en-US"/>
              <a:t>Teams facilitates seamless communication among students and streamlines student group work within academic units. Additionally, students can leverage specific apps within Teams, such as Whiteboard and Planner, to enhance collaboration and planning efforts.</a:t>
            </a:r>
          </a:p>
          <a:p>
            <a:r>
              <a:rPr lang="en-US"/>
              <a:t>Start using Teams for group work. Communication. Collaboration. Future ready. </a:t>
            </a:r>
          </a:p>
          <a:p>
            <a:endParaRPr lang="en-US"/>
          </a:p>
          <a:p>
            <a:endParaRPr lang="en-US"/>
          </a:p>
        </p:txBody>
      </p:sp>
      <p:sp>
        <p:nvSpPr>
          <p:cNvPr id="12" name="Oval 11">
            <a:extLst>
              <a:ext uri="{FF2B5EF4-FFF2-40B4-BE49-F238E27FC236}">
                <a16:creationId xmlns:a16="http://schemas.microsoft.com/office/drawing/2014/main" id="{A1708540-8C68-E45D-9231-B90DD323D0E0}"/>
              </a:ext>
            </a:extLst>
          </p:cNvPr>
          <p:cNvSpPr>
            <a:spLocks noChangeAspect="1"/>
          </p:cNvSpPr>
          <p:nvPr/>
        </p:nvSpPr>
        <p:spPr>
          <a:xfrm>
            <a:off x="9082135" y="3849914"/>
            <a:ext cx="2485977" cy="2485977"/>
          </a:xfrm>
          <a:prstGeom prst="ellipse">
            <a:avLst/>
          </a:prstGeom>
          <a:gradFill flip="none" rotWithShape="1">
            <a:gsLst>
              <a:gs pos="50000">
                <a:schemeClr val="accent4"/>
              </a:gs>
              <a:gs pos="0">
                <a:schemeClr val="bg2"/>
              </a:gs>
              <a:gs pos="100000">
                <a:schemeClr val="accent5"/>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Work Sans"/>
              <a:ea typeface="+mn-ea"/>
              <a:cs typeface="+mn-cs"/>
            </a:endParaRPr>
          </a:p>
        </p:txBody>
      </p:sp>
      <p:sp>
        <p:nvSpPr>
          <p:cNvPr id="13" name="TextBox 12">
            <a:extLst>
              <a:ext uri="{FF2B5EF4-FFF2-40B4-BE49-F238E27FC236}">
                <a16:creationId xmlns:a16="http://schemas.microsoft.com/office/drawing/2014/main" id="{607520F9-591B-8CFB-4195-E5F3C0DE2E48}"/>
              </a:ext>
            </a:extLst>
          </p:cNvPr>
          <p:cNvSpPr txBox="1">
            <a:spLocks noChangeAspect="1"/>
          </p:cNvSpPr>
          <p:nvPr/>
        </p:nvSpPr>
        <p:spPr>
          <a:xfrm rot="16462920">
            <a:off x="9247226" y="4015006"/>
            <a:ext cx="2155793" cy="2155793"/>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Work Sans"/>
                <a:ea typeface="+mn-ea"/>
                <a:cs typeface="+mn-cs"/>
              </a:rPr>
              <a:t>MICROSOFT TEAMS. COMMUNICATION. COLLABORATION. FUTURE READY.</a:t>
            </a:r>
          </a:p>
        </p:txBody>
      </p:sp>
      <p:pic>
        <p:nvPicPr>
          <p:cNvPr id="14" name="Picture 13" descr="A group of chat bubbles&#10;&#10;Description automatically generated">
            <a:extLst>
              <a:ext uri="{FF2B5EF4-FFF2-40B4-BE49-F238E27FC236}">
                <a16:creationId xmlns:a16="http://schemas.microsoft.com/office/drawing/2014/main" id="{F3F14175-7E82-0CBF-6006-3058A3F4717A}"/>
              </a:ext>
            </a:extLst>
          </p:cNvPr>
          <p:cNvPicPr>
            <a:picLocks noChangeAspect="1"/>
          </p:cNvPicPr>
          <p:nvPr/>
        </p:nvPicPr>
        <p:blipFill>
          <a:blip r:embed="rId4">
            <a:biLevel thresh="75000"/>
          </a:blip>
          <a:stretch>
            <a:fillRect/>
          </a:stretch>
        </p:blipFill>
        <p:spPr>
          <a:xfrm>
            <a:off x="9579629" y="4392839"/>
            <a:ext cx="1494390" cy="1494390"/>
          </a:xfrm>
          <a:prstGeom prst="rect">
            <a:avLst/>
          </a:prstGeom>
        </p:spPr>
      </p:pic>
    </p:spTree>
    <p:extLst>
      <p:ext uri="{BB962C8B-B14F-4D97-AF65-F5344CB8AC3E}">
        <p14:creationId xmlns:p14="http://schemas.microsoft.com/office/powerpoint/2010/main" val="1459034500"/>
      </p:ext>
    </p:extLst>
  </p:cSld>
  <p:clrMapOvr>
    <a:masterClrMapping/>
  </p:clrMapOvr>
</p:sld>
</file>

<file path=ppt/theme/theme1.xml><?xml version="1.0" encoding="utf-8"?>
<a:theme xmlns:a="http://schemas.openxmlformats.org/drawingml/2006/main" name="Custom Design">
  <a:themeElements>
    <a:clrScheme name="MQU ">
      <a:dk1>
        <a:srgbClr val="373A36"/>
      </a:dk1>
      <a:lt1>
        <a:srgbClr val="FFFFFF"/>
      </a:lt1>
      <a:dk2>
        <a:srgbClr val="80225F"/>
      </a:dk2>
      <a:lt2>
        <a:srgbClr val="C600E6"/>
      </a:lt2>
      <a:accent1>
        <a:srgbClr val="A6192E"/>
      </a:accent1>
      <a:accent2>
        <a:srgbClr val="76232F"/>
      </a:accent2>
      <a:accent3>
        <a:srgbClr val="D6001C"/>
      </a:accent3>
      <a:accent4>
        <a:srgbClr val="D6D2C3"/>
      </a:accent4>
      <a:accent5>
        <a:srgbClr val="000000"/>
      </a:accent5>
      <a:accent6>
        <a:srgbClr val="000000"/>
      </a:accent6>
      <a:hlink>
        <a:srgbClr val="00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Q">
      <a:dk1>
        <a:sysClr val="windowText" lastClr="000000"/>
      </a:dk1>
      <a:lt1>
        <a:sysClr val="window" lastClr="FFFFFF"/>
      </a:lt1>
      <a:dk2>
        <a:srgbClr val="373A36"/>
      </a:dk2>
      <a:lt2>
        <a:srgbClr val="A6192E"/>
      </a:lt2>
      <a:accent1>
        <a:srgbClr val="EAE8E1"/>
      </a:accent1>
      <a:accent2>
        <a:srgbClr val="80225F"/>
      </a:accent2>
      <a:accent3>
        <a:srgbClr val="76232F"/>
      </a:accent3>
      <a:accent4>
        <a:srgbClr val="D6001C"/>
      </a:accent4>
      <a:accent5>
        <a:srgbClr val="C6007E"/>
      </a:accent5>
      <a:accent6>
        <a:srgbClr val="7F7F7F"/>
      </a:accent6>
      <a:hlink>
        <a:srgbClr val="A6192E"/>
      </a:hlink>
      <a:folHlink>
        <a:srgbClr val="80225F"/>
      </a:folHlink>
    </a:clrScheme>
    <a:fontScheme name="MU PPT 2024">
      <a:majorFont>
        <a:latin typeface="Work Sans 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 PPT_v3" id="{A12C3779-15D7-499F-A88A-07F2A2545529}" vid="{40B93351-EE7B-4B33-987E-745822948E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AE7B93F9B7B4782B8BB147B846CFF" ma:contentTypeVersion="7" ma:contentTypeDescription="Create a new document." ma:contentTypeScope="" ma:versionID="22db7ba6a85851c957ab5d541c2f6d84">
  <xsd:schema xmlns:xsd="http://www.w3.org/2001/XMLSchema" xmlns:xs="http://www.w3.org/2001/XMLSchema" xmlns:p="http://schemas.microsoft.com/office/2006/metadata/properties" xmlns:ns2="cf29523a-eddf-4d26-b6c8-e3c8d5816ba2" targetNamespace="http://schemas.microsoft.com/office/2006/metadata/properties" ma:root="true" ma:fieldsID="9b00bf8724a871a55b83cce658632dfa" ns2:_="">
    <xsd:import namespace="cf29523a-eddf-4d26-b6c8-e3c8d5816b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9523a-eddf-4d26-b6c8-e3c8d5816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4DE0D9-80ED-4EBD-92AC-99ECFA284A41}"/>
</file>

<file path=customXml/itemProps2.xml><?xml version="1.0" encoding="utf-8"?>
<ds:datastoreItem xmlns:ds="http://schemas.openxmlformats.org/officeDocument/2006/customXml" ds:itemID="{D54BB906-C554-4D14-B0DC-9F216A359B3D}">
  <ds:schemaRefs>
    <ds:schemaRef ds:uri="http://schemas.microsoft.com/sharepoint/v3/contenttype/forms"/>
  </ds:schemaRefs>
</ds:datastoreItem>
</file>

<file path=customXml/itemProps3.xml><?xml version="1.0" encoding="utf-8"?>
<ds:datastoreItem xmlns:ds="http://schemas.openxmlformats.org/officeDocument/2006/customXml" ds:itemID="{6C013E04-C73B-4A6A-AA29-DBE9D0586267}">
  <ds:schemaRefs>
    <ds:schemaRef ds:uri="http://schemas.microsoft.com/office/2006/metadata/properties"/>
    <ds:schemaRef ds:uri="http://www.w3.org/XML/1998/namespace"/>
    <ds:schemaRef ds:uri="http://purl.org/dc/terms/"/>
    <ds:schemaRef ds:uri="42f7b765-4078-412d-a04c-53854b910869"/>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243decef-6bbb-40d1-a22c-b5c7a89e37dd"/>
    <ds:schemaRef ds:uri="http://purl.org/dc/dcmitype/"/>
  </ds:schemaRefs>
</ds:datastoreItem>
</file>

<file path=docMetadata/LabelInfo.xml><?xml version="1.0" encoding="utf-8"?>
<clbl:labelList xmlns:clbl="http://schemas.microsoft.com/office/2020/mipLabelMetadata">
  <clbl:label id="{82c514c1-a717-4087-be06-d40d2070ad52}" enabled="0" method="" siteId="{82c514c1-a717-4087-be06-d40d2070ad52}" removed="1"/>
</clbl:labelList>
</file>

<file path=docProps/app.xml><?xml version="1.0" encoding="utf-8"?>
<Properties xmlns="http://schemas.openxmlformats.org/officeDocument/2006/extended-properties" xmlns:vt="http://schemas.openxmlformats.org/officeDocument/2006/docPropsVTypes">
  <Template>Office Theme</Template>
  <TotalTime>1794</TotalTime>
  <Words>166</Words>
  <Application>Microsoft Macintosh PowerPoint</Application>
  <PresentationFormat>Widescreen</PresentationFormat>
  <Paragraphs>16</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Courier New</vt:lpstr>
      <vt:lpstr>Work Sans</vt:lpstr>
      <vt:lpstr>Arial</vt:lpstr>
      <vt:lpstr>Work Sans Bold</vt:lpstr>
      <vt:lpstr>Calibri</vt:lpstr>
      <vt:lpstr>Work Sans Light</vt:lpstr>
      <vt:lpstr>Custom Design</vt:lpstr>
      <vt:lpstr>Office Theme</vt:lpstr>
      <vt:lpstr>PowerPoint Presentation</vt:lpstr>
      <vt:lpstr>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Lauren Bradshaw</dc:creator>
  <cp:lastModifiedBy>Lauren Bradshaw</cp:lastModifiedBy>
  <cp:revision>7</cp:revision>
  <dcterms:created xsi:type="dcterms:W3CDTF">2024-05-15T05:28:39Z</dcterms:created>
  <dcterms:modified xsi:type="dcterms:W3CDTF">2024-06-04T01:04:07Z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0x0101005D1AE7B93F9B7B4782B8BB147B846CFF</vt:lpwstr>
  </property>
</Properties>
</file>