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7" r:id="rId5"/>
    <p:sldId id="258" r:id="rId6"/>
    <p:sldId id="381" r:id="rId7"/>
    <p:sldId id="261" r:id="rId8"/>
    <p:sldId id="262" r:id="rId9"/>
    <p:sldId id="263" r:id="rId10"/>
    <p:sldId id="361" r:id="rId11"/>
    <p:sldId id="355" r:id="rId12"/>
    <p:sldId id="387" r:id="rId13"/>
    <p:sldId id="356" r:id="rId14"/>
    <p:sldId id="358" r:id="rId15"/>
    <p:sldId id="363" r:id="rId16"/>
    <p:sldId id="301" r:id="rId17"/>
    <p:sldId id="304" r:id="rId18"/>
    <p:sldId id="366" r:id="rId19"/>
    <p:sldId id="368" r:id="rId20"/>
    <p:sldId id="264" r:id="rId21"/>
    <p:sldId id="391" r:id="rId22"/>
    <p:sldId id="392" r:id="rId23"/>
    <p:sldId id="393" r:id="rId24"/>
    <p:sldId id="39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4B"/>
    <a:srgbClr val="B40074"/>
    <a:srgbClr val="D60019"/>
    <a:srgbClr val="373A36"/>
    <a:srgbClr val="591B24"/>
    <a:srgbClr val="76232F"/>
    <a:srgbClr val="82222D"/>
    <a:srgbClr val="9F2936"/>
    <a:srgbClr val="5E1C25"/>
    <a:srgbClr val="B00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91313-52E5-4906-8BF3-7FE54F6C35B6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C530F-DE38-49A7-A62C-972979173AB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267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673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18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95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43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817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21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07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ac32181c70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ac32181c70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acf279a46b_0_7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2" name="Google Shape;512;gacf279a46b_0_7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013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649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47A19-115C-473C-94CF-C3CF27181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62AF8-EA10-40F0-9686-DC4607173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E12E7-7C14-4A2F-975F-CAF21BFCE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50914-6C1C-4881-AC47-94FE4833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CD47D-6761-47D9-9BCE-318F255AC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110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56B5A-1881-4CD2-91CF-D67650EA9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64E01F-62F7-422A-9453-CDB07A3D22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ADA54-3593-448A-B701-1467A49D6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BF042-7F8C-4A1B-BE9A-AE812645A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537B9-FC23-40B5-AE5C-1129D0434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572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DB4949-B064-4126-8AA4-6214B07067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FAB3F-AA5A-4B63-8EB6-7CDA0EBAD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8A027-ED26-4653-9305-E7AAE9000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56DCC-CD57-45E4-A6F2-C303C2340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56228-120A-4F45-BF7A-5402ADC0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1967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010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8230-A651-4AD0-AC03-868086F77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FF8FB-467A-41F5-9D3C-69EE1D288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B7C89-34EC-4CD0-9A29-8DBBA7080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09298-11D3-4F6B-88CA-03805B1DE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A55CE-142A-4E3C-A2AC-B01E3F087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076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15E6E-A5F2-499C-B8E4-B29664AF4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803DD-783A-497E-9DDC-C57FC605A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77C28-D997-4C55-BA3B-1E69D1D82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8702D-5FB2-4113-8C49-A4F645373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35B59-7974-4724-A3E7-D7328382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835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9DEB1-F895-4773-97C4-EDD1FC135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A8741-1FFC-42C2-8A66-6298B9558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D289F-0F3D-44D8-8B5B-CBF5E8D30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D88A6-9684-42F0-9296-19340D914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F7E08E-732D-4F6D-B9F2-0BAB159E4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FA46F-46F3-4DEB-B58D-7E64C8D2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956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B05E3-4A47-4A6C-B342-75F5678E1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EFCB6-90E9-42FD-AF87-CDF4000E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BBD26-39C7-4D7C-AEC5-FFAA3A386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0A197-D7C8-4374-AE0B-879931793D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DFD6C7-ACCB-4656-AEA3-DD98A53BB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E6FC45-7663-4859-BB4C-827B5AABD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1E2CFB-17CA-4BE5-849F-A132A9EAA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3B3092-B1ED-4378-A8DB-F5F72148D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61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D1F91-2C1A-499A-983A-C3896E994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231489-5339-4607-B56B-CFB9E50C9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8327C3-9E62-4BFF-80F5-528116A2B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78EE6B-722B-4D0C-A81B-330CDADDB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502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C37B27-2376-4789-A586-3A172F062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2E5A15-68DF-4DD8-ADE2-D2A214E9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F9AA1-07FA-4F77-A1CE-5AD808813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3445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52995-B9B3-40F6-825A-FBE941F94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66913-DF1A-4BA3-977B-77177E328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04F91-5565-40A3-B818-228F9EBF1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05ED1-CBFC-4BC9-AC46-AE73E081D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16F3E-F2C4-4529-BA0C-030E14435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253BF-C28D-4068-A074-F91F97797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79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5C679-7F4C-4CA9-8C36-92169A33E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F75885-2014-49E0-ADA1-8EC1FB7CFC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FB947-0820-4ED0-A189-19B5117BF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63AB5-026F-4771-B528-56C0EBF47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106771-1572-4DE1-86BF-1C901F68E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0CF5E-037A-4D05-8745-17E81447B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60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C52F0-A6ED-4D75-8517-B8D4F182C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FDD8B6-DB1A-4277-9ED5-5FFEC088B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6D7E6-E7F7-4C15-99FD-30190938D5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BEE71-1A7A-404E-AA09-D5E1CE604421}" type="datetimeFigureOut">
              <a:rPr lang="en-AU" smtClean="0"/>
              <a:t>11/07/2024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294E6-7E33-45C2-B716-0119993B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97E08-5E86-41D2-9002-D07E60848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3D801-184F-4865-A407-98EE0578535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776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rgbClr val="762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latin typeface="Georgia" panose="02040502050405020303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96712" y="200176"/>
            <a:ext cx="4186339" cy="2115733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373A36"/>
                </a:solidFill>
                <a:latin typeface="Georgia" panose="02040502050405020303" pitchFamily="18" charset="0"/>
              </a:rPr>
              <a:t>Sample graphic syllabus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545323" y="2467512"/>
            <a:ext cx="3439454" cy="2213759"/>
          </a:xfrm>
        </p:spPr>
        <p:txBody>
          <a:bodyPr/>
          <a:lstStyle/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For more topics,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create another slide and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merge them to create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a longer timeline using </a:t>
            </a:r>
          </a:p>
          <a:p>
            <a:pPr algn="r"/>
            <a:r>
              <a:rPr lang="en-US" sz="2000" dirty="0">
                <a:solidFill>
                  <a:srgbClr val="373A36"/>
                </a:solidFill>
                <a:latin typeface="Georgia" panose="02040502050405020303" pitchFamily="18" charset="0"/>
              </a:rPr>
              <a:t>an image editor.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71C2CE1-2C17-4E57-8CFA-E43B954C95EA}"/>
              </a:ext>
            </a:extLst>
          </p:cNvPr>
          <p:cNvCxnSpPr>
            <a:cxnSpLocks/>
          </p:cNvCxnSpPr>
          <p:nvPr/>
        </p:nvCxnSpPr>
        <p:spPr>
          <a:xfrm>
            <a:off x="6104017" y="8530"/>
            <a:ext cx="0" cy="6849470"/>
          </a:xfrm>
          <a:prstGeom prst="line">
            <a:avLst/>
          </a:prstGeom>
          <a:ln w="38100">
            <a:solidFill>
              <a:srgbClr val="7623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21676F7D-1EB9-462D-9536-8D70900CB3F5}"/>
              </a:ext>
            </a:extLst>
          </p:cNvPr>
          <p:cNvSpPr/>
          <p:nvPr/>
        </p:nvSpPr>
        <p:spPr>
          <a:xfrm>
            <a:off x="6032009" y="1924540"/>
            <a:ext cx="144016" cy="144016"/>
          </a:xfrm>
          <a:prstGeom prst="ellipse">
            <a:avLst/>
          </a:prstGeom>
          <a:solidFill>
            <a:srgbClr val="802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893B92B-EF14-4305-81BF-678648A63ED9}"/>
              </a:ext>
            </a:extLst>
          </p:cNvPr>
          <p:cNvSpPr/>
          <p:nvPr/>
        </p:nvSpPr>
        <p:spPr>
          <a:xfrm>
            <a:off x="6032009" y="2900220"/>
            <a:ext cx="144016" cy="144016"/>
          </a:xfrm>
          <a:prstGeom prst="ellipse">
            <a:avLst/>
          </a:prstGeom>
          <a:solidFill>
            <a:srgbClr val="37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B9DE678-D3A5-493E-90BF-2C6921B26FF2}"/>
              </a:ext>
            </a:extLst>
          </p:cNvPr>
          <p:cNvSpPr/>
          <p:nvPr/>
        </p:nvSpPr>
        <p:spPr>
          <a:xfrm>
            <a:off x="6032009" y="3875900"/>
            <a:ext cx="144016" cy="144016"/>
          </a:xfrm>
          <a:prstGeom prst="ellipse">
            <a:avLst/>
          </a:prstGeom>
          <a:solidFill>
            <a:srgbClr val="A619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7CAD3C5-AF92-4519-A7D7-A484051A6AE1}"/>
              </a:ext>
            </a:extLst>
          </p:cNvPr>
          <p:cNvSpPr/>
          <p:nvPr/>
        </p:nvSpPr>
        <p:spPr>
          <a:xfrm>
            <a:off x="6032009" y="4851580"/>
            <a:ext cx="144016" cy="1440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B8720A7-FFE4-4483-AC22-1C621DCB9575}"/>
              </a:ext>
            </a:extLst>
          </p:cNvPr>
          <p:cNvSpPr/>
          <p:nvPr/>
        </p:nvSpPr>
        <p:spPr>
          <a:xfrm>
            <a:off x="6032009" y="5827262"/>
            <a:ext cx="144016" cy="14401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3" name="Pentagon 9">
            <a:extLst>
              <a:ext uri="{FF2B5EF4-FFF2-40B4-BE49-F238E27FC236}">
                <a16:creationId xmlns:a16="http://schemas.microsoft.com/office/drawing/2014/main" id="{998C108F-30E1-4638-BD7F-D37EF7D15791}"/>
              </a:ext>
            </a:extLst>
          </p:cNvPr>
          <p:cNvSpPr/>
          <p:nvPr/>
        </p:nvSpPr>
        <p:spPr>
          <a:xfrm>
            <a:off x="4519841" y="175423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802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945CC73-DC47-43F6-A1B3-E28C04644C91}"/>
              </a:ext>
            </a:extLst>
          </p:cNvPr>
          <p:cNvSpPr txBox="1"/>
          <p:nvPr/>
        </p:nvSpPr>
        <p:spPr>
          <a:xfrm>
            <a:off x="4514578" y="1785205"/>
            <a:ext cx="1169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Topic 2</a:t>
            </a:r>
            <a:endParaRPr lang="ko-KR" altLang="en-US" sz="20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5" name="Pentagon 11">
            <a:extLst>
              <a:ext uri="{FF2B5EF4-FFF2-40B4-BE49-F238E27FC236}">
                <a16:creationId xmlns:a16="http://schemas.microsoft.com/office/drawing/2014/main" id="{767FD396-0E09-45EE-9279-D4A8826F9BAB}"/>
              </a:ext>
            </a:extLst>
          </p:cNvPr>
          <p:cNvSpPr/>
          <p:nvPr/>
        </p:nvSpPr>
        <p:spPr>
          <a:xfrm>
            <a:off x="4519841" y="272991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373A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rgbClr val="07A398"/>
              </a:solidFill>
              <a:latin typeface="Georgia" panose="02040502050405020303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A92DBD-72EE-4749-8F24-2F2724B67CB4}"/>
              </a:ext>
            </a:extLst>
          </p:cNvPr>
          <p:cNvSpPr txBox="1"/>
          <p:nvPr/>
        </p:nvSpPr>
        <p:spPr>
          <a:xfrm>
            <a:off x="4573468" y="2769613"/>
            <a:ext cx="114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rPr>
              <a:t>Topic 3</a:t>
            </a:r>
            <a:endParaRPr lang="ko-KR" altLang="en-US" sz="2000" b="1" dirty="0">
              <a:solidFill>
                <a:srgbClr val="373A36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7" name="Pentagon 13">
            <a:extLst>
              <a:ext uri="{FF2B5EF4-FFF2-40B4-BE49-F238E27FC236}">
                <a16:creationId xmlns:a16="http://schemas.microsoft.com/office/drawing/2014/main" id="{3D560742-1765-4645-80F7-B1D703370180}"/>
              </a:ext>
            </a:extLst>
          </p:cNvPr>
          <p:cNvSpPr/>
          <p:nvPr/>
        </p:nvSpPr>
        <p:spPr>
          <a:xfrm>
            <a:off x="4519841" y="370559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A619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44F72E5-992C-49D2-9CD5-4E3E06D52288}"/>
              </a:ext>
            </a:extLst>
          </p:cNvPr>
          <p:cNvSpPr txBox="1"/>
          <p:nvPr/>
        </p:nvSpPr>
        <p:spPr>
          <a:xfrm>
            <a:off x="4571903" y="3747853"/>
            <a:ext cx="1141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Topic 4</a:t>
            </a:r>
            <a:endParaRPr lang="ko-KR" altLang="en-US" sz="20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9" name="Pentagon 15">
            <a:extLst>
              <a:ext uri="{FF2B5EF4-FFF2-40B4-BE49-F238E27FC236}">
                <a16:creationId xmlns:a16="http://schemas.microsoft.com/office/drawing/2014/main" id="{ED4B27EE-21E7-4EE9-87B0-BC770D5785ED}"/>
              </a:ext>
            </a:extLst>
          </p:cNvPr>
          <p:cNvSpPr/>
          <p:nvPr/>
        </p:nvSpPr>
        <p:spPr>
          <a:xfrm>
            <a:off x="4519841" y="468127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8B26E36-24AF-4DED-9302-C06922CB3822}"/>
              </a:ext>
            </a:extLst>
          </p:cNvPr>
          <p:cNvSpPr txBox="1"/>
          <p:nvPr/>
        </p:nvSpPr>
        <p:spPr>
          <a:xfrm>
            <a:off x="4514577" y="4748942"/>
            <a:ext cx="115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latin typeface="Georgia" panose="02040502050405020303" pitchFamily="18" charset="0"/>
                <a:cs typeface="Arial" pitchFamily="34" charset="0"/>
              </a:rPr>
              <a:t>Topic 5</a:t>
            </a:r>
            <a:endParaRPr lang="ko-KR" altLang="en-US" sz="2000" b="1" dirty="0">
              <a:solidFill>
                <a:schemeClr val="accent4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51" name="Pentagon 17">
            <a:extLst>
              <a:ext uri="{FF2B5EF4-FFF2-40B4-BE49-F238E27FC236}">
                <a16:creationId xmlns:a16="http://schemas.microsoft.com/office/drawing/2014/main" id="{023E2C55-98D0-49F8-A787-DDDD6FEBC380}"/>
              </a:ext>
            </a:extLst>
          </p:cNvPr>
          <p:cNvSpPr/>
          <p:nvPr/>
        </p:nvSpPr>
        <p:spPr>
          <a:xfrm>
            <a:off x="4519841" y="5656954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401534F-ADCF-421F-B390-67A502F0DB03}"/>
              </a:ext>
            </a:extLst>
          </p:cNvPr>
          <p:cNvSpPr txBox="1"/>
          <p:nvPr/>
        </p:nvSpPr>
        <p:spPr>
          <a:xfrm>
            <a:off x="4556901" y="5699215"/>
            <a:ext cx="115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latin typeface="Georgia" panose="02040502050405020303" pitchFamily="18" charset="0"/>
                <a:cs typeface="Arial" pitchFamily="34" charset="0"/>
              </a:rPr>
              <a:t>Topic 6</a:t>
            </a:r>
            <a:endParaRPr lang="ko-KR" altLang="en-US" sz="2000" b="1" dirty="0">
              <a:solidFill>
                <a:schemeClr val="accent5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7EBCE7B-DC26-44E9-BACC-C07CD0DD6E2E}"/>
              </a:ext>
            </a:extLst>
          </p:cNvPr>
          <p:cNvGrpSpPr/>
          <p:nvPr/>
        </p:nvGrpSpPr>
        <p:grpSpPr>
          <a:xfrm>
            <a:off x="6392577" y="1632328"/>
            <a:ext cx="4951654" cy="559167"/>
            <a:chOff x="-475010" y="1057558"/>
            <a:chExt cx="3859356" cy="559167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50877CE-F8D9-4337-955C-BF68D8419650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BC5CAC7-8160-4902-A037-1A842CB6BA02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0EBDBD1-8BEC-4F28-A498-C8D26628E6D9}"/>
              </a:ext>
            </a:extLst>
          </p:cNvPr>
          <p:cNvGrpSpPr/>
          <p:nvPr/>
        </p:nvGrpSpPr>
        <p:grpSpPr>
          <a:xfrm>
            <a:off x="6392577" y="2608008"/>
            <a:ext cx="4951654" cy="559167"/>
            <a:chOff x="-475010" y="1057558"/>
            <a:chExt cx="3859356" cy="559167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530A4DD-645D-425E-8589-C689FC59429B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9288031-7D6C-4DB7-8A57-F109F9B65CA5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EFDF18D-B96F-48A4-9F12-3956D35D4ADF}"/>
              </a:ext>
            </a:extLst>
          </p:cNvPr>
          <p:cNvGrpSpPr/>
          <p:nvPr/>
        </p:nvGrpSpPr>
        <p:grpSpPr>
          <a:xfrm>
            <a:off x="6392577" y="3583688"/>
            <a:ext cx="4951654" cy="559167"/>
            <a:chOff x="-475010" y="1057558"/>
            <a:chExt cx="3859356" cy="559167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13CFDFB-A655-4EE2-8BB7-95CB70AC1B7B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A6192E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C195062-0168-4CE1-A6B1-1D5C0A2192FA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AE55E7B-8F15-4476-B528-BE68103BD582}"/>
              </a:ext>
            </a:extLst>
          </p:cNvPr>
          <p:cNvGrpSpPr/>
          <p:nvPr/>
        </p:nvGrpSpPr>
        <p:grpSpPr>
          <a:xfrm>
            <a:off x="6392577" y="4559368"/>
            <a:ext cx="4951654" cy="559167"/>
            <a:chOff x="-475010" y="1057558"/>
            <a:chExt cx="3859356" cy="559167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B83C37A-5BF9-4FA6-90AA-0DE932179A49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E11AE73-74C9-44BB-98D0-28169E8C8246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D71FC8F-AE3D-43CB-A23A-831A71E3B4FA}"/>
              </a:ext>
            </a:extLst>
          </p:cNvPr>
          <p:cNvGrpSpPr/>
          <p:nvPr/>
        </p:nvGrpSpPr>
        <p:grpSpPr>
          <a:xfrm>
            <a:off x="6392577" y="5535050"/>
            <a:ext cx="4951654" cy="559167"/>
            <a:chOff x="-475010" y="1057558"/>
            <a:chExt cx="3859356" cy="559167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6C70AD7-EF37-4420-A7E7-7D5CE3903315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088F4E6-0945-49BF-B4DF-4E25C8E0E943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  <p:sp>
        <p:nvSpPr>
          <p:cNvPr id="70" name="Oval 4">
            <a:extLst>
              <a:ext uri="{FF2B5EF4-FFF2-40B4-BE49-F238E27FC236}">
                <a16:creationId xmlns:a16="http://schemas.microsoft.com/office/drawing/2014/main" id="{8A9BFD03-2D80-40B2-A2E7-05509278289E}"/>
              </a:ext>
            </a:extLst>
          </p:cNvPr>
          <p:cNvSpPr/>
          <p:nvPr/>
        </p:nvSpPr>
        <p:spPr>
          <a:xfrm>
            <a:off x="6032009" y="948860"/>
            <a:ext cx="144016" cy="144016"/>
          </a:xfrm>
          <a:prstGeom prst="ellipse">
            <a:avLst/>
          </a:prstGeom>
          <a:solidFill>
            <a:srgbClr val="C60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71" name="Pentagon 9">
            <a:extLst>
              <a:ext uri="{FF2B5EF4-FFF2-40B4-BE49-F238E27FC236}">
                <a16:creationId xmlns:a16="http://schemas.microsoft.com/office/drawing/2014/main" id="{3B4A984B-04CE-48F8-B19A-7D1E68AB6B2D}"/>
              </a:ext>
            </a:extLst>
          </p:cNvPr>
          <p:cNvSpPr/>
          <p:nvPr/>
        </p:nvSpPr>
        <p:spPr>
          <a:xfrm>
            <a:off x="4519841" y="77855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C600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latin typeface="Georgia" panose="02040502050405020303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22F3C1E-44FD-425F-877F-E47019AD237B}"/>
              </a:ext>
            </a:extLst>
          </p:cNvPr>
          <p:cNvSpPr txBox="1"/>
          <p:nvPr/>
        </p:nvSpPr>
        <p:spPr>
          <a:xfrm>
            <a:off x="4520898" y="795147"/>
            <a:ext cx="115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rPr>
              <a:t>Topic 1</a:t>
            </a:r>
            <a:endParaRPr lang="ko-KR" altLang="en-US" sz="2000" b="1" dirty="0">
              <a:solidFill>
                <a:srgbClr val="C6007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73" name="Group 19">
            <a:extLst>
              <a:ext uri="{FF2B5EF4-FFF2-40B4-BE49-F238E27FC236}">
                <a16:creationId xmlns:a16="http://schemas.microsoft.com/office/drawing/2014/main" id="{094A87FE-2B3E-456D-B8A0-EB81AED2BF5A}"/>
              </a:ext>
            </a:extLst>
          </p:cNvPr>
          <p:cNvGrpSpPr/>
          <p:nvPr/>
        </p:nvGrpSpPr>
        <p:grpSpPr>
          <a:xfrm>
            <a:off x="6392577" y="656648"/>
            <a:ext cx="4951654" cy="559167"/>
            <a:chOff x="-475010" y="1057558"/>
            <a:chExt cx="3859356" cy="559167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0D4C977-EFD7-4DEC-A177-3174523EF158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AD5659E-B0FB-4C16-BF2F-CCCBDAFC6670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XXXXX</a:t>
            </a:r>
          </a:p>
        </p:txBody>
      </p:sp>
      <p:sp>
        <p:nvSpPr>
          <p:cNvPr id="4" name="Shape">
            <a:extLst>
              <a:ext uri="{FF2B5EF4-FFF2-40B4-BE49-F238E27FC236}">
                <a16:creationId xmlns:a16="http://schemas.microsoft.com/office/drawing/2014/main" id="{A974F8FD-982A-4671-8E4F-9713999DCA7D}"/>
              </a:ext>
            </a:extLst>
          </p:cNvPr>
          <p:cNvSpPr/>
          <p:nvPr/>
        </p:nvSpPr>
        <p:spPr>
          <a:xfrm>
            <a:off x="2185787" y="1692311"/>
            <a:ext cx="1208154" cy="2461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08" y="21600"/>
                </a:moveTo>
                <a:lnTo>
                  <a:pt x="945" y="21600"/>
                </a:lnTo>
                <a:cubicBezTo>
                  <a:pt x="945" y="21468"/>
                  <a:pt x="1244" y="21360"/>
                  <a:pt x="1611" y="21360"/>
                </a:cubicBezTo>
                <a:cubicBezTo>
                  <a:pt x="1979" y="21360"/>
                  <a:pt x="2278" y="21468"/>
                  <a:pt x="2278" y="21600"/>
                </a:cubicBezTo>
                <a:lnTo>
                  <a:pt x="2714" y="21600"/>
                </a:lnTo>
                <a:cubicBezTo>
                  <a:pt x="2714" y="21468"/>
                  <a:pt x="3013" y="21360"/>
                  <a:pt x="3381" y="21360"/>
                </a:cubicBezTo>
                <a:cubicBezTo>
                  <a:pt x="3748" y="21360"/>
                  <a:pt x="4047" y="21468"/>
                  <a:pt x="4047" y="21600"/>
                </a:cubicBezTo>
                <a:lnTo>
                  <a:pt x="4484" y="21600"/>
                </a:lnTo>
                <a:cubicBezTo>
                  <a:pt x="4484" y="21468"/>
                  <a:pt x="4783" y="21360"/>
                  <a:pt x="5150" y="21360"/>
                </a:cubicBezTo>
                <a:cubicBezTo>
                  <a:pt x="5518" y="21360"/>
                  <a:pt x="5817" y="21468"/>
                  <a:pt x="5817" y="21600"/>
                </a:cubicBezTo>
                <a:lnTo>
                  <a:pt x="6253" y="21600"/>
                </a:lnTo>
                <a:cubicBezTo>
                  <a:pt x="6253" y="21468"/>
                  <a:pt x="6552" y="21360"/>
                  <a:pt x="6920" y="21360"/>
                </a:cubicBezTo>
                <a:cubicBezTo>
                  <a:pt x="7288" y="21360"/>
                  <a:pt x="7587" y="21468"/>
                  <a:pt x="7587" y="21600"/>
                </a:cubicBezTo>
                <a:lnTo>
                  <a:pt x="8023" y="21600"/>
                </a:lnTo>
                <a:cubicBezTo>
                  <a:pt x="8023" y="21468"/>
                  <a:pt x="8322" y="21360"/>
                  <a:pt x="8690" y="21360"/>
                </a:cubicBezTo>
                <a:cubicBezTo>
                  <a:pt x="9057" y="21360"/>
                  <a:pt x="9356" y="21468"/>
                  <a:pt x="9356" y="21600"/>
                </a:cubicBezTo>
                <a:lnTo>
                  <a:pt x="9793" y="21600"/>
                </a:lnTo>
                <a:cubicBezTo>
                  <a:pt x="9793" y="21468"/>
                  <a:pt x="10092" y="21360"/>
                  <a:pt x="10459" y="21360"/>
                </a:cubicBezTo>
                <a:cubicBezTo>
                  <a:pt x="10827" y="21360"/>
                  <a:pt x="11126" y="21468"/>
                  <a:pt x="11126" y="21600"/>
                </a:cubicBezTo>
                <a:lnTo>
                  <a:pt x="11562" y="21600"/>
                </a:lnTo>
                <a:cubicBezTo>
                  <a:pt x="11562" y="21468"/>
                  <a:pt x="11861" y="21360"/>
                  <a:pt x="12229" y="21360"/>
                </a:cubicBezTo>
                <a:cubicBezTo>
                  <a:pt x="12597" y="21360"/>
                  <a:pt x="12895" y="21468"/>
                  <a:pt x="12895" y="21600"/>
                </a:cubicBezTo>
                <a:lnTo>
                  <a:pt x="13332" y="21600"/>
                </a:lnTo>
                <a:cubicBezTo>
                  <a:pt x="13332" y="21468"/>
                  <a:pt x="13631" y="21360"/>
                  <a:pt x="13998" y="21360"/>
                </a:cubicBezTo>
                <a:cubicBezTo>
                  <a:pt x="14366" y="21360"/>
                  <a:pt x="14665" y="21468"/>
                  <a:pt x="14665" y="21600"/>
                </a:cubicBezTo>
                <a:lnTo>
                  <a:pt x="15101" y="21600"/>
                </a:lnTo>
                <a:cubicBezTo>
                  <a:pt x="15101" y="21468"/>
                  <a:pt x="15400" y="21360"/>
                  <a:pt x="15768" y="21360"/>
                </a:cubicBezTo>
                <a:cubicBezTo>
                  <a:pt x="16136" y="21360"/>
                  <a:pt x="16435" y="21468"/>
                  <a:pt x="16435" y="21600"/>
                </a:cubicBezTo>
                <a:lnTo>
                  <a:pt x="16871" y="21600"/>
                </a:lnTo>
                <a:cubicBezTo>
                  <a:pt x="16871" y="21468"/>
                  <a:pt x="17170" y="21360"/>
                  <a:pt x="17538" y="21360"/>
                </a:cubicBezTo>
                <a:cubicBezTo>
                  <a:pt x="17905" y="21360"/>
                  <a:pt x="18204" y="21468"/>
                  <a:pt x="18204" y="21600"/>
                </a:cubicBezTo>
                <a:lnTo>
                  <a:pt x="18641" y="21600"/>
                </a:lnTo>
                <a:cubicBezTo>
                  <a:pt x="18641" y="21468"/>
                  <a:pt x="18940" y="21360"/>
                  <a:pt x="19307" y="21360"/>
                </a:cubicBezTo>
                <a:cubicBezTo>
                  <a:pt x="19675" y="21360"/>
                  <a:pt x="19974" y="21468"/>
                  <a:pt x="19974" y="21600"/>
                </a:cubicBezTo>
                <a:lnTo>
                  <a:pt x="20410" y="21600"/>
                </a:lnTo>
                <a:cubicBezTo>
                  <a:pt x="20410" y="21468"/>
                  <a:pt x="20709" y="21360"/>
                  <a:pt x="21077" y="21360"/>
                </a:cubicBezTo>
                <a:cubicBezTo>
                  <a:pt x="21289" y="21360"/>
                  <a:pt x="21477" y="21397"/>
                  <a:pt x="21600" y="21453"/>
                </a:cubicBezTo>
                <a:lnTo>
                  <a:pt x="21600" y="0"/>
                </a:lnTo>
                <a:lnTo>
                  <a:pt x="4570" y="0"/>
                </a:lnTo>
                <a:cubicBezTo>
                  <a:pt x="2048" y="0"/>
                  <a:pt x="0" y="737"/>
                  <a:pt x="0" y="1644"/>
                </a:cubicBezTo>
                <a:lnTo>
                  <a:pt x="0" y="21368"/>
                </a:lnTo>
                <a:cubicBezTo>
                  <a:pt x="290" y="21394"/>
                  <a:pt x="508" y="21487"/>
                  <a:pt x="508" y="21600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t"/>
          <a:lstStyle/>
          <a:p>
            <a:pPr algn="ctr">
              <a:defRPr sz="3000">
                <a:solidFill>
                  <a:srgbClr val="FFFFFF"/>
                </a:solidFill>
              </a:defRPr>
            </a:pPr>
            <a:r>
              <a:rPr lang="en-US" sz="2700" b="1" dirty="0">
                <a:solidFill>
                  <a:schemeClr val="bg1"/>
                </a:solidFill>
              </a:rPr>
              <a:t>01</a:t>
            </a:r>
            <a:endParaRPr sz="2700" b="1" dirty="0">
              <a:solidFill>
                <a:schemeClr val="bg1"/>
              </a:solidFill>
            </a:endParaRPr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21D5011D-36AC-46E9-BB44-7D2E0F444FF4}"/>
              </a:ext>
            </a:extLst>
          </p:cNvPr>
          <p:cNvSpPr/>
          <p:nvPr/>
        </p:nvSpPr>
        <p:spPr>
          <a:xfrm>
            <a:off x="3475733" y="1692311"/>
            <a:ext cx="1209159" cy="2461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0" y="21600"/>
                </a:moveTo>
                <a:lnTo>
                  <a:pt x="926" y="21600"/>
                </a:lnTo>
                <a:cubicBezTo>
                  <a:pt x="926" y="21468"/>
                  <a:pt x="1225" y="21360"/>
                  <a:pt x="1592" y="21360"/>
                </a:cubicBezTo>
                <a:cubicBezTo>
                  <a:pt x="1959" y="21360"/>
                  <a:pt x="2258" y="21468"/>
                  <a:pt x="2258" y="21600"/>
                </a:cubicBezTo>
                <a:lnTo>
                  <a:pt x="2694" y="21600"/>
                </a:lnTo>
                <a:cubicBezTo>
                  <a:pt x="2694" y="21468"/>
                  <a:pt x="2993" y="21360"/>
                  <a:pt x="3360" y="21360"/>
                </a:cubicBezTo>
                <a:cubicBezTo>
                  <a:pt x="3727" y="21360"/>
                  <a:pt x="4026" y="21468"/>
                  <a:pt x="4026" y="21600"/>
                </a:cubicBezTo>
                <a:lnTo>
                  <a:pt x="4462" y="21600"/>
                </a:lnTo>
                <a:cubicBezTo>
                  <a:pt x="4462" y="21468"/>
                  <a:pt x="4761" y="21360"/>
                  <a:pt x="5128" y="21360"/>
                </a:cubicBezTo>
                <a:cubicBezTo>
                  <a:pt x="5496" y="21360"/>
                  <a:pt x="5794" y="21468"/>
                  <a:pt x="5794" y="21600"/>
                </a:cubicBezTo>
                <a:lnTo>
                  <a:pt x="6230" y="21600"/>
                </a:lnTo>
                <a:cubicBezTo>
                  <a:pt x="6230" y="21468"/>
                  <a:pt x="6529" y="21360"/>
                  <a:pt x="6896" y="21360"/>
                </a:cubicBezTo>
                <a:cubicBezTo>
                  <a:pt x="7264" y="21360"/>
                  <a:pt x="7562" y="21468"/>
                  <a:pt x="7562" y="21600"/>
                </a:cubicBezTo>
                <a:lnTo>
                  <a:pt x="7998" y="21600"/>
                </a:lnTo>
                <a:cubicBezTo>
                  <a:pt x="7998" y="21468"/>
                  <a:pt x="8297" y="21360"/>
                  <a:pt x="8664" y="21360"/>
                </a:cubicBezTo>
                <a:cubicBezTo>
                  <a:pt x="9032" y="21360"/>
                  <a:pt x="9331" y="21468"/>
                  <a:pt x="9331" y="21600"/>
                </a:cubicBezTo>
                <a:lnTo>
                  <a:pt x="9767" y="21600"/>
                </a:lnTo>
                <a:cubicBezTo>
                  <a:pt x="9767" y="21468"/>
                  <a:pt x="10065" y="21360"/>
                  <a:pt x="10433" y="21360"/>
                </a:cubicBezTo>
                <a:cubicBezTo>
                  <a:pt x="10800" y="21360"/>
                  <a:pt x="11099" y="21468"/>
                  <a:pt x="11099" y="21600"/>
                </a:cubicBezTo>
                <a:lnTo>
                  <a:pt x="11535" y="21600"/>
                </a:lnTo>
                <a:cubicBezTo>
                  <a:pt x="11535" y="21468"/>
                  <a:pt x="11833" y="21360"/>
                  <a:pt x="12201" y="21360"/>
                </a:cubicBezTo>
                <a:cubicBezTo>
                  <a:pt x="12568" y="21360"/>
                  <a:pt x="12867" y="21468"/>
                  <a:pt x="12867" y="21600"/>
                </a:cubicBezTo>
                <a:lnTo>
                  <a:pt x="13303" y="21600"/>
                </a:lnTo>
                <a:cubicBezTo>
                  <a:pt x="13303" y="21468"/>
                  <a:pt x="13602" y="21360"/>
                  <a:pt x="13969" y="21360"/>
                </a:cubicBezTo>
                <a:cubicBezTo>
                  <a:pt x="14336" y="21360"/>
                  <a:pt x="14635" y="21468"/>
                  <a:pt x="14635" y="21600"/>
                </a:cubicBezTo>
                <a:lnTo>
                  <a:pt x="15071" y="21600"/>
                </a:lnTo>
                <a:cubicBezTo>
                  <a:pt x="15071" y="21468"/>
                  <a:pt x="15370" y="21360"/>
                  <a:pt x="15737" y="21360"/>
                </a:cubicBezTo>
                <a:cubicBezTo>
                  <a:pt x="16104" y="21360"/>
                  <a:pt x="16403" y="21468"/>
                  <a:pt x="16403" y="21600"/>
                </a:cubicBezTo>
                <a:lnTo>
                  <a:pt x="16839" y="21600"/>
                </a:lnTo>
                <a:cubicBezTo>
                  <a:pt x="16839" y="21468"/>
                  <a:pt x="17138" y="21360"/>
                  <a:pt x="17505" y="21360"/>
                </a:cubicBezTo>
                <a:cubicBezTo>
                  <a:pt x="17873" y="21360"/>
                  <a:pt x="18171" y="21468"/>
                  <a:pt x="18171" y="21600"/>
                </a:cubicBezTo>
                <a:lnTo>
                  <a:pt x="18607" y="21600"/>
                </a:lnTo>
                <a:cubicBezTo>
                  <a:pt x="18607" y="21468"/>
                  <a:pt x="18906" y="21360"/>
                  <a:pt x="19273" y="21360"/>
                </a:cubicBezTo>
                <a:cubicBezTo>
                  <a:pt x="19641" y="21360"/>
                  <a:pt x="19939" y="21468"/>
                  <a:pt x="19939" y="21600"/>
                </a:cubicBezTo>
                <a:lnTo>
                  <a:pt x="20375" y="21600"/>
                </a:lnTo>
                <a:cubicBezTo>
                  <a:pt x="20375" y="21468"/>
                  <a:pt x="20674" y="21360"/>
                  <a:pt x="21041" y="21360"/>
                </a:cubicBezTo>
                <a:cubicBezTo>
                  <a:pt x="21274" y="21360"/>
                  <a:pt x="21481" y="21403"/>
                  <a:pt x="21600" y="21470"/>
                </a:cubicBezTo>
                <a:lnTo>
                  <a:pt x="21600" y="0"/>
                </a:lnTo>
                <a:lnTo>
                  <a:pt x="0" y="0"/>
                </a:lnTo>
                <a:lnTo>
                  <a:pt x="0" y="21371"/>
                </a:lnTo>
                <a:cubicBezTo>
                  <a:pt x="290" y="21401"/>
                  <a:pt x="490" y="21491"/>
                  <a:pt x="490" y="21600"/>
                </a:cubicBezTo>
                <a:close/>
              </a:path>
            </a:pathLst>
          </a:custGeom>
          <a:solidFill>
            <a:srgbClr val="D6001C"/>
          </a:solidFill>
          <a:ln w="12700">
            <a:miter lim="400000"/>
          </a:ln>
        </p:spPr>
        <p:txBody>
          <a:bodyPr lIns="28575" tIns="28575" rIns="28575" bIns="28575" anchor="t"/>
          <a:lstStyle/>
          <a:p>
            <a:pPr algn="ctr">
              <a:defRPr sz="3000">
                <a:solidFill>
                  <a:srgbClr val="FFFFFF"/>
                </a:solidFill>
              </a:defRPr>
            </a:pPr>
            <a:r>
              <a:rPr lang="en-US" sz="2700" b="1" dirty="0">
                <a:solidFill>
                  <a:schemeClr val="bg1"/>
                </a:solidFill>
              </a:rPr>
              <a:t>02</a:t>
            </a:r>
            <a:endParaRPr sz="2700" b="1" dirty="0">
              <a:solidFill>
                <a:schemeClr val="bg1"/>
              </a:solidFill>
            </a:endParaRPr>
          </a:p>
        </p:txBody>
      </p:sp>
      <p:sp>
        <p:nvSpPr>
          <p:cNvPr id="6" name="Shape">
            <a:extLst>
              <a:ext uri="{FF2B5EF4-FFF2-40B4-BE49-F238E27FC236}">
                <a16:creationId xmlns:a16="http://schemas.microsoft.com/office/drawing/2014/main" id="{8D9F189D-1FD8-4DAF-87BE-590976DE2B55}"/>
              </a:ext>
            </a:extLst>
          </p:cNvPr>
          <p:cNvSpPr/>
          <p:nvPr/>
        </p:nvSpPr>
        <p:spPr>
          <a:xfrm>
            <a:off x="4766680" y="1692311"/>
            <a:ext cx="1209159" cy="2461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57" y="21600"/>
                </a:moveTo>
                <a:lnTo>
                  <a:pt x="893" y="21600"/>
                </a:lnTo>
                <a:cubicBezTo>
                  <a:pt x="893" y="21468"/>
                  <a:pt x="1192" y="21360"/>
                  <a:pt x="1559" y="21360"/>
                </a:cubicBezTo>
                <a:cubicBezTo>
                  <a:pt x="1926" y="21360"/>
                  <a:pt x="2225" y="21468"/>
                  <a:pt x="2225" y="21600"/>
                </a:cubicBezTo>
                <a:lnTo>
                  <a:pt x="2661" y="21600"/>
                </a:lnTo>
                <a:cubicBezTo>
                  <a:pt x="2661" y="21468"/>
                  <a:pt x="2960" y="21360"/>
                  <a:pt x="3327" y="21360"/>
                </a:cubicBezTo>
                <a:cubicBezTo>
                  <a:pt x="3695" y="21360"/>
                  <a:pt x="3993" y="21468"/>
                  <a:pt x="3993" y="21600"/>
                </a:cubicBezTo>
                <a:lnTo>
                  <a:pt x="4429" y="21600"/>
                </a:lnTo>
                <a:cubicBezTo>
                  <a:pt x="4429" y="21468"/>
                  <a:pt x="4728" y="21360"/>
                  <a:pt x="5095" y="21360"/>
                </a:cubicBezTo>
                <a:cubicBezTo>
                  <a:pt x="5463" y="21360"/>
                  <a:pt x="5761" y="21468"/>
                  <a:pt x="5761" y="21600"/>
                </a:cubicBezTo>
                <a:lnTo>
                  <a:pt x="6197" y="21600"/>
                </a:lnTo>
                <a:cubicBezTo>
                  <a:pt x="6197" y="21468"/>
                  <a:pt x="6496" y="21360"/>
                  <a:pt x="6863" y="21360"/>
                </a:cubicBezTo>
                <a:cubicBezTo>
                  <a:pt x="7231" y="21360"/>
                  <a:pt x="7529" y="21468"/>
                  <a:pt x="7529" y="21600"/>
                </a:cubicBezTo>
                <a:lnTo>
                  <a:pt x="7966" y="21600"/>
                </a:lnTo>
                <a:cubicBezTo>
                  <a:pt x="7966" y="21468"/>
                  <a:pt x="8264" y="21360"/>
                  <a:pt x="8632" y="21360"/>
                </a:cubicBezTo>
                <a:cubicBezTo>
                  <a:pt x="8999" y="21360"/>
                  <a:pt x="9298" y="21468"/>
                  <a:pt x="9298" y="21600"/>
                </a:cubicBezTo>
                <a:lnTo>
                  <a:pt x="9734" y="21600"/>
                </a:lnTo>
                <a:cubicBezTo>
                  <a:pt x="9734" y="21468"/>
                  <a:pt x="10032" y="21360"/>
                  <a:pt x="10400" y="21360"/>
                </a:cubicBezTo>
                <a:cubicBezTo>
                  <a:pt x="10767" y="21360"/>
                  <a:pt x="11066" y="21468"/>
                  <a:pt x="11066" y="21600"/>
                </a:cubicBezTo>
                <a:lnTo>
                  <a:pt x="11502" y="21600"/>
                </a:lnTo>
                <a:cubicBezTo>
                  <a:pt x="11502" y="21468"/>
                  <a:pt x="11801" y="21360"/>
                  <a:pt x="12168" y="21360"/>
                </a:cubicBezTo>
                <a:cubicBezTo>
                  <a:pt x="12535" y="21360"/>
                  <a:pt x="12834" y="21468"/>
                  <a:pt x="12834" y="21600"/>
                </a:cubicBezTo>
                <a:lnTo>
                  <a:pt x="13270" y="21600"/>
                </a:lnTo>
                <a:cubicBezTo>
                  <a:pt x="13270" y="21468"/>
                  <a:pt x="13569" y="21360"/>
                  <a:pt x="13936" y="21360"/>
                </a:cubicBezTo>
                <a:cubicBezTo>
                  <a:pt x="14303" y="21360"/>
                  <a:pt x="14602" y="21468"/>
                  <a:pt x="14602" y="21600"/>
                </a:cubicBezTo>
                <a:lnTo>
                  <a:pt x="15038" y="21600"/>
                </a:lnTo>
                <a:cubicBezTo>
                  <a:pt x="15038" y="21468"/>
                  <a:pt x="15337" y="21360"/>
                  <a:pt x="15704" y="21360"/>
                </a:cubicBezTo>
                <a:cubicBezTo>
                  <a:pt x="16072" y="21360"/>
                  <a:pt x="16370" y="21468"/>
                  <a:pt x="16370" y="21600"/>
                </a:cubicBezTo>
                <a:lnTo>
                  <a:pt x="16806" y="21600"/>
                </a:lnTo>
                <a:cubicBezTo>
                  <a:pt x="16806" y="21468"/>
                  <a:pt x="17105" y="21360"/>
                  <a:pt x="17472" y="21360"/>
                </a:cubicBezTo>
                <a:cubicBezTo>
                  <a:pt x="17840" y="21360"/>
                  <a:pt x="18138" y="21468"/>
                  <a:pt x="18138" y="21600"/>
                </a:cubicBezTo>
                <a:lnTo>
                  <a:pt x="18574" y="21600"/>
                </a:lnTo>
                <a:cubicBezTo>
                  <a:pt x="18574" y="21468"/>
                  <a:pt x="18873" y="21360"/>
                  <a:pt x="19240" y="21360"/>
                </a:cubicBezTo>
                <a:cubicBezTo>
                  <a:pt x="19608" y="21360"/>
                  <a:pt x="19907" y="21468"/>
                  <a:pt x="19907" y="21600"/>
                </a:cubicBezTo>
                <a:lnTo>
                  <a:pt x="20343" y="21600"/>
                </a:lnTo>
                <a:cubicBezTo>
                  <a:pt x="20343" y="21468"/>
                  <a:pt x="20641" y="21360"/>
                  <a:pt x="21009" y="21360"/>
                </a:cubicBezTo>
                <a:cubicBezTo>
                  <a:pt x="21268" y="21360"/>
                  <a:pt x="21492" y="21414"/>
                  <a:pt x="21600" y="21492"/>
                </a:cubicBezTo>
                <a:lnTo>
                  <a:pt x="21600" y="0"/>
                </a:lnTo>
                <a:lnTo>
                  <a:pt x="0" y="0"/>
                </a:lnTo>
                <a:lnTo>
                  <a:pt x="0" y="21375"/>
                </a:lnTo>
                <a:cubicBezTo>
                  <a:pt x="275" y="21409"/>
                  <a:pt x="457" y="21497"/>
                  <a:pt x="457" y="21600"/>
                </a:cubicBezTo>
                <a:close/>
              </a:path>
            </a:pathLst>
          </a:custGeom>
          <a:solidFill>
            <a:srgbClr val="C6007E"/>
          </a:solidFill>
          <a:ln w="12700">
            <a:miter lim="400000"/>
          </a:ln>
        </p:spPr>
        <p:txBody>
          <a:bodyPr lIns="28575" tIns="28575" rIns="28575" bIns="28575" anchor="t"/>
          <a:lstStyle/>
          <a:p>
            <a:pPr algn="ctr">
              <a:defRPr sz="3000">
                <a:solidFill>
                  <a:srgbClr val="FFFFFF"/>
                </a:solidFill>
              </a:defRPr>
            </a:pPr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03</a:t>
            </a:r>
            <a:endParaRPr sz="2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hape">
            <a:extLst>
              <a:ext uri="{FF2B5EF4-FFF2-40B4-BE49-F238E27FC236}">
                <a16:creationId xmlns:a16="http://schemas.microsoft.com/office/drawing/2014/main" id="{B0A663EE-869F-4C09-91B4-65E45361A1AC}"/>
              </a:ext>
            </a:extLst>
          </p:cNvPr>
          <p:cNvSpPr/>
          <p:nvPr/>
        </p:nvSpPr>
        <p:spPr>
          <a:xfrm>
            <a:off x="6057629" y="1692311"/>
            <a:ext cx="1209159" cy="2461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21" y="21600"/>
                </a:moveTo>
                <a:lnTo>
                  <a:pt x="857" y="21600"/>
                </a:lnTo>
                <a:cubicBezTo>
                  <a:pt x="857" y="21468"/>
                  <a:pt x="1156" y="21360"/>
                  <a:pt x="1523" y="21360"/>
                </a:cubicBezTo>
                <a:cubicBezTo>
                  <a:pt x="1891" y="21360"/>
                  <a:pt x="2189" y="21468"/>
                  <a:pt x="2189" y="21600"/>
                </a:cubicBezTo>
                <a:lnTo>
                  <a:pt x="2625" y="21600"/>
                </a:lnTo>
                <a:cubicBezTo>
                  <a:pt x="2625" y="21468"/>
                  <a:pt x="2924" y="21360"/>
                  <a:pt x="3291" y="21360"/>
                </a:cubicBezTo>
                <a:cubicBezTo>
                  <a:pt x="3659" y="21360"/>
                  <a:pt x="3957" y="21468"/>
                  <a:pt x="3957" y="21600"/>
                </a:cubicBezTo>
                <a:lnTo>
                  <a:pt x="4393" y="21600"/>
                </a:lnTo>
                <a:cubicBezTo>
                  <a:pt x="4393" y="21468"/>
                  <a:pt x="4692" y="21360"/>
                  <a:pt x="5059" y="21360"/>
                </a:cubicBezTo>
                <a:cubicBezTo>
                  <a:pt x="5427" y="21360"/>
                  <a:pt x="5726" y="21468"/>
                  <a:pt x="5726" y="21600"/>
                </a:cubicBezTo>
                <a:lnTo>
                  <a:pt x="6162" y="21600"/>
                </a:lnTo>
                <a:cubicBezTo>
                  <a:pt x="6162" y="21468"/>
                  <a:pt x="6460" y="21360"/>
                  <a:pt x="6828" y="21360"/>
                </a:cubicBezTo>
                <a:cubicBezTo>
                  <a:pt x="7195" y="21360"/>
                  <a:pt x="7494" y="21468"/>
                  <a:pt x="7494" y="21600"/>
                </a:cubicBezTo>
                <a:lnTo>
                  <a:pt x="7930" y="21600"/>
                </a:lnTo>
                <a:cubicBezTo>
                  <a:pt x="7930" y="21468"/>
                  <a:pt x="8228" y="21360"/>
                  <a:pt x="8596" y="21360"/>
                </a:cubicBezTo>
                <a:cubicBezTo>
                  <a:pt x="8963" y="21360"/>
                  <a:pt x="9262" y="21468"/>
                  <a:pt x="9262" y="21600"/>
                </a:cubicBezTo>
                <a:lnTo>
                  <a:pt x="9698" y="21600"/>
                </a:lnTo>
                <a:cubicBezTo>
                  <a:pt x="9698" y="21468"/>
                  <a:pt x="9997" y="21360"/>
                  <a:pt x="10364" y="21360"/>
                </a:cubicBezTo>
                <a:cubicBezTo>
                  <a:pt x="10731" y="21360"/>
                  <a:pt x="11030" y="21468"/>
                  <a:pt x="11030" y="21600"/>
                </a:cubicBezTo>
                <a:lnTo>
                  <a:pt x="11466" y="21600"/>
                </a:lnTo>
                <a:cubicBezTo>
                  <a:pt x="11466" y="21468"/>
                  <a:pt x="11765" y="21360"/>
                  <a:pt x="12132" y="21360"/>
                </a:cubicBezTo>
                <a:cubicBezTo>
                  <a:pt x="12499" y="21360"/>
                  <a:pt x="12798" y="21468"/>
                  <a:pt x="12798" y="21600"/>
                </a:cubicBezTo>
                <a:lnTo>
                  <a:pt x="13234" y="21600"/>
                </a:lnTo>
                <a:cubicBezTo>
                  <a:pt x="13234" y="21468"/>
                  <a:pt x="13533" y="21360"/>
                  <a:pt x="13900" y="21360"/>
                </a:cubicBezTo>
                <a:cubicBezTo>
                  <a:pt x="14268" y="21360"/>
                  <a:pt x="14566" y="21468"/>
                  <a:pt x="14566" y="21600"/>
                </a:cubicBezTo>
                <a:lnTo>
                  <a:pt x="15002" y="21600"/>
                </a:lnTo>
                <a:cubicBezTo>
                  <a:pt x="15002" y="21468"/>
                  <a:pt x="15301" y="21360"/>
                  <a:pt x="15668" y="21360"/>
                </a:cubicBezTo>
                <a:cubicBezTo>
                  <a:pt x="16036" y="21360"/>
                  <a:pt x="16334" y="21468"/>
                  <a:pt x="16334" y="21600"/>
                </a:cubicBezTo>
                <a:lnTo>
                  <a:pt x="16770" y="21600"/>
                </a:lnTo>
                <a:cubicBezTo>
                  <a:pt x="16770" y="21468"/>
                  <a:pt x="17069" y="21360"/>
                  <a:pt x="17436" y="21360"/>
                </a:cubicBezTo>
                <a:cubicBezTo>
                  <a:pt x="17804" y="21360"/>
                  <a:pt x="18103" y="21468"/>
                  <a:pt x="18103" y="21600"/>
                </a:cubicBezTo>
                <a:lnTo>
                  <a:pt x="18539" y="21600"/>
                </a:lnTo>
                <a:cubicBezTo>
                  <a:pt x="18539" y="21468"/>
                  <a:pt x="18837" y="21360"/>
                  <a:pt x="19205" y="21360"/>
                </a:cubicBezTo>
                <a:cubicBezTo>
                  <a:pt x="19572" y="21360"/>
                  <a:pt x="19871" y="21468"/>
                  <a:pt x="19871" y="21600"/>
                </a:cubicBezTo>
                <a:lnTo>
                  <a:pt x="20307" y="21600"/>
                </a:lnTo>
                <a:cubicBezTo>
                  <a:pt x="20307" y="21468"/>
                  <a:pt x="20605" y="21360"/>
                  <a:pt x="20973" y="21360"/>
                </a:cubicBezTo>
                <a:cubicBezTo>
                  <a:pt x="21265" y="21360"/>
                  <a:pt x="21510" y="21428"/>
                  <a:pt x="21600" y="21522"/>
                </a:cubicBezTo>
                <a:lnTo>
                  <a:pt x="21600" y="0"/>
                </a:lnTo>
                <a:lnTo>
                  <a:pt x="0" y="0"/>
                </a:lnTo>
                <a:lnTo>
                  <a:pt x="0" y="21380"/>
                </a:lnTo>
                <a:cubicBezTo>
                  <a:pt x="257" y="21416"/>
                  <a:pt x="421" y="21501"/>
                  <a:pt x="421" y="21600"/>
                </a:cubicBezTo>
                <a:close/>
              </a:path>
            </a:pathLst>
          </a:custGeom>
          <a:solidFill>
            <a:srgbClr val="80225F"/>
          </a:solidFill>
          <a:ln w="12700">
            <a:miter lim="400000"/>
          </a:ln>
        </p:spPr>
        <p:txBody>
          <a:bodyPr lIns="28575" tIns="28575" rIns="28575" bIns="28575" anchor="t"/>
          <a:lstStyle/>
          <a:p>
            <a:pPr algn="ctr">
              <a:defRPr sz="3000">
                <a:solidFill>
                  <a:srgbClr val="FFFFFF"/>
                </a:solidFill>
              </a:defRPr>
            </a:pPr>
            <a:r>
              <a:rPr lang="en-US" sz="2700" b="1" dirty="0">
                <a:solidFill>
                  <a:schemeClr val="bg1"/>
                </a:solidFill>
              </a:rPr>
              <a:t>04</a:t>
            </a:r>
            <a:endParaRPr sz="2700" b="1" dirty="0">
              <a:solidFill>
                <a:schemeClr val="bg1"/>
              </a:solidFill>
            </a:endParaRPr>
          </a:p>
        </p:txBody>
      </p:sp>
      <p:sp>
        <p:nvSpPr>
          <p:cNvPr id="8" name="Shape">
            <a:extLst>
              <a:ext uri="{FF2B5EF4-FFF2-40B4-BE49-F238E27FC236}">
                <a16:creationId xmlns:a16="http://schemas.microsoft.com/office/drawing/2014/main" id="{C9D0059D-54F4-4369-9285-94DEFAD1D9D3}"/>
              </a:ext>
            </a:extLst>
          </p:cNvPr>
          <p:cNvSpPr/>
          <p:nvPr/>
        </p:nvSpPr>
        <p:spPr>
          <a:xfrm>
            <a:off x="7348577" y="1692311"/>
            <a:ext cx="1209159" cy="2461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5" y="21600"/>
                </a:moveTo>
                <a:lnTo>
                  <a:pt x="821" y="21600"/>
                </a:lnTo>
                <a:cubicBezTo>
                  <a:pt x="821" y="21468"/>
                  <a:pt x="1120" y="21360"/>
                  <a:pt x="1487" y="21360"/>
                </a:cubicBezTo>
                <a:cubicBezTo>
                  <a:pt x="1855" y="21360"/>
                  <a:pt x="2153" y="21468"/>
                  <a:pt x="2153" y="21600"/>
                </a:cubicBezTo>
                <a:lnTo>
                  <a:pt x="2589" y="21600"/>
                </a:lnTo>
                <a:cubicBezTo>
                  <a:pt x="2589" y="21468"/>
                  <a:pt x="2888" y="21360"/>
                  <a:pt x="3255" y="21360"/>
                </a:cubicBezTo>
                <a:cubicBezTo>
                  <a:pt x="3623" y="21360"/>
                  <a:pt x="3922" y="21468"/>
                  <a:pt x="3922" y="21600"/>
                </a:cubicBezTo>
                <a:lnTo>
                  <a:pt x="4358" y="21600"/>
                </a:lnTo>
                <a:cubicBezTo>
                  <a:pt x="4358" y="21468"/>
                  <a:pt x="4656" y="21360"/>
                  <a:pt x="5024" y="21360"/>
                </a:cubicBezTo>
                <a:cubicBezTo>
                  <a:pt x="5391" y="21360"/>
                  <a:pt x="5690" y="21468"/>
                  <a:pt x="5690" y="21600"/>
                </a:cubicBezTo>
                <a:lnTo>
                  <a:pt x="6126" y="21600"/>
                </a:lnTo>
                <a:cubicBezTo>
                  <a:pt x="6126" y="21468"/>
                  <a:pt x="6424" y="21360"/>
                  <a:pt x="6792" y="21360"/>
                </a:cubicBezTo>
                <a:cubicBezTo>
                  <a:pt x="7159" y="21360"/>
                  <a:pt x="7458" y="21468"/>
                  <a:pt x="7458" y="21600"/>
                </a:cubicBezTo>
                <a:lnTo>
                  <a:pt x="7894" y="21600"/>
                </a:lnTo>
                <a:cubicBezTo>
                  <a:pt x="7894" y="21468"/>
                  <a:pt x="8193" y="21360"/>
                  <a:pt x="8560" y="21360"/>
                </a:cubicBezTo>
                <a:cubicBezTo>
                  <a:pt x="8927" y="21360"/>
                  <a:pt x="9226" y="21468"/>
                  <a:pt x="9226" y="21600"/>
                </a:cubicBezTo>
                <a:lnTo>
                  <a:pt x="9662" y="21600"/>
                </a:lnTo>
                <a:cubicBezTo>
                  <a:pt x="9662" y="21468"/>
                  <a:pt x="9961" y="21360"/>
                  <a:pt x="10328" y="21360"/>
                </a:cubicBezTo>
                <a:cubicBezTo>
                  <a:pt x="10695" y="21360"/>
                  <a:pt x="10994" y="21468"/>
                  <a:pt x="10994" y="21600"/>
                </a:cubicBezTo>
                <a:lnTo>
                  <a:pt x="11430" y="21600"/>
                </a:lnTo>
                <a:cubicBezTo>
                  <a:pt x="11430" y="21468"/>
                  <a:pt x="11729" y="21360"/>
                  <a:pt x="12096" y="21360"/>
                </a:cubicBezTo>
                <a:cubicBezTo>
                  <a:pt x="12464" y="21360"/>
                  <a:pt x="12762" y="21468"/>
                  <a:pt x="12762" y="21600"/>
                </a:cubicBezTo>
                <a:lnTo>
                  <a:pt x="13198" y="21600"/>
                </a:lnTo>
                <a:cubicBezTo>
                  <a:pt x="13198" y="21468"/>
                  <a:pt x="13497" y="21360"/>
                  <a:pt x="13864" y="21360"/>
                </a:cubicBezTo>
                <a:cubicBezTo>
                  <a:pt x="14232" y="21360"/>
                  <a:pt x="14530" y="21468"/>
                  <a:pt x="14530" y="21600"/>
                </a:cubicBezTo>
                <a:lnTo>
                  <a:pt x="14966" y="21600"/>
                </a:lnTo>
                <a:cubicBezTo>
                  <a:pt x="14966" y="21468"/>
                  <a:pt x="15265" y="21360"/>
                  <a:pt x="15633" y="21360"/>
                </a:cubicBezTo>
                <a:cubicBezTo>
                  <a:pt x="16000" y="21360"/>
                  <a:pt x="16299" y="21468"/>
                  <a:pt x="16299" y="21600"/>
                </a:cubicBezTo>
                <a:lnTo>
                  <a:pt x="16735" y="21600"/>
                </a:lnTo>
                <a:cubicBezTo>
                  <a:pt x="16735" y="21468"/>
                  <a:pt x="17033" y="21360"/>
                  <a:pt x="17401" y="21360"/>
                </a:cubicBezTo>
                <a:cubicBezTo>
                  <a:pt x="17768" y="21360"/>
                  <a:pt x="18067" y="21468"/>
                  <a:pt x="18067" y="21600"/>
                </a:cubicBezTo>
                <a:lnTo>
                  <a:pt x="18503" y="21600"/>
                </a:lnTo>
                <a:cubicBezTo>
                  <a:pt x="18503" y="21468"/>
                  <a:pt x="18801" y="21360"/>
                  <a:pt x="19169" y="21360"/>
                </a:cubicBezTo>
                <a:cubicBezTo>
                  <a:pt x="19536" y="21360"/>
                  <a:pt x="19835" y="21468"/>
                  <a:pt x="19835" y="21600"/>
                </a:cubicBezTo>
                <a:lnTo>
                  <a:pt x="20271" y="21600"/>
                </a:lnTo>
                <a:cubicBezTo>
                  <a:pt x="20271" y="21468"/>
                  <a:pt x="20570" y="21360"/>
                  <a:pt x="20937" y="21360"/>
                </a:cubicBezTo>
                <a:cubicBezTo>
                  <a:pt x="21289" y="21360"/>
                  <a:pt x="21573" y="21458"/>
                  <a:pt x="21600" y="21582"/>
                </a:cubicBezTo>
                <a:lnTo>
                  <a:pt x="21600" y="0"/>
                </a:lnTo>
                <a:lnTo>
                  <a:pt x="0" y="0"/>
                </a:lnTo>
                <a:lnTo>
                  <a:pt x="0" y="21386"/>
                </a:lnTo>
                <a:cubicBezTo>
                  <a:pt x="236" y="21426"/>
                  <a:pt x="385" y="21506"/>
                  <a:pt x="385" y="21600"/>
                </a:cubicBezTo>
                <a:close/>
              </a:path>
            </a:pathLst>
          </a:custGeom>
          <a:solidFill>
            <a:srgbClr val="A6192E"/>
          </a:solidFill>
          <a:ln w="12700">
            <a:miter lim="400000"/>
          </a:ln>
        </p:spPr>
        <p:txBody>
          <a:bodyPr lIns="28575" tIns="28575" rIns="28575" bIns="28575" anchor="t"/>
          <a:lstStyle/>
          <a:p>
            <a:pPr algn="ctr">
              <a:defRPr sz="3000">
                <a:solidFill>
                  <a:srgbClr val="FFFFFF"/>
                </a:solidFill>
              </a:defRPr>
            </a:pPr>
            <a:r>
              <a:rPr lang="en-US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</a:t>
            </a:r>
            <a:endParaRPr sz="2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A88FBB60-7307-42C1-9E05-40BC1E93F872}"/>
              </a:ext>
            </a:extLst>
          </p:cNvPr>
          <p:cNvSpPr/>
          <p:nvPr/>
        </p:nvSpPr>
        <p:spPr>
          <a:xfrm>
            <a:off x="8639528" y="1692311"/>
            <a:ext cx="1209159" cy="24618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" y="21392"/>
                </a:moveTo>
                <a:cubicBezTo>
                  <a:pt x="218" y="21434"/>
                  <a:pt x="352" y="21511"/>
                  <a:pt x="352" y="21600"/>
                </a:cubicBezTo>
                <a:lnTo>
                  <a:pt x="788" y="21600"/>
                </a:lnTo>
                <a:cubicBezTo>
                  <a:pt x="788" y="21468"/>
                  <a:pt x="1087" y="21360"/>
                  <a:pt x="1455" y="21360"/>
                </a:cubicBezTo>
                <a:cubicBezTo>
                  <a:pt x="1822" y="21360"/>
                  <a:pt x="2121" y="21468"/>
                  <a:pt x="2121" y="21600"/>
                </a:cubicBezTo>
                <a:lnTo>
                  <a:pt x="2557" y="21600"/>
                </a:lnTo>
                <a:cubicBezTo>
                  <a:pt x="2557" y="21468"/>
                  <a:pt x="2855" y="21360"/>
                  <a:pt x="3223" y="21360"/>
                </a:cubicBezTo>
                <a:cubicBezTo>
                  <a:pt x="3590" y="21360"/>
                  <a:pt x="3889" y="21468"/>
                  <a:pt x="3889" y="21600"/>
                </a:cubicBezTo>
                <a:lnTo>
                  <a:pt x="4325" y="21600"/>
                </a:lnTo>
                <a:cubicBezTo>
                  <a:pt x="4325" y="21468"/>
                  <a:pt x="4623" y="21360"/>
                  <a:pt x="4991" y="21360"/>
                </a:cubicBezTo>
                <a:cubicBezTo>
                  <a:pt x="5358" y="21360"/>
                  <a:pt x="5657" y="21468"/>
                  <a:pt x="5657" y="21600"/>
                </a:cubicBezTo>
                <a:lnTo>
                  <a:pt x="6093" y="21600"/>
                </a:lnTo>
                <a:cubicBezTo>
                  <a:pt x="6093" y="21468"/>
                  <a:pt x="6392" y="21360"/>
                  <a:pt x="6759" y="21360"/>
                </a:cubicBezTo>
                <a:cubicBezTo>
                  <a:pt x="7126" y="21360"/>
                  <a:pt x="7425" y="21468"/>
                  <a:pt x="7425" y="21600"/>
                </a:cubicBezTo>
                <a:lnTo>
                  <a:pt x="7861" y="21600"/>
                </a:lnTo>
                <a:cubicBezTo>
                  <a:pt x="7861" y="21468"/>
                  <a:pt x="8160" y="21360"/>
                  <a:pt x="8527" y="21360"/>
                </a:cubicBezTo>
                <a:cubicBezTo>
                  <a:pt x="8894" y="21360"/>
                  <a:pt x="9193" y="21468"/>
                  <a:pt x="9193" y="21600"/>
                </a:cubicBezTo>
                <a:lnTo>
                  <a:pt x="9629" y="21600"/>
                </a:lnTo>
                <a:cubicBezTo>
                  <a:pt x="9629" y="21468"/>
                  <a:pt x="9928" y="21360"/>
                  <a:pt x="10295" y="21360"/>
                </a:cubicBezTo>
                <a:cubicBezTo>
                  <a:pt x="10663" y="21360"/>
                  <a:pt x="10961" y="21468"/>
                  <a:pt x="10961" y="21600"/>
                </a:cubicBezTo>
                <a:lnTo>
                  <a:pt x="11397" y="21600"/>
                </a:lnTo>
                <a:cubicBezTo>
                  <a:pt x="11397" y="21468"/>
                  <a:pt x="11696" y="21360"/>
                  <a:pt x="12063" y="21360"/>
                </a:cubicBezTo>
                <a:cubicBezTo>
                  <a:pt x="12431" y="21360"/>
                  <a:pt x="12729" y="21468"/>
                  <a:pt x="12729" y="21600"/>
                </a:cubicBezTo>
                <a:lnTo>
                  <a:pt x="13166" y="21600"/>
                </a:lnTo>
                <a:cubicBezTo>
                  <a:pt x="13166" y="21468"/>
                  <a:pt x="13464" y="21360"/>
                  <a:pt x="13832" y="21360"/>
                </a:cubicBezTo>
                <a:cubicBezTo>
                  <a:pt x="14199" y="21360"/>
                  <a:pt x="14498" y="21468"/>
                  <a:pt x="14498" y="21600"/>
                </a:cubicBezTo>
                <a:lnTo>
                  <a:pt x="14934" y="21600"/>
                </a:lnTo>
                <a:cubicBezTo>
                  <a:pt x="14934" y="21468"/>
                  <a:pt x="15232" y="21360"/>
                  <a:pt x="15600" y="21360"/>
                </a:cubicBezTo>
                <a:cubicBezTo>
                  <a:pt x="15967" y="21360"/>
                  <a:pt x="16266" y="21468"/>
                  <a:pt x="16266" y="21600"/>
                </a:cubicBezTo>
                <a:lnTo>
                  <a:pt x="16702" y="21600"/>
                </a:lnTo>
                <a:cubicBezTo>
                  <a:pt x="16702" y="21468"/>
                  <a:pt x="17000" y="21360"/>
                  <a:pt x="17368" y="21360"/>
                </a:cubicBezTo>
                <a:cubicBezTo>
                  <a:pt x="17735" y="21360"/>
                  <a:pt x="18034" y="21468"/>
                  <a:pt x="18034" y="21600"/>
                </a:cubicBezTo>
                <a:lnTo>
                  <a:pt x="18470" y="21600"/>
                </a:lnTo>
                <a:cubicBezTo>
                  <a:pt x="18470" y="21468"/>
                  <a:pt x="18769" y="21360"/>
                  <a:pt x="19136" y="21360"/>
                </a:cubicBezTo>
                <a:cubicBezTo>
                  <a:pt x="19503" y="21360"/>
                  <a:pt x="19802" y="21468"/>
                  <a:pt x="19802" y="21600"/>
                </a:cubicBezTo>
                <a:lnTo>
                  <a:pt x="20238" y="21600"/>
                </a:lnTo>
                <a:cubicBezTo>
                  <a:pt x="20238" y="21468"/>
                  <a:pt x="20537" y="21360"/>
                  <a:pt x="20904" y="21360"/>
                </a:cubicBezTo>
                <a:cubicBezTo>
                  <a:pt x="21271" y="21360"/>
                  <a:pt x="21570" y="21468"/>
                  <a:pt x="21570" y="21600"/>
                </a:cubicBezTo>
                <a:lnTo>
                  <a:pt x="21600" y="21600"/>
                </a:lnTo>
                <a:lnTo>
                  <a:pt x="21600" y="1644"/>
                </a:lnTo>
                <a:cubicBezTo>
                  <a:pt x="21600" y="737"/>
                  <a:pt x="19554" y="0"/>
                  <a:pt x="17033" y="0"/>
                </a:cubicBezTo>
                <a:lnTo>
                  <a:pt x="0" y="0"/>
                </a:lnTo>
                <a:lnTo>
                  <a:pt x="0" y="21392"/>
                </a:ln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t"/>
          <a:lstStyle/>
          <a:p>
            <a:pPr algn="ctr">
              <a:defRPr sz="3000">
                <a:solidFill>
                  <a:srgbClr val="FFFFFF"/>
                </a:solidFill>
              </a:defRPr>
            </a:pPr>
            <a:r>
              <a:rPr lang="en-US" sz="2700" b="1" dirty="0">
                <a:solidFill>
                  <a:schemeClr val="bg1"/>
                </a:solidFill>
              </a:rPr>
              <a:t>06</a:t>
            </a:r>
            <a:endParaRPr sz="2700" b="1" dirty="0">
              <a:solidFill>
                <a:schemeClr val="bg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E6A72C7-20B1-48B6-9A17-0C9623233DC8}"/>
              </a:ext>
            </a:extLst>
          </p:cNvPr>
          <p:cNvGrpSpPr/>
          <p:nvPr/>
        </p:nvGrpSpPr>
        <p:grpSpPr>
          <a:xfrm>
            <a:off x="2343314" y="2406141"/>
            <a:ext cx="940996" cy="1534172"/>
            <a:chOff x="332936" y="2795688"/>
            <a:chExt cx="3055988" cy="2045563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3591901-389F-4505-A504-2680401F0C3E}"/>
                </a:ext>
              </a:extLst>
            </p:cNvPr>
            <p:cNvSpPr txBox="1"/>
            <p:nvPr/>
          </p:nvSpPr>
          <p:spPr>
            <a:xfrm>
              <a:off x="462844" y="2795688"/>
              <a:ext cx="2926080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AU" sz="1200" b="1" dirty="0">
                  <a:solidFill>
                    <a:schemeClr val="bg1"/>
                  </a:solidFill>
                </a:rPr>
                <a:t>XXXXX</a:t>
              </a:r>
              <a:endParaRPr lang="en-US" sz="1200" b="1" noProof="1">
                <a:solidFill>
                  <a:schemeClr val="bg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BC98733-3D1F-4916-874E-2C6BAE2670A9}"/>
                </a:ext>
              </a:extLst>
            </p:cNvPr>
            <p:cNvSpPr txBox="1"/>
            <p:nvPr/>
          </p:nvSpPr>
          <p:spPr>
            <a:xfrm>
              <a:off x="332936" y="3086924"/>
              <a:ext cx="2926080" cy="175432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AU" sz="1200" dirty="0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AU" sz="1200" dirty="0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AU" sz="1200" dirty="0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AU" sz="1200" dirty="0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AU" sz="1200" dirty="0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AU" sz="1200" dirty="0">
                  <a:solidFill>
                    <a:schemeClr val="bg1"/>
                  </a:solidFill>
                </a:rPr>
                <a:t>XXXXX</a:t>
              </a:r>
            </a:p>
            <a:p>
              <a:endParaRPr lang="en-US" sz="750" noProof="1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C1220F4-6603-4318-B282-3A8F6FDBE843}"/>
              </a:ext>
            </a:extLst>
          </p:cNvPr>
          <p:cNvGrpSpPr/>
          <p:nvPr/>
        </p:nvGrpSpPr>
        <p:grpSpPr>
          <a:xfrm>
            <a:off x="3634266" y="2349447"/>
            <a:ext cx="900995" cy="1590862"/>
            <a:chOff x="332936" y="2720099"/>
            <a:chExt cx="2926080" cy="2121151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34A9FA0-DA63-4EFD-8779-80464E791E0A}"/>
                </a:ext>
              </a:extLst>
            </p:cNvPr>
            <p:cNvSpPr txBox="1"/>
            <p:nvPr/>
          </p:nvSpPr>
          <p:spPr>
            <a:xfrm>
              <a:off x="332936" y="2720099"/>
              <a:ext cx="2926080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AU" sz="1200" b="1" dirty="0">
                  <a:solidFill>
                    <a:schemeClr val="bg1"/>
                  </a:solidFill>
                </a:rPr>
                <a:t>XXXX</a:t>
              </a:r>
              <a:endParaRPr lang="en-US" sz="1200" b="1" noProof="1">
                <a:solidFill>
                  <a:schemeClr val="bg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18A16142-2C1D-421B-A911-805DCBB547C2}"/>
                </a:ext>
              </a:extLst>
            </p:cNvPr>
            <p:cNvSpPr txBox="1"/>
            <p:nvPr/>
          </p:nvSpPr>
          <p:spPr>
            <a:xfrm>
              <a:off x="332936" y="3086922"/>
              <a:ext cx="2926080" cy="1754328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endParaRPr lang="en-US" sz="750" noProof="1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C978C08-D365-4C4A-AE83-0941DC66B922}"/>
              </a:ext>
            </a:extLst>
          </p:cNvPr>
          <p:cNvGrpSpPr/>
          <p:nvPr/>
        </p:nvGrpSpPr>
        <p:grpSpPr>
          <a:xfrm>
            <a:off x="4920762" y="2210948"/>
            <a:ext cx="900995" cy="1667895"/>
            <a:chOff x="332936" y="2535432"/>
            <a:chExt cx="2926080" cy="2223859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95AC728-6645-4F68-B0C4-4ECCA4AA73D2}"/>
                </a:ext>
              </a:extLst>
            </p:cNvPr>
            <p:cNvSpPr txBox="1"/>
            <p:nvPr/>
          </p:nvSpPr>
          <p:spPr>
            <a:xfrm>
              <a:off x="332936" y="2535432"/>
              <a:ext cx="2926080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1200" b="1" noProof="1">
                  <a:solidFill>
                    <a:schemeClr val="bg1"/>
                  </a:solidFill>
                </a:rPr>
                <a:t>XXX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ACAF005-07EF-4AD8-8845-D1F079DB9D87}"/>
                </a:ext>
              </a:extLst>
            </p:cNvPr>
            <p:cNvSpPr txBox="1"/>
            <p:nvPr/>
          </p:nvSpPr>
          <p:spPr>
            <a:xfrm>
              <a:off x="332936" y="3004965"/>
              <a:ext cx="2926080" cy="175432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endParaRPr lang="en-US" sz="750" noProof="1">
                <a:solidFill>
                  <a:schemeClr val="bg1"/>
                </a:solidFill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8339AE4-8336-4FDA-87BB-2844BEC79435}"/>
              </a:ext>
            </a:extLst>
          </p:cNvPr>
          <p:cNvGrpSpPr/>
          <p:nvPr/>
        </p:nvGrpSpPr>
        <p:grpSpPr>
          <a:xfrm>
            <a:off x="6211711" y="2349449"/>
            <a:ext cx="900995" cy="1475446"/>
            <a:chOff x="332936" y="2720099"/>
            <a:chExt cx="2926080" cy="1967262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D63DD70-5ACE-4B9A-9C3D-C1C0B0DEF23E}"/>
                </a:ext>
              </a:extLst>
            </p:cNvPr>
            <p:cNvSpPr txBox="1"/>
            <p:nvPr/>
          </p:nvSpPr>
          <p:spPr>
            <a:xfrm>
              <a:off x="332936" y="2720099"/>
              <a:ext cx="2926080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AU" sz="1200" b="1" dirty="0">
                  <a:solidFill>
                    <a:schemeClr val="bg1"/>
                  </a:solidFill>
                </a:rPr>
                <a:t>XXXX</a:t>
              </a:r>
              <a:endParaRPr lang="en-US" sz="1200" b="1" noProof="1">
                <a:solidFill>
                  <a:schemeClr val="bg1"/>
                </a:solidFill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C991FC8-9409-4197-98B5-A55F6033A90A}"/>
                </a:ext>
              </a:extLst>
            </p:cNvPr>
            <p:cNvSpPr txBox="1"/>
            <p:nvPr/>
          </p:nvSpPr>
          <p:spPr>
            <a:xfrm>
              <a:off x="332936" y="3086922"/>
              <a:ext cx="2926080" cy="160043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5021926-F119-4D82-B730-C80D41C01DA5}"/>
              </a:ext>
            </a:extLst>
          </p:cNvPr>
          <p:cNvGrpSpPr/>
          <p:nvPr/>
        </p:nvGrpSpPr>
        <p:grpSpPr>
          <a:xfrm>
            <a:off x="7502658" y="2349451"/>
            <a:ext cx="900995" cy="1590862"/>
            <a:chOff x="332936" y="2720100"/>
            <a:chExt cx="2926080" cy="2121149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BB09068-F288-4148-A45D-873CD1179567}"/>
                </a:ext>
              </a:extLst>
            </p:cNvPr>
            <p:cNvSpPr txBox="1"/>
            <p:nvPr/>
          </p:nvSpPr>
          <p:spPr>
            <a:xfrm>
              <a:off x="332936" y="2720100"/>
              <a:ext cx="2926080" cy="369331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/>
              <a:r>
                <a:rPr lang="en-US" sz="1200" b="1" noProof="1">
                  <a:solidFill>
                    <a:schemeClr val="bg1"/>
                  </a:solidFill>
                </a:rPr>
                <a:t>XXXX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32432D9-8064-4CE4-B537-B49A65BA3152}"/>
                </a:ext>
              </a:extLst>
            </p:cNvPr>
            <p:cNvSpPr txBox="1"/>
            <p:nvPr/>
          </p:nvSpPr>
          <p:spPr>
            <a:xfrm>
              <a:off x="332936" y="3086923"/>
              <a:ext cx="2926080" cy="175432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endParaRPr lang="en-US" sz="750" noProof="1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88C948C-86D8-4C21-A78E-1FE52F84E5E9}"/>
              </a:ext>
            </a:extLst>
          </p:cNvPr>
          <p:cNvGrpSpPr/>
          <p:nvPr/>
        </p:nvGrpSpPr>
        <p:grpSpPr>
          <a:xfrm>
            <a:off x="8697246" y="2349448"/>
            <a:ext cx="1055077" cy="1590861"/>
            <a:chOff x="19983" y="2720101"/>
            <a:chExt cx="3426478" cy="2121152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4C7D1E55-7EE2-4FCF-93F5-53B6FB19BE2D}"/>
                </a:ext>
              </a:extLst>
            </p:cNvPr>
            <p:cNvSpPr txBox="1"/>
            <p:nvPr/>
          </p:nvSpPr>
          <p:spPr>
            <a:xfrm>
              <a:off x="19983" y="2720101"/>
              <a:ext cx="3426478" cy="369332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 fontAlgn="auto"/>
              <a:r>
                <a:rPr lang="en-AU" sz="1200" b="1" dirty="0">
                  <a:solidFill>
                    <a:schemeClr val="bg1"/>
                  </a:solidFill>
                </a:rPr>
                <a:t>XXXX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7EFE651-B16D-4C27-A18D-C40029FD126B}"/>
                </a:ext>
              </a:extLst>
            </p:cNvPr>
            <p:cNvSpPr txBox="1"/>
            <p:nvPr/>
          </p:nvSpPr>
          <p:spPr>
            <a:xfrm>
              <a:off x="332932" y="3086923"/>
              <a:ext cx="2926080" cy="1754330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r>
                <a:rPr lang="en-US" sz="1200" noProof="1">
                  <a:solidFill>
                    <a:schemeClr val="bg1"/>
                  </a:solidFill>
                </a:rPr>
                <a:t>XXXXX</a:t>
              </a:r>
            </a:p>
            <a:p>
              <a:endParaRPr lang="en-US" sz="750" noProof="1">
                <a:solidFill>
                  <a:schemeClr val="bg1"/>
                </a:solidFill>
              </a:endParaRPr>
            </a:p>
          </p:txBody>
        </p:sp>
      </p:grpSp>
      <p:sp>
        <p:nvSpPr>
          <p:cNvPr id="47" name="Shape">
            <a:extLst>
              <a:ext uri="{FF2B5EF4-FFF2-40B4-BE49-F238E27FC236}">
                <a16:creationId xmlns:a16="http://schemas.microsoft.com/office/drawing/2014/main" id="{EA7DD9BE-0FBB-43B5-B796-53165BFB4465}"/>
              </a:ext>
            </a:extLst>
          </p:cNvPr>
          <p:cNvSpPr/>
          <p:nvPr/>
        </p:nvSpPr>
        <p:spPr>
          <a:xfrm>
            <a:off x="1990726" y="4135652"/>
            <a:ext cx="1385209" cy="13154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86" h="21600" extrusionOk="0">
                <a:moveTo>
                  <a:pt x="20808" y="3221"/>
                </a:moveTo>
                <a:cubicBezTo>
                  <a:pt x="20495" y="3173"/>
                  <a:pt x="20287" y="2906"/>
                  <a:pt x="20341" y="2628"/>
                </a:cubicBezTo>
                <a:lnTo>
                  <a:pt x="19971" y="2570"/>
                </a:lnTo>
                <a:cubicBezTo>
                  <a:pt x="19917" y="2851"/>
                  <a:pt x="19619" y="3037"/>
                  <a:pt x="19308" y="2989"/>
                </a:cubicBezTo>
                <a:cubicBezTo>
                  <a:pt x="18994" y="2940"/>
                  <a:pt x="18786" y="2674"/>
                  <a:pt x="18840" y="2395"/>
                </a:cubicBezTo>
                <a:lnTo>
                  <a:pt x="18470" y="2338"/>
                </a:lnTo>
                <a:cubicBezTo>
                  <a:pt x="18416" y="2618"/>
                  <a:pt x="18118" y="2805"/>
                  <a:pt x="17807" y="2756"/>
                </a:cubicBezTo>
                <a:cubicBezTo>
                  <a:pt x="17496" y="2708"/>
                  <a:pt x="17286" y="2441"/>
                  <a:pt x="17340" y="2163"/>
                </a:cubicBezTo>
                <a:lnTo>
                  <a:pt x="16970" y="2105"/>
                </a:lnTo>
                <a:cubicBezTo>
                  <a:pt x="16916" y="2386"/>
                  <a:pt x="16618" y="2572"/>
                  <a:pt x="16307" y="2524"/>
                </a:cubicBezTo>
                <a:cubicBezTo>
                  <a:pt x="15993" y="2476"/>
                  <a:pt x="15785" y="2209"/>
                  <a:pt x="15839" y="1930"/>
                </a:cubicBezTo>
                <a:lnTo>
                  <a:pt x="15469" y="1873"/>
                </a:lnTo>
                <a:cubicBezTo>
                  <a:pt x="15415" y="2154"/>
                  <a:pt x="15117" y="2340"/>
                  <a:pt x="14806" y="2292"/>
                </a:cubicBezTo>
                <a:cubicBezTo>
                  <a:pt x="14493" y="2243"/>
                  <a:pt x="14285" y="1976"/>
                  <a:pt x="14339" y="1698"/>
                </a:cubicBezTo>
                <a:lnTo>
                  <a:pt x="13969" y="1640"/>
                </a:lnTo>
                <a:cubicBezTo>
                  <a:pt x="13915" y="1921"/>
                  <a:pt x="13617" y="2108"/>
                  <a:pt x="13306" y="2059"/>
                </a:cubicBezTo>
                <a:cubicBezTo>
                  <a:pt x="12992" y="2011"/>
                  <a:pt x="12784" y="1744"/>
                  <a:pt x="12838" y="1466"/>
                </a:cubicBezTo>
                <a:lnTo>
                  <a:pt x="12468" y="1408"/>
                </a:lnTo>
                <a:cubicBezTo>
                  <a:pt x="12414" y="1689"/>
                  <a:pt x="12116" y="1875"/>
                  <a:pt x="11805" y="1827"/>
                </a:cubicBezTo>
                <a:cubicBezTo>
                  <a:pt x="11492" y="1779"/>
                  <a:pt x="11284" y="1512"/>
                  <a:pt x="11338" y="1233"/>
                </a:cubicBezTo>
                <a:lnTo>
                  <a:pt x="10968" y="1176"/>
                </a:lnTo>
                <a:cubicBezTo>
                  <a:pt x="10914" y="1456"/>
                  <a:pt x="10616" y="1643"/>
                  <a:pt x="10305" y="1594"/>
                </a:cubicBezTo>
                <a:cubicBezTo>
                  <a:pt x="9991" y="1546"/>
                  <a:pt x="9783" y="1279"/>
                  <a:pt x="9837" y="1001"/>
                </a:cubicBezTo>
                <a:lnTo>
                  <a:pt x="9467" y="943"/>
                </a:lnTo>
                <a:cubicBezTo>
                  <a:pt x="9413" y="1224"/>
                  <a:pt x="9115" y="1410"/>
                  <a:pt x="8804" y="1362"/>
                </a:cubicBezTo>
                <a:cubicBezTo>
                  <a:pt x="8491" y="1314"/>
                  <a:pt x="8283" y="1047"/>
                  <a:pt x="8337" y="769"/>
                </a:cubicBezTo>
                <a:lnTo>
                  <a:pt x="7967" y="711"/>
                </a:lnTo>
                <a:cubicBezTo>
                  <a:pt x="7913" y="992"/>
                  <a:pt x="7615" y="1178"/>
                  <a:pt x="7304" y="1130"/>
                </a:cubicBezTo>
                <a:cubicBezTo>
                  <a:pt x="6990" y="1081"/>
                  <a:pt x="6782" y="815"/>
                  <a:pt x="6836" y="536"/>
                </a:cubicBezTo>
                <a:lnTo>
                  <a:pt x="6474" y="465"/>
                </a:lnTo>
                <a:cubicBezTo>
                  <a:pt x="6420" y="745"/>
                  <a:pt x="6122" y="932"/>
                  <a:pt x="5811" y="884"/>
                </a:cubicBezTo>
                <a:cubicBezTo>
                  <a:pt x="5498" y="835"/>
                  <a:pt x="5290" y="568"/>
                  <a:pt x="5344" y="290"/>
                </a:cubicBezTo>
                <a:lnTo>
                  <a:pt x="4974" y="232"/>
                </a:lnTo>
                <a:cubicBezTo>
                  <a:pt x="4920" y="513"/>
                  <a:pt x="4622" y="699"/>
                  <a:pt x="4311" y="651"/>
                </a:cubicBezTo>
                <a:cubicBezTo>
                  <a:pt x="3997" y="603"/>
                  <a:pt x="3789" y="336"/>
                  <a:pt x="3843" y="58"/>
                </a:cubicBezTo>
                <a:lnTo>
                  <a:pt x="3473" y="0"/>
                </a:lnTo>
                <a:cubicBezTo>
                  <a:pt x="3427" y="237"/>
                  <a:pt x="3206" y="407"/>
                  <a:pt x="2946" y="423"/>
                </a:cubicBezTo>
                <a:lnTo>
                  <a:pt x="59" y="15282"/>
                </a:lnTo>
                <a:cubicBezTo>
                  <a:pt x="-314" y="17196"/>
                  <a:pt x="1117" y="19018"/>
                  <a:pt x="3255" y="19350"/>
                </a:cubicBezTo>
                <a:lnTo>
                  <a:pt x="17689" y="21600"/>
                </a:lnTo>
                <a:lnTo>
                  <a:pt x="21286" y="3097"/>
                </a:lnTo>
                <a:cubicBezTo>
                  <a:pt x="21163" y="3196"/>
                  <a:pt x="20988" y="3249"/>
                  <a:pt x="20808" y="3221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48" name="Shape">
            <a:extLst>
              <a:ext uri="{FF2B5EF4-FFF2-40B4-BE49-F238E27FC236}">
                <a16:creationId xmlns:a16="http://schemas.microsoft.com/office/drawing/2014/main" id="{850BBD76-9B33-4AE2-A377-AC731CC39A1D}"/>
              </a:ext>
            </a:extLst>
          </p:cNvPr>
          <p:cNvSpPr/>
          <p:nvPr/>
        </p:nvSpPr>
        <p:spPr>
          <a:xfrm>
            <a:off x="4481930" y="4135660"/>
            <a:ext cx="1463797" cy="13413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60" y="3667"/>
                </a:moveTo>
                <a:cubicBezTo>
                  <a:pt x="20761" y="3610"/>
                  <a:pt x="20571" y="3342"/>
                  <a:pt x="20633" y="3071"/>
                </a:cubicBezTo>
                <a:lnTo>
                  <a:pt x="20280" y="3003"/>
                </a:lnTo>
                <a:cubicBezTo>
                  <a:pt x="20218" y="3276"/>
                  <a:pt x="19925" y="3450"/>
                  <a:pt x="19629" y="3394"/>
                </a:cubicBezTo>
                <a:cubicBezTo>
                  <a:pt x="19330" y="3337"/>
                  <a:pt x="19140" y="3069"/>
                  <a:pt x="19202" y="2798"/>
                </a:cubicBezTo>
                <a:lnTo>
                  <a:pt x="18849" y="2730"/>
                </a:lnTo>
                <a:cubicBezTo>
                  <a:pt x="18787" y="3003"/>
                  <a:pt x="18494" y="3177"/>
                  <a:pt x="18198" y="3121"/>
                </a:cubicBezTo>
                <a:cubicBezTo>
                  <a:pt x="17899" y="3064"/>
                  <a:pt x="17709" y="2796"/>
                  <a:pt x="17771" y="2525"/>
                </a:cubicBezTo>
                <a:lnTo>
                  <a:pt x="17418" y="2457"/>
                </a:lnTo>
                <a:cubicBezTo>
                  <a:pt x="17356" y="2730"/>
                  <a:pt x="17063" y="2904"/>
                  <a:pt x="16767" y="2847"/>
                </a:cubicBezTo>
                <a:cubicBezTo>
                  <a:pt x="16468" y="2791"/>
                  <a:pt x="16278" y="2523"/>
                  <a:pt x="16340" y="2252"/>
                </a:cubicBezTo>
                <a:lnTo>
                  <a:pt x="15987" y="2184"/>
                </a:lnTo>
                <a:cubicBezTo>
                  <a:pt x="15926" y="2457"/>
                  <a:pt x="15632" y="2631"/>
                  <a:pt x="15336" y="2574"/>
                </a:cubicBezTo>
                <a:cubicBezTo>
                  <a:pt x="15037" y="2518"/>
                  <a:pt x="14847" y="2250"/>
                  <a:pt x="14909" y="1979"/>
                </a:cubicBezTo>
                <a:lnTo>
                  <a:pt x="14556" y="1911"/>
                </a:lnTo>
                <a:cubicBezTo>
                  <a:pt x="14495" y="2184"/>
                  <a:pt x="14201" y="2358"/>
                  <a:pt x="13905" y="2301"/>
                </a:cubicBezTo>
                <a:cubicBezTo>
                  <a:pt x="13606" y="2245"/>
                  <a:pt x="13416" y="1977"/>
                  <a:pt x="13478" y="1706"/>
                </a:cubicBezTo>
                <a:lnTo>
                  <a:pt x="13125" y="1638"/>
                </a:lnTo>
                <a:cubicBezTo>
                  <a:pt x="13064" y="1911"/>
                  <a:pt x="12770" y="2085"/>
                  <a:pt x="12474" y="2028"/>
                </a:cubicBezTo>
                <a:cubicBezTo>
                  <a:pt x="12175" y="1972"/>
                  <a:pt x="11985" y="1704"/>
                  <a:pt x="12047" y="1433"/>
                </a:cubicBezTo>
                <a:lnTo>
                  <a:pt x="11694" y="1365"/>
                </a:lnTo>
                <a:cubicBezTo>
                  <a:pt x="11633" y="1638"/>
                  <a:pt x="11339" y="1812"/>
                  <a:pt x="11043" y="1755"/>
                </a:cubicBezTo>
                <a:cubicBezTo>
                  <a:pt x="10744" y="1699"/>
                  <a:pt x="10554" y="1431"/>
                  <a:pt x="10616" y="1160"/>
                </a:cubicBezTo>
                <a:lnTo>
                  <a:pt x="10263" y="1092"/>
                </a:lnTo>
                <a:cubicBezTo>
                  <a:pt x="10202" y="1365"/>
                  <a:pt x="9908" y="1539"/>
                  <a:pt x="9612" y="1482"/>
                </a:cubicBezTo>
                <a:cubicBezTo>
                  <a:pt x="9314" y="1426"/>
                  <a:pt x="9124" y="1158"/>
                  <a:pt x="9185" y="887"/>
                </a:cubicBezTo>
                <a:lnTo>
                  <a:pt x="8832" y="819"/>
                </a:lnTo>
                <a:cubicBezTo>
                  <a:pt x="8771" y="1092"/>
                  <a:pt x="8477" y="1266"/>
                  <a:pt x="8181" y="1209"/>
                </a:cubicBezTo>
                <a:cubicBezTo>
                  <a:pt x="7883" y="1153"/>
                  <a:pt x="7693" y="884"/>
                  <a:pt x="7754" y="614"/>
                </a:cubicBezTo>
                <a:lnTo>
                  <a:pt x="7401" y="546"/>
                </a:lnTo>
                <a:cubicBezTo>
                  <a:pt x="7340" y="819"/>
                  <a:pt x="7046" y="993"/>
                  <a:pt x="6750" y="936"/>
                </a:cubicBezTo>
                <a:cubicBezTo>
                  <a:pt x="6452" y="880"/>
                  <a:pt x="6262" y="611"/>
                  <a:pt x="6323" y="341"/>
                </a:cubicBezTo>
                <a:lnTo>
                  <a:pt x="5971" y="273"/>
                </a:lnTo>
                <a:cubicBezTo>
                  <a:pt x="5909" y="546"/>
                  <a:pt x="5615" y="720"/>
                  <a:pt x="5319" y="663"/>
                </a:cubicBezTo>
                <a:cubicBezTo>
                  <a:pt x="5021" y="607"/>
                  <a:pt x="4831" y="338"/>
                  <a:pt x="4892" y="68"/>
                </a:cubicBezTo>
                <a:lnTo>
                  <a:pt x="4540" y="0"/>
                </a:lnTo>
                <a:cubicBezTo>
                  <a:pt x="4490" y="212"/>
                  <a:pt x="4303" y="363"/>
                  <a:pt x="4081" y="395"/>
                </a:cubicBezTo>
                <a:lnTo>
                  <a:pt x="0" y="18265"/>
                </a:lnTo>
                <a:lnTo>
                  <a:pt x="17465" y="21600"/>
                </a:lnTo>
                <a:lnTo>
                  <a:pt x="21600" y="3491"/>
                </a:lnTo>
                <a:cubicBezTo>
                  <a:pt x="21474" y="3630"/>
                  <a:pt x="21269" y="3705"/>
                  <a:pt x="21060" y="3667"/>
                </a:cubicBezTo>
                <a:close/>
              </a:path>
            </a:pathLst>
          </a:custGeom>
          <a:solidFill>
            <a:srgbClr val="C6007E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49" name="Shape">
            <a:extLst>
              <a:ext uri="{FF2B5EF4-FFF2-40B4-BE49-F238E27FC236}">
                <a16:creationId xmlns:a16="http://schemas.microsoft.com/office/drawing/2014/main" id="{33725588-A139-4FAB-89F6-7FF65A928676}"/>
              </a:ext>
            </a:extLst>
          </p:cNvPr>
          <p:cNvSpPr/>
          <p:nvPr/>
        </p:nvSpPr>
        <p:spPr>
          <a:xfrm>
            <a:off x="3339434" y="4143828"/>
            <a:ext cx="1340742" cy="1256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13" y="2216"/>
                </a:moveTo>
                <a:cubicBezTo>
                  <a:pt x="20681" y="2187"/>
                  <a:pt x="20442" y="1922"/>
                  <a:pt x="20474" y="1626"/>
                </a:cubicBezTo>
                <a:lnTo>
                  <a:pt x="20083" y="1589"/>
                </a:lnTo>
                <a:cubicBezTo>
                  <a:pt x="20051" y="1886"/>
                  <a:pt x="19755" y="2100"/>
                  <a:pt x="19424" y="2071"/>
                </a:cubicBezTo>
                <a:cubicBezTo>
                  <a:pt x="19092" y="2042"/>
                  <a:pt x="18853" y="1777"/>
                  <a:pt x="18885" y="1481"/>
                </a:cubicBezTo>
                <a:lnTo>
                  <a:pt x="18494" y="1445"/>
                </a:lnTo>
                <a:cubicBezTo>
                  <a:pt x="18462" y="1741"/>
                  <a:pt x="18166" y="1956"/>
                  <a:pt x="17834" y="1927"/>
                </a:cubicBezTo>
                <a:cubicBezTo>
                  <a:pt x="17503" y="1898"/>
                  <a:pt x="17263" y="1633"/>
                  <a:pt x="17296" y="1337"/>
                </a:cubicBezTo>
                <a:lnTo>
                  <a:pt x="16905" y="1300"/>
                </a:lnTo>
                <a:cubicBezTo>
                  <a:pt x="16873" y="1597"/>
                  <a:pt x="16576" y="1811"/>
                  <a:pt x="16245" y="1782"/>
                </a:cubicBezTo>
                <a:cubicBezTo>
                  <a:pt x="15914" y="1753"/>
                  <a:pt x="15674" y="1488"/>
                  <a:pt x="15706" y="1192"/>
                </a:cubicBezTo>
                <a:lnTo>
                  <a:pt x="15316" y="1156"/>
                </a:lnTo>
                <a:cubicBezTo>
                  <a:pt x="15283" y="1452"/>
                  <a:pt x="14987" y="1667"/>
                  <a:pt x="14656" y="1638"/>
                </a:cubicBezTo>
                <a:cubicBezTo>
                  <a:pt x="14325" y="1609"/>
                  <a:pt x="14085" y="1344"/>
                  <a:pt x="14117" y="1048"/>
                </a:cubicBezTo>
                <a:lnTo>
                  <a:pt x="13727" y="1011"/>
                </a:lnTo>
                <a:cubicBezTo>
                  <a:pt x="13694" y="1308"/>
                  <a:pt x="13398" y="1522"/>
                  <a:pt x="13067" y="1493"/>
                </a:cubicBezTo>
                <a:cubicBezTo>
                  <a:pt x="12735" y="1464"/>
                  <a:pt x="12496" y="1199"/>
                  <a:pt x="12528" y="903"/>
                </a:cubicBezTo>
                <a:lnTo>
                  <a:pt x="12137" y="867"/>
                </a:lnTo>
                <a:cubicBezTo>
                  <a:pt x="12105" y="1163"/>
                  <a:pt x="11809" y="1378"/>
                  <a:pt x="11477" y="1349"/>
                </a:cubicBezTo>
                <a:cubicBezTo>
                  <a:pt x="11146" y="1320"/>
                  <a:pt x="10906" y="1055"/>
                  <a:pt x="10939" y="759"/>
                </a:cubicBezTo>
                <a:lnTo>
                  <a:pt x="10548" y="722"/>
                </a:lnTo>
                <a:cubicBezTo>
                  <a:pt x="10516" y="1019"/>
                  <a:pt x="10220" y="1233"/>
                  <a:pt x="9888" y="1204"/>
                </a:cubicBezTo>
                <a:cubicBezTo>
                  <a:pt x="9557" y="1175"/>
                  <a:pt x="9317" y="910"/>
                  <a:pt x="9349" y="614"/>
                </a:cubicBezTo>
                <a:lnTo>
                  <a:pt x="8959" y="578"/>
                </a:lnTo>
                <a:cubicBezTo>
                  <a:pt x="8927" y="874"/>
                  <a:pt x="8630" y="1089"/>
                  <a:pt x="8299" y="1060"/>
                </a:cubicBezTo>
                <a:cubicBezTo>
                  <a:pt x="7968" y="1031"/>
                  <a:pt x="7728" y="766"/>
                  <a:pt x="7760" y="470"/>
                </a:cubicBezTo>
                <a:lnTo>
                  <a:pt x="7370" y="433"/>
                </a:lnTo>
                <a:cubicBezTo>
                  <a:pt x="7337" y="730"/>
                  <a:pt x="7041" y="944"/>
                  <a:pt x="6710" y="915"/>
                </a:cubicBezTo>
                <a:cubicBezTo>
                  <a:pt x="6378" y="886"/>
                  <a:pt x="6139" y="621"/>
                  <a:pt x="6171" y="325"/>
                </a:cubicBezTo>
                <a:lnTo>
                  <a:pt x="5780" y="289"/>
                </a:lnTo>
                <a:cubicBezTo>
                  <a:pt x="5748" y="585"/>
                  <a:pt x="5452" y="800"/>
                  <a:pt x="5121" y="771"/>
                </a:cubicBezTo>
                <a:cubicBezTo>
                  <a:pt x="4789" y="742"/>
                  <a:pt x="4549" y="477"/>
                  <a:pt x="4582" y="181"/>
                </a:cubicBezTo>
                <a:lnTo>
                  <a:pt x="4191" y="144"/>
                </a:lnTo>
                <a:cubicBezTo>
                  <a:pt x="4159" y="441"/>
                  <a:pt x="3863" y="655"/>
                  <a:pt x="3531" y="626"/>
                </a:cubicBezTo>
                <a:cubicBezTo>
                  <a:pt x="3200" y="597"/>
                  <a:pt x="2960" y="332"/>
                  <a:pt x="2993" y="36"/>
                </a:cubicBezTo>
                <a:lnTo>
                  <a:pt x="2602" y="0"/>
                </a:lnTo>
                <a:cubicBezTo>
                  <a:pt x="2578" y="222"/>
                  <a:pt x="2405" y="397"/>
                  <a:pt x="2185" y="460"/>
                </a:cubicBezTo>
                <a:lnTo>
                  <a:pt x="0" y="19856"/>
                </a:lnTo>
                <a:lnTo>
                  <a:pt x="19380" y="21600"/>
                </a:lnTo>
                <a:lnTo>
                  <a:pt x="21600" y="1888"/>
                </a:lnTo>
                <a:cubicBezTo>
                  <a:pt x="21511" y="2110"/>
                  <a:pt x="21274" y="2240"/>
                  <a:pt x="21013" y="2216"/>
                </a:cubicBezTo>
                <a:close/>
              </a:path>
            </a:pathLst>
          </a:custGeom>
          <a:solidFill>
            <a:srgbClr val="D6001C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50" name="Shape">
            <a:extLst>
              <a:ext uri="{FF2B5EF4-FFF2-40B4-BE49-F238E27FC236}">
                <a16:creationId xmlns:a16="http://schemas.microsoft.com/office/drawing/2014/main" id="{6733B756-3760-424A-A494-7ADB09D35E30}"/>
              </a:ext>
            </a:extLst>
          </p:cNvPr>
          <p:cNvSpPr/>
          <p:nvPr/>
        </p:nvSpPr>
        <p:spPr>
          <a:xfrm>
            <a:off x="8697246" y="4142358"/>
            <a:ext cx="1480929" cy="14011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80" h="21600" extrusionOk="0">
                <a:moveTo>
                  <a:pt x="16064" y="613"/>
                </a:moveTo>
                <a:cubicBezTo>
                  <a:pt x="15782" y="689"/>
                  <a:pt x="15483" y="542"/>
                  <a:pt x="15402" y="287"/>
                </a:cubicBezTo>
                <a:lnTo>
                  <a:pt x="15067" y="376"/>
                </a:lnTo>
                <a:cubicBezTo>
                  <a:pt x="15151" y="631"/>
                  <a:pt x="14988" y="900"/>
                  <a:pt x="14706" y="974"/>
                </a:cubicBezTo>
                <a:cubicBezTo>
                  <a:pt x="14424" y="1047"/>
                  <a:pt x="14125" y="903"/>
                  <a:pt x="14044" y="648"/>
                </a:cubicBezTo>
                <a:lnTo>
                  <a:pt x="13709" y="736"/>
                </a:lnTo>
                <a:cubicBezTo>
                  <a:pt x="13793" y="991"/>
                  <a:pt x="13630" y="1261"/>
                  <a:pt x="13348" y="1334"/>
                </a:cubicBezTo>
                <a:cubicBezTo>
                  <a:pt x="13066" y="1408"/>
                  <a:pt x="12767" y="1263"/>
                  <a:pt x="12685" y="1008"/>
                </a:cubicBezTo>
                <a:lnTo>
                  <a:pt x="12351" y="1097"/>
                </a:lnTo>
                <a:cubicBezTo>
                  <a:pt x="12434" y="1352"/>
                  <a:pt x="12272" y="1622"/>
                  <a:pt x="11990" y="1695"/>
                </a:cubicBezTo>
                <a:cubicBezTo>
                  <a:pt x="11707" y="1771"/>
                  <a:pt x="11409" y="1624"/>
                  <a:pt x="11327" y="1369"/>
                </a:cubicBezTo>
                <a:lnTo>
                  <a:pt x="10992" y="1457"/>
                </a:lnTo>
                <a:cubicBezTo>
                  <a:pt x="11076" y="1712"/>
                  <a:pt x="10914" y="1982"/>
                  <a:pt x="10631" y="2056"/>
                </a:cubicBezTo>
                <a:cubicBezTo>
                  <a:pt x="10349" y="2131"/>
                  <a:pt x="10050" y="1984"/>
                  <a:pt x="9969" y="1729"/>
                </a:cubicBezTo>
                <a:lnTo>
                  <a:pt x="9634" y="1818"/>
                </a:lnTo>
                <a:cubicBezTo>
                  <a:pt x="9718" y="2073"/>
                  <a:pt x="9555" y="2343"/>
                  <a:pt x="9273" y="2416"/>
                </a:cubicBezTo>
                <a:cubicBezTo>
                  <a:pt x="8991" y="2492"/>
                  <a:pt x="8692" y="2345"/>
                  <a:pt x="8611" y="2090"/>
                </a:cubicBezTo>
                <a:lnTo>
                  <a:pt x="8276" y="2179"/>
                </a:lnTo>
                <a:cubicBezTo>
                  <a:pt x="8360" y="2433"/>
                  <a:pt x="8197" y="2703"/>
                  <a:pt x="7915" y="2777"/>
                </a:cubicBezTo>
                <a:cubicBezTo>
                  <a:pt x="7633" y="2852"/>
                  <a:pt x="7334" y="2705"/>
                  <a:pt x="7253" y="2451"/>
                </a:cubicBezTo>
                <a:lnTo>
                  <a:pt x="6918" y="2539"/>
                </a:lnTo>
                <a:cubicBezTo>
                  <a:pt x="7002" y="2794"/>
                  <a:pt x="6839" y="3064"/>
                  <a:pt x="6557" y="3137"/>
                </a:cubicBezTo>
                <a:cubicBezTo>
                  <a:pt x="6275" y="3213"/>
                  <a:pt x="5976" y="3066"/>
                  <a:pt x="5894" y="2811"/>
                </a:cubicBezTo>
                <a:lnTo>
                  <a:pt x="5560" y="2900"/>
                </a:lnTo>
                <a:cubicBezTo>
                  <a:pt x="5643" y="3155"/>
                  <a:pt x="5481" y="3424"/>
                  <a:pt x="5199" y="3498"/>
                </a:cubicBezTo>
                <a:cubicBezTo>
                  <a:pt x="4916" y="3573"/>
                  <a:pt x="4617" y="3427"/>
                  <a:pt x="4536" y="3172"/>
                </a:cubicBezTo>
                <a:lnTo>
                  <a:pt x="4201" y="3260"/>
                </a:lnTo>
                <a:cubicBezTo>
                  <a:pt x="4285" y="3515"/>
                  <a:pt x="4122" y="3785"/>
                  <a:pt x="3840" y="3858"/>
                </a:cubicBezTo>
                <a:cubicBezTo>
                  <a:pt x="3558" y="3934"/>
                  <a:pt x="3259" y="3787"/>
                  <a:pt x="3178" y="3532"/>
                </a:cubicBezTo>
                <a:lnTo>
                  <a:pt x="2843" y="3621"/>
                </a:lnTo>
                <a:cubicBezTo>
                  <a:pt x="2927" y="3876"/>
                  <a:pt x="2764" y="4146"/>
                  <a:pt x="2482" y="4219"/>
                </a:cubicBezTo>
                <a:cubicBezTo>
                  <a:pt x="2200" y="4295"/>
                  <a:pt x="1901" y="4148"/>
                  <a:pt x="1820" y="3893"/>
                </a:cubicBezTo>
                <a:lnTo>
                  <a:pt x="1485" y="3981"/>
                </a:lnTo>
                <a:cubicBezTo>
                  <a:pt x="1569" y="4236"/>
                  <a:pt x="1406" y="4506"/>
                  <a:pt x="1124" y="4580"/>
                </a:cubicBezTo>
                <a:cubicBezTo>
                  <a:pt x="842" y="4655"/>
                  <a:pt x="543" y="4508"/>
                  <a:pt x="462" y="4254"/>
                </a:cubicBezTo>
                <a:lnTo>
                  <a:pt x="127" y="4342"/>
                </a:lnTo>
                <a:cubicBezTo>
                  <a:pt x="182" y="4513"/>
                  <a:pt x="127" y="4690"/>
                  <a:pt x="0" y="4808"/>
                </a:cubicBezTo>
                <a:lnTo>
                  <a:pt x="5474" y="21600"/>
                </a:lnTo>
                <a:lnTo>
                  <a:pt x="18556" y="18124"/>
                </a:lnTo>
                <a:cubicBezTo>
                  <a:pt x="20493" y="17610"/>
                  <a:pt x="21600" y="15775"/>
                  <a:pt x="21031" y="14026"/>
                </a:cubicBezTo>
                <a:lnTo>
                  <a:pt x="16459" y="0"/>
                </a:lnTo>
                <a:lnTo>
                  <a:pt x="16437" y="6"/>
                </a:lnTo>
                <a:cubicBezTo>
                  <a:pt x="16511" y="270"/>
                  <a:pt x="16349" y="538"/>
                  <a:pt x="16064" y="613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B88BD301-48B5-4E52-8B83-1EE610EFC1E2}"/>
              </a:ext>
            </a:extLst>
          </p:cNvPr>
          <p:cNvSpPr/>
          <p:nvPr/>
        </p:nvSpPr>
        <p:spPr>
          <a:xfrm rot="10800000" flipH="1">
            <a:off x="6057631" y="4142358"/>
            <a:ext cx="1209157" cy="1176098"/>
          </a:xfrm>
          <a:custGeom>
            <a:avLst/>
            <a:gdLst>
              <a:gd name="connsiteX0" fmla="*/ 20137 w 1033137"/>
              <a:gd name="connsiteY0" fmla="*/ 1199066 h 1199066"/>
              <a:gd name="connsiteX1" fmla="*/ 40991 w 1033137"/>
              <a:gd name="connsiteY1" fmla="*/ 1199066 h 1199066"/>
              <a:gd name="connsiteX2" fmla="*/ 72846 w 1033137"/>
              <a:gd name="connsiteY2" fmla="*/ 1167181 h 1199066"/>
              <a:gd name="connsiteX3" fmla="*/ 104701 w 1033137"/>
              <a:gd name="connsiteY3" fmla="*/ 1199066 h 1199066"/>
              <a:gd name="connsiteX4" fmla="*/ 125555 w 1033137"/>
              <a:gd name="connsiteY4" fmla="*/ 1199066 h 1199066"/>
              <a:gd name="connsiteX5" fmla="*/ 157410 w 1033137"/>
              <a:gd name="connsiteY5" fmla="*/ 1167181 h 1199066"/>
              <a:gd name="connsiteX6" fmla="*/ 189265 w 1033137"/>
              <a:gd name="connsiteY6" fmla="*/ 1199066 h 1199066"/>
              <a:gd name="connsiteX7" fmla="*/ 210119 w 1033137"/>
              <a:gd name="connsiteY7" fmla="*/ 1199066 h 1199066"/>
              <a:gd name="connsiteX8" fmla="*/ 241974 w 1033137"/>
              <a:gd name="connsiteY8" fmla="*/ 1167181 h 1199066"/>
              <a:gd name="connsiteX9" fmla="*/ 273877 w 1033137"/>
              <a:gd name="connsiteY9" fmla="*/ 1199066 h 1199066"/>
              <a:gd name="connsiteX10" fmla="*/ 294731 w 1033137"/>
              <a:gd name="connsiteY10" fmla="*/ 1199066 h 1199066"/>
              <a:gd name="connsiteX11" fmla="*/ 326586 w 1033137"/>
              <a:gd name="connsiteY11" fmla="*/ 1167181 h 1199066"/>
              <a:gd name="connsiteX12" fmla="*/ 358441 w 1033137"/>
              <a:gd name="connsiteY12" fmla="*/ 1199066 h 1199066"/>
              <a:gd name="connsiteX13" fmla="*/ 379295 w 1033137"/>
              <a:gd name="connsiteY13" fmla="*/ 1199066 h 1199066"/>
              <a:gd name="connsiteX14" fmla="*/ 411150 w 1033137"/>
              <a:gd name="connsiteY14" fmla="*/ 1167181 h 1199066"/>
              <a:gd name="connsiteX15" fmla="*/ 443006 w 1033137"/>
              <a:gd name="connsiteY15" fmla="*/ 1199066 h 1199066"/>
              <a:gd name="connsiteX16" fmla="*/ 463860 w 1033137"/>
              <a:gd name="connsiteY16" fmla="*/ 1199066 h 1199066"/>
              <a:gd name="connsiteX17" fmla="*/ 495715 w 1033137"/>
              <a:gd name="connsiteY17" fmla="*/ 1167181 h 1199066"/>
              <a:gd name="connsiteX18" fmla="*/ 527570 w 1033137"/>
              <a:gd name="connsiteY18" fmla="*/ 1199066 h 1199066"/>
              <a:gd name="connsiteX19" fmla="*/ 548424 w 1033137"/>
              <a:gd name="connsiteY19" fmla="*/ 1199066 h 1199066"/>
              <a:gd name="connsiteX20" fmla="*/ 580279 w 1033137"/>
              <a:gd name="connsiteY20" fmla="*/ 1167181 h 1199066"/>
              <a:gd name="connsiteX21" fmla="*/ 612134 w 1033137"/>
              <a:gd name="connsiteY21" fmla="*/ 1199066 h 1199066"/>
              <a:gd name="connsiteX22" fmla="*/ 632988 w 1033137"/>
              <a:gd name="connsiteY22" fmla="*/ 1199066 h 1199066"/>
              <a:gd name="connsiteX23" fmla="*/ 664843 w 1033137"/>
              <a:gd name="connsiteY23" fmla="*/ 1167181 h 1199066"/>
              <a:gd name="connsiteX24" fmla="*/ 696698 w 1033137"/>
              <a:gd name="connsiteY24" fmla="*/ 1199066 h 1199066"/>
              <a:gd name="connsiteX25" fmla="*/ 717552 w 1033137"/>
              <a:gd name="connsiteY25" fmla="*/ 1199066 h 1199066"/>
              <a:gd name="connsiteX26" fmla="*/ 749407 w 1033137"/>
              <a:gd name="connsiteY26" fmla="*/ 1167181 h 1199066"/>
              <a:gd name="connsiteX27" fmla="*/ 781262 w 1033137"/>
              <a:gd name="connsiteY27" fmla="*/ 1199066 h 1199066"/>
              <a:gd name="connsiteX28" fmla="*/ 802116 w 1033137"/>
              <a:gd name="connsiteY28" fmla="*/ 1199066 h 1199066"/>
              <a:gd name="connsiteX29" fmla="*/ 833971 w 1033137"/>
              <a:gd name="connsiteY29" fmla="*/ 1167181 h 1199066"/>
              <a:gd name="connsiteX30" fmla="*/ 865874 w 1033137"/>
              <a:gd name="connsiteY30" fmla="*/ 1199066 h 1199066"/>
              <a:gd name="connsiteX31" fmla="*/ 886728 w 1033137"/>
              <a:gd name="connsiteY31" fmla="*/ 1199066 h 1199066"/>
              <a:gd name="connsiteX32" fmla="*/ 918583 w 1033137"/>
              <a:gd name="connsiteY32" fmla="*/ 1167181 h 1199066"/>
              <a:gd name="connsiteX33" fmla="*/ 950438 w 1033137"/>
              <a:gd name="connsiteY33" fmla="*/ 1199066 h 1199066"/>
              <a:gd name="connsiteX34" fmla="*/ 971292 w 1033137"/>
              <a:gd name="connsiteY34" fmla="*/ 1199066 h 1199066"/>
              <a:gd name="connsiteX35" fmla="*/ 1003148 w 1033137"/>
              <a:gd name="connsiteY35" fmla="*/ 1167181 h 1199066"/>
              <a:gd name="connsiteX36" fmla="*/ 1033137 w 1033137"/>
              <a:gd name="connsiteY36" fmla="*/ 1188703 h 1199066"/>
              <a:gd name="connsiteX37" fmla="*/ 1033137 w 1033137"/>
              <a:gd name="connsiteY37" fmla="*/ 0 h 1199066"/>
              <a:gd name="connsiteX38" fmla="*/ 0 w 1033137"/>
              <a:gd name="connsiteY38" fmla="*/ 0 h 1199066"/>
              <a:gd name="connsiteX39" fmla="*/ 0 w 1033137"/>
              <a:gd name="connsiteY39" fmla="*/ 1169838 h 1199066"/>
              <a:gd name="connsiteX40" fmla="*/ 20137 w 1033137"/>
              <a:gd name="connsiteY40" fmla="*/ 1199066 h 1199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033137" h="1199066">
                <a:moveTo>
                  <a:pt x="20137" y="1199066"/>
                </a:moveTo>
                <a:lnTo>
                  <a:pt x="40991" y="1199066"/>
                </a:lnTo>
                <a:cubicBezTo>
                  <a:pt x="40991" y="1181529"/>
                  <a:pt x="55292" y="1167181"/>
                  <a:pt x="72846" y="1167181"/>
                </a:cubicBezTo>
                <a:cubicBezTo>
                  <a:pt x="90448" y="1167181"/>
                  <a:pt x="104701" y="1181529"/>
                  <a:pt x="104701" y="1199066"/>
                </a:cubicBezTo>
                <a:lnTo>
                  <a:pt x="125555" y="1199066"/>
                </a:lnTo>
                <a:cubicBezTo>
                  <a:pt x="125555" y="1181529"/>
                  <a:pt x="139856" y="1167181"/>
                  <a:pt x="157410" y="1167181"/>
                </a:cubicBezTo>
                <a:cubicBezTo>
                  <a:pt x="175012" y="1167181"/>
                  <a:pt x="189265" y="1181529"/>
                  <a:pt x="189265" y="1199066"/>
                </a:cubicBezTo>
                <a:lnTo>
                  <a:pt x="210119" y="1199066"/>
                </a:lnTo>
                <a:cubicBezTo>
                  <a:pt x="210119" y="1181529"/>
                  <a:pt x="224421" y="1167181"/>
                  <a:pt x="241974" y="1167181"/>
                </a:cubicBezTo>
                <a:cubicBezTo>
                  <a:pt x="259576" y="1167181"/>
                  <a:pt x="273877" y="1181529"/>
                  <a:pt x="273877" y="1199066"/>
                </a:cubicBezTo>
                <a:lnTo>
                  <a:pt x="294731" y="1199066"/>
                </a:lnTo>
                <a:cubicBezTo>
                  <a:pt x="294731" y="1181529"/>
                  <a:pt x="308985" y="1167181"/>
                  <a:pt x="326586" y="1167181"/>
                </a:cubicBezTo>
                <a:cubicBezTo>
                  <a:pt x="344140" y="1167181"/>
                  <a:pt x="358441" y="1181529"/>
                  <a:pt x="358441" y="1199066"/>
                </a:cubicBezTo>
                <a:lnTo>
                  <a:pt x="379295" y="1199066"/>
                </a:lnTo>
                <a:cubicBezTo>
                  <a:pt x="379295" y="1181529"/>
                  <a:pt x="393549" y="1167181"/>
                  <a:pt x="411150" y="1167181"/>
                </a:cubicBezTo>
                <a:cubicBezTo>
                  <a:pt x="428704" y="1167181"/>
                  <a:pt x="443006" y="1181529"/>
                  <a:pt x="443006" y="1199066"/>
                </a:cubicBezTo>
                <a:lnTo>
                  <a:pt x="463860" y="1199066"/>
                </a:lnTo>
                <a:cubicBezTo>
                  <a:pt x="463860" y="1181529"/>
                  <a:pt x="478161" y="1167181"/>
                  <a:pt x="495715" y="1167181"/>
                </a:cubicBezTo>
                <a:cubicBezTo>
                  <a:pt x="513268" y="1167181"/>
                  <a:pt x="527570" y="1181529"/>
                  <a:pt x="527570" y="1199066"/>
                </a:cubicBezTo>
                <a:lnTo>
                  <a:pt x="548424" y="1199066"/>
                </a:lnTo>
                <a:cubicBezTo>
                  <a:pt x="548424" y="1181529"/>
                  <a:pt x="562725" y="1167181"/>
                  <a:pt x="580279" y="1167181"/>
                </a:cubicBezTo>
                <a:cubicBezTo>
                  <a:pt x="597833" y="1167181"/>
                  <a:pt x="612134" y="1181529"/>
                  <a:pt x="612134" y="1199066"/>
                </a:cubicBezTo>
                <a:lnTo>
                  <a:pt x="632988" y="1199066"/>
                </a:lnTo>
                <a:cubicBezTo>
                  <a:pt x="632988" y="1181529"/>
                  <a:pt x="647289" y="1167181"/>
                  <a:pt x="664843" y="1167181"/>
                </a:cubicBezTo>
                <a:cubicBezTo>
                  <a:pt x="682445" y="1167181"/>
                  <a:pt x="696698" y="1181529"/>
                  <a:pt x="696698" y="1199066"/>
                </a:cubicBezTo>
                <a:lnTo>
                  <a:pt x="717552" y="1199066"/>
                </a:lnTo>
                <a:cubicBezTo>
                  <a:pt x="717552" y="1181529"/>
                  <a:pt x="731853" y="1167181"/>
                  <a:pt x="749407" y="1167181"/>
                </a:cubicBezTo>
                <a:cubicBezTo>
                  <a:pt x="767009" y="1167181"/>
                  <a:pt x="781262" y="1181529"/>
                  <a:pt x="781262" y="1199066"/>
                </a:cubicBezTo>
                <a:lnTo>
                  <a:pt x="802116" y="1199066"/>
                </a:lnTo>
                <a:cubicBezTo>
                  <a:pt x="802116" y="1181529"/>
                  <a:pt x="816418" y="1167181"/>
                  <a:pt x="833971" y="1167181"/>
                </a:cubicBezTo>
                <a:cubicBezTo>
                  <a:pt x="851573" y="1167181"/>
                  <a:pt x="865874" y="1181529"/>
                  <a:pt x="865874" y="1199066"/>
                </a:cubicBezTo>
                <a:lnTo>
                  <a:pt x="886728" y="1199066"/>
                </a:lnTo>
                <a:cubicBezTo>
                  <a:pt x="886728" y="1181529"/>
                  <a:pt x="900982" y="1167181"/>
                  <a:pt x="918583" y="1167181"/>
                </a:cubicBezTo>
                <a:cubicBezTo>
                  <a:pt x="936137" y="1167181"/>
                  <a:pt x="950438" y="1181529"/>
                  <a:pt x="950438" y="1199066"/>
                </a:cubicBezTo>
                <a:lnTo>
                  <a:pt x="971292" y="1199066"/>
                </a:lnTo>
                <a:cubicBezTo>
                  <a:pt x="971292" y="1181529"/>
                  <a:pt x="985546" y="1167181"/>
                  <a:pt x="1003148" y="1167181"/>
                </a:cubicBezTo>
                <a:cubicBezTo>
                  <a:pt x="1017114" y="1167181"/>
                  <a:pt x="1028832" y="1176215"/>
                  <a:pt x="1033137" y="1188703"/>
                </a:cubicBezTo>
                <a:lnTo>
                  <a:pt x="1033137" y="0"/>
                </a:lnTo>
                <a:lnTo>
                  <a:pt x="0" y="0"/>
                </a:lnTo>
                <a:lnTo>
                  <a:pt x="0" y="1169838"/>
                </a:lnTo>
                <a:cubicBezTo>
                  <a:pt x="12293" y="1174621"/>
                  <a:pt x="20137" y="1185913"/>
                  <a:pt x="20137" y="1199066"/>
                </a:cubicBezTo>
                <a:close/>
              </a:path>
            </a:pathLst>
          </a:custGeom>
          <a:solidFill>
            <a:srgbClr val="80225F"/>
          </a:solidFill>
          <a:ln w="12700">
            <a:miter lim="400000"/>
          </a:ln>
        </p:spPr>
        <p:txBody>
          <a:bodyPr wrap="square" lIns="28575" tIns="28575" rIns="28575" bIns="28575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EAC04E77-4F26-4CC4-B13D-C0993A4C5BF3}"/>
              </a:ext>
            </a:extLst>
          </p:cNvPr>
          <p:cNvSpPr/>
          <p:nvPr/>
        </p:nvSpPr>
        <p:spPr>
          <a:xfrm rot="10800000" flipH="1">
            <a:off x="7346790" y="4142358"/>
            <a:ext cx="1209158" cy="1176098"/>
          </a:xfrm>
          <a:custGeom>
            <a:avLst/>
            <a:gdLst>
              <a:gd name="connsiteX0" fmla="*/ 20137 w 1033137"/>
              <a:gd name="connsiteY0" fmla="*/ 1199066 h 1199066"/>
              <a:gd name="connsiteX1" fmla="*/ 40991 w 1033137"/>
              <a:gd name="connsiteY1" fmla="*/ 1199066 h 1199066"/>
              <a:gd name="connsiteX2" fmla="*/ 72846 w 1033137"/>
              <a:gd name="connsiteY2" fmla="*/ 1167181 h 1199066"/>
              <a:gd name="connsiteX3" fmla="*/ 104701 w 1033137"/>
              <a:gd name="connsiteY3" fmla="*/ 1199066 h 1199066"/>
              <a:gd name="connsiteX4" fmla="*/ 125555 w 1033137"/>
              <a:gd name="connsiteY4" fmla="*/ 1199066 h 1199066"/>
              <a:gd name="connsiteX5" fmla="*/ 157410 w 1033137"/>
              <a:gd name="connsiteY5" fmla="*/ 1167181 h 1199066"/>
              <a:gd name="connsiteX6" fmla="*/ 189265 w 1033137"/>
              <a:gd name="connsiteY6" fmla="*/ 1199066 h 1199066"/>
              <a:gd name="connsiteX7" fmla="*/ 210119 w 1033137"/>
              <a:gd name="connsiteY7" fmla="*/ 1199066 h 1199066"/>
              <a:gd name="connsiteX8" fmla="*/ 241974 w 1033137"/>
              <a:gd name="connsiteY8" fmla="*/ 1167181 h 1199066"/>
              <a:gd name="connsiteX9" fmla="*/ 273877 w 1033137"/>
              <a:gd name="connsiteY9" fmla="*/ 1199066 h 1199066"/>
              <a:gd name="connsiteX10" fmla="*/ 294731 w 1033137"/>
              <a:gd name="connsiteY10" fmla="*/ 1199066 h 1199066"/>
              <a:gd name="connsiteX11" fmla="*/ 326586 w 1033137"/>
              <a:gd name="connsiteY11" fmla="*/ 1167181 h 1199066"/>
              <a:gd name="connsiteX12" fmla="*/ 358441 w 1033137"/>
              <a:gd name="connsiteY12" fmla="*/ 1199066 h 1199066"/>
              <a:gd name="connsiteX13" fmla="*/ 379295 w 1033137"/>
              <a:gd name="connsiteY13" fmla="*/ 1199066 h 1199066"/>
              <a:gd name="connsiteX14" fmla="*/ 411150 w 1033137"/>
              <a:gd name="connsiteY14" fmla="*/ 1167181 h 1199066"/>
              <a:gd name="connsiteX15" fmla="*/ 443006 w 1033137"/>
              <a:gd name="connsiteY15" fmla="*/ 1199066 h 1199066"/>
              <a:gd name="connsiteX16" fmla="*/ 463860 w 1033137"/>
              <a:gd name="connsiteY16" fmla="*/ 1199066 h 1199066"/>
              <a:gd name="connsiteX17" fmla="*/ 495715 w 1033137"/>
              <a:gd name="connsiteY17" fmla="*/ 1167181 h 1199066"/>
              <a:gd name="connsiteX18" fmla="*/ 527570 w 1033137"/>
              <a:gd name="connsiteY18" fmla="*/ 1199066 h 1199066"/>
              <a:gd name="connsiteX19" fmla="*/ 548424 w 1033137"/>
              <a:gd name="connsiteY19" fmla="*/ 1199066 h 1199066"/>
              <a:gd name="connsiteX20" fmla="*/ 580279 w 1033137"/>
              <a:gd name="connsiteY20" fmla="*/ 1167181 h 1199066"/>
              <a:gd name="connsiteX21" fmla="*/ 612134 w 1033137"/>
              <a:gd name="connsiteY21" fmla="*/ 1199066 h 1199066"/>
              <a:gd name="connsiteX22" fmla="*/ 632988 w 1033137"/>
              <a:gd name="connsiteY22" fmla="*/ 1199066 h 1199066"/>
              <a:gd name="connsiteX23" fmla="*/ 664843 w 1033137"/>
              <a:gd name="connsiteY23" fmla="*/ 1167181 h 1199066"/>
              <a:gd name="connsiteX24" fmla="*/ 696698 w 1033137"/>
              <a:gd name="connsiteY24" fmla="*/ 1199066 h 1199066"/>
              <a:gd name="connsiteX25" fmla="*/ 717552 w 1033137"/>
              <a:gd name="connsiteY25" fmla="*/ 1199066 h 1199066"/>
              <a:gd name="connsiteX26" fmla="*/ 749407 w 1033137"/>
              <a:gd name="connsiteY26" fmla="*/ 1167181 h 1199066"/>
              <a:gd name="connsiteX27" fmla="*/ 781262 w 1033137"/>
              <a:gd name="connsiteY27" fmla="*/ 1199066 h 1199066"/>
              <a:gd name="connsiteX28" fmla="*/ 802116 w 1033137"/>
              <a:gd name="connsiteY28" fmla="*/ 1199066 h 1199066"/>
              <a:gd name="connsiteX29" fmla="*/ 833971 w 1033137"/>
              <a:gd name="connsiteY29" fmla="*/ 1167181 h 1199066"/>
              <a:gd name="connsiteX30" fmla="*/ 865874 w 1033137"/>
              <a:gd name="connsiteY30" fmla="*/ 1199066 h 1199066"/>
              <a:gd name="connsiteX31" fmla="*/ 886728 w 1033137"/>
              <a:gd name="connsiteY31" fmla="*/ 1199066 h 1199066"/>
              <a:gd name="connsiteX32" fmla="*/ 918583 w 1033137"/>
              <a:gd name="connsiteY32" fmla="*/ 1167181 h 1199066"/>
              <a:gd name="connsiteX33" fmla="*/ 950438 w 1033137"/>
              <a:gd name="connsiteY33" fmla="*/ 1199066 h 1199066"/>
              <a:gd name="connsiteX34" fmla="*/ 971292 w 1033137"/>
              <a:gd name="connsiteY34" fmla="*/ 1199066 h 1199066"/>
              <a:gd name="connsiteX35" fmla="*/ 1003148 w 1033137"/>
              <a:gd name="connsiteY35" fmla="*/ 1167181 h 1199066"/>
              <a:gd name="connsiteX36" fmla="*/ 1033137 w 1033137"/>
              <a:gd name="connsiteY36" fmla="*/ 1188703 h 1199066"/>
              <a:gd name="connsiteX37" fmla="*/ 1033137 w 1033137"/>
              <a:gd name="connsiteY37" fmla="*/ 0 h 1199066"/>
              <a:gd name="connsiteX38" fmla="*/ 0 w 1033137"/>
              <a:gd name="connsiteY38" fmla="*/ 0 h 1199066"/>
              <a:gd name="connsiteX39" fmla="*/ 0 w 1033137"/>
              <a:gd name="connsiteY39" fmla="*/ 1169838 h 1199066"/>
              <a:gd name="connsiteX40" fmla="*/ 20137 w 1033137"/>
              <a:gd name="connsiteY40" fmla="*/ 1199066 h 1199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033137" h="1199066">
                <a:moveTo>
                  <a:pt x="20137" y="1199066"/>
                </a:moveTo>
                <a:lnTo>
                  <a:pt x="40991" y="1199066"/>
                </a:lnTo>
                <a:cubicBezTo>
                  <a:pt x="40991" y="1181529"/>
                  <a:pt x="55292" y="1167181"/>
                  <a:pt x="72846" y="1167181"/>
                </a:cubicBezTo>
                <a:cubicBezTo>
                  <a:pt x="90448" y="1167181"/>
                  <a:pt x="104701" y="1181529"/>
                  <a:pt x="104701" y="1199066"/>
                </a:cubicBezTo>
                <a:lnTo>
                  <a:pt x="125555" y="1199066"/>
                </a:lnTo>
                <a:cubicBezTo>
                  <a:pt x="125555" y="1181529"/>
                  <a:pt x="139856" y="1167181"/>
                  <a:pt x="157410" y="1167181"/>
                </a:cubicBezTo>
                <a:cubicBezTo>
                  <a:pt x="175012" y="1167181"/>
                  <a:pt x="189265" y="1181529"/>
                  <a:pt x="189265" y="1199066"/>
                </a:cubicBezTo>
                <a:lnTo>
                  <a:pt x="210119" y="1199066"/>
                </a:lnTo>
                <a:cubicBezTo>
                  <a:pt x="210119" y="1181529"/>
                  <a:pt x="224421" y="1167181"/>
                  <a:pt x="241974" y="1167181"/>
                </a:cubicBezTo>
                <a:cubicBezTo>
                  <a:pt x="259576" y="1167181"/>
                  <a:pt x="273877" y="1181529"/>
                  <a:pt x="273877" y="1199066"/>
                </a:cubicBezTo>
                <a:lnTo>
                  <a:pt x="294731" y="1199066"/>
                </a:lnTo>
                <a:cubicBezTo>
                  <a:pt x="294731" y="1181529"/>
                  <a:pt x="308985" y="1167181"/>
                  <a:pt x="326586" y="1167181"/>
                </a:cubicBezTo>
                <a:cubicBezTo>
                  <a:pt x="344140" y="1167181"/>
                  <a:pt x="358441" y="1181529"/>
                  <a:pt x="358441" y="1199066"/>
                </a:cubicBezTo>
                <a:lnTo>
                  <a:pt x="379295" y="1199066"/>
                </a:lnTo>
                <a:cubicBezTo>
                  <a:pt x="379295" y="1181529"/>
                  <a:pt x="393549" y="1167181"/>
                  <a:pt x="411150" y="1167181"/>
                </a:cubicBezTo>
                <a:cubicBezTo>
                  <a:pt x="428704" y="1167181"/>
                  <a:pt x="443006" y="1181529"/>
                  <a:pt x="443006" y="1199066"/>
                </a:cubicBezTo>
                <a:lnTo>
                  <a:pt x="463860" y="1199066"/>
                </a:lnTo>
                <a:cubicBezTo>
                  <a:pt x="463860" y="1181529"/>
                  <a:pt x="478161" y="1167181"/>
                  <a:pt x="495715" y="1167181"/>
                </a:cubicBezTo>
                <a:cubicBezTo>
                  <a:pt x="513268" y="1167181"/>
                  <a:pt x="527570" y="1181529"/>
                  <a:pt x="527570" y="1199066"/>
                </a:cubicBezTo>
                <a:lnTo>
                  <a:pt x="548424" y="1199066"/>
                </a:lnTo>
                <a:cubicBezTo>
                  <a:pt x="548424" y="1181529"/>
                  <a:pt x="562725" y="1167181"/>
                  <a:pt x="580279" y="1167181"/>
                </a:cubicBezTo>
                <a:cubicBezTo>
                  <a:pt x="597833" y="1167181"/>
                  <a:pt x="612134" y="1181529"/>
                  <a:pt x="612134" y="1199066"/>
                </a:cubicBezTo>
                <a:lnTo>
                  <a:pt x="632988" y="1199066"/>
                </a:lnTo>
                <a:cubicBezTo>
                  <a:pt x="632988" y="1181529"/>
                  <a:pt x="647289" y="1167181"/>
                  <a:pt x="664843" y="1167181"/>
                </a:cubicBezTo>
                <a:cubicBezTo>
                  <a:pt x="682445" y="1167181"/>
                  <a:pt x="696698" y="1181529"/>
                  <a:pt x="696698" y="1199066"/>
                </a:cubicBezTo>
                <a:lnTo>
                  <a:pt x="717552" y="1199066"/>
                </a:lnTo>
                <a:cubicBezTo>
                  <a:pt x="717552" y="1181529"/>
                  <a:pt x="731853" y="1167181"/>
                  <a:pt x="749407" y="1167181"/>
                </a:cubicBezTo>
                <a:cubicBezTo>
                  <a:pt x="767009" y="1167181"/>
                  <a:pt x="781262" y="1181529"/>
                  <a:pt x="781262" y="1199066"/>
                </a:cubicBezTo>
                <a:lnTo>
                  <a:pt x="802116" y="1199066"/>
                </a:lnTo>
                <a:cubicBezTo>
                  <a:pt x="802116" y="1181529"/>
                  <a:pt x="816418" y="1167181"/>
                  <a:pt x="833971" y="1167181"/>
                </a:cubicBezTo>
                <a:cubicBezTo>
                  <a:pt x="851573" y="1167181"/>
                  <a:pt x="865874" y="1181529"/>
                  <a:pt x="865874" y="1199066"/>
                </a:cubicBezTo>
                <a:lnTo>
                  <a:pt x="886728" y="1199066"/>
                </a:lnTo>
                <a:cubicBezTo>
                  <a:pt x="886728" y="1181529"/>
                  <a:pt x="900982" y="1167181"/>
                  <a:pt x="918583" y="1167181"/>
                </a:cubicBezTo>
                <a:cubicBezTo>
                  <a:pt x="936137" y="1167181"/>
                  <a:pt x="950438" y="1181529"/>
                  <a:pt x="950438" y="1199066"/>
                </a:cubicBezTo>
                <a:lnTo>
                  <a:pt x="971292" y="1199066"/>
                </a:lnTo>
                <a:cubicBezTo>
                  <a:pt x="971292" y="1181529"/>
                  <a:pt x="985546" y="1167181"/>
                  <a:pt x="1003148" y="1167181"/>
                </a:cubicBezTo>
                <a:cubicBezTo>
                  <a:pt x="1017114" y="1167181"/>
                  <a:pt x="1028832" y="1176215"/>
                  <a:pt x="1033137" y="1188703"/>
                </a:cubicBezTo>
                <a:lnTo>
                  <a:pt x="1033137" y="0"/>
                </a:lnTo>
                <a:lnTo>
                  <a:pt x="0" y="0"/>
                </a:lnTo>
                <a:lnTo>
                  <a:pt x="0" y="1169838"/>
                </a:lnTo>
                <a:cubicBezTo>
                  <a:pt x="12293" y="1174621"/>
                  <a:pt x="20137" y="1185913"/>
                  <a:pt x="20137" y="1199066"/>
                </a:cubicBezTo>
                <a:close/>
              </a:path>
            </a:pathLst>
          </a:custGeom>
          <a:solidFill>
            <a:srgbClr val="A6192E"/>
          </a:solidFill>
          <a:ln w="12700">
            <a:miter lim="400000"/>
          </a:ln>
        </p:spPr>
        <p:txBody>
          <a:bodyPr wrap="square" lIns="28575" tIns="28575" rIns="28575" bIns="28575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</p:spTree>
    <p:extLst>
      <p:ext uri="{BB962C8B-B14F-4D97-AF65-F5344CB8AC3E}">
        <p14:creationId xmlns:p14="http://schemas.microsoft.com/office/powerpoint/2010/main" val="2532692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B798F180-F61C-4513-8403-C6F668B54080}"/>
              </a:ext>
            </a:extLst>
          </p:cNvPr>
          <p:cNvSpPr/>
          <p:nvPr/>
        </p:nvSpPr>
        <p:spPr>
          <a:xfrm>
            <a:off x="5863892" y="1941624"/>
            <a:ext cx="1803717" cy="1548208"/>
          </a:xfrm>
          <a:custGeom>
            <a:avLst/>
            <a:gdLst>
              <a:gd name="connsiteX0" fmla="*/ 371371 w 2621725"/>
              <a:gd name="connsiteY0" fmla="*/ 0 h 2250338"/>
              <a:gd name="connsiteX1" fmla="*/ 2621725 w 2621725"/>
              <a:gd name="connsiteY1" fmla="*/ 2250338 h 2250338"/>
              <a:gd name="connsiteX2" fmla="*/ 1887821 w 2621725"/>
              <a:gd name="connsiteY2" fmla="*/ 2250338 h 2250338"/>
              <a:gd name="connsiteX3" fmla="*/ 1859730 w 2621725"/>
              <a:gd name="connsiteY3" fmla="*/ 2233877 h 2250338"/>
              <a:gd name="connsiteX4" fmla="*/ 1860581 w 2621725"/>
              <a:gd name="connsiteY4" fmla="*/ 2201268 h 2250338"/>
              <a:gd name="connsiteX5" fmla="*/ 1901563 w 2621725"/>
              <a:gd name="connsiteY5" fmla="*/ 2014574 h 2250338"/>
              <a:gd name="connsiteX6" fmla="*/ 1816438 w 2621725"/>
              <a:gd name="connsiteY6" fmla="*/ 1905599 h 2250338"/>
              <a:gd name="connsiteX7" fmla="*/ 1659928 w 2621725"/>
              <a:gd name="connsiteY7" fmla="*/ 1886429 h 2250338"/>
              <a:gd name="connsiteX8" fmla="*/ 1536131 w 2621725"/>
              <a:gd name="connsiteY8" fmla="*/ 1983111 h 2250338"/>
              <a:gd name="connsiteX9" fmla="*/ 1564466 w 2621725"/>
              <a:gd name="connsiteY9" fmla="*/ 2202102 h 2250338"/>
              <a:gd name="connsiteX10" fmla="*/ 1564466 w 2621725"/>
              <a:gd name="connsiteY10" fmla="*/ 2234190 h 2250338"/>
              <a:gd name="connsiteX11" fmla="*/ 1536739 w 2621725"/>
              <a:gd name="connsiteY11" fmla="*/ 2250026 h 2250338"/>
              <a:gd name="connsiteX12" fmla="*/ 872255 w 2621725"/>
              <a:gd name="connsiteY12" fmla="*/ 2250026 h 2250338"/>
              <a:gd name="connsiteX13" fmla="*/ 864325 w 2621725"/>
              <a:gd name="connsiteY13" fmla="*/ 2171352 h 2250338"/>
              <a:gd name="connsiteX14" fmla="*/ 442750 w 2621725"/>
              <a:gd name="connsiteY14" fmla="*/ 1749778 h 2250338"/>
              <a:gd name="connsiteX15" fmla="*/ 371736 w 2621725"/>
              <a:gd name="connsiteY15" fmla="*/ 1742619 h 2250338"/>
              <a:gd name="connsiteX16" fmla="*/ 371736 w 2621725"/>
              <a:gd name="connsiteY16" fmla="*/ 1085059 h 2250338"/>
              <a:gd name="connsiteX17" fmla="*/ 325403 w 2621725"/>
              <a:gd name="connsiteY17" fmla="*/ 1004526 h 2250338"/>
              <a:gd name="connsiteX18" fmla="*/ 232373 w 2621725"/>
              <a:gd name="connsiteY18" fmla="*/ 1004213 h 2250338"/>
              <a:gd name="connsiteX19" fmla="*/ 72459 w 2621725"/>
              <a:gd name="connsiteY19" fmla="*/ 1031926 h 2250338"/>
              <a:gd name="connsiteX20" fmla="*/ 5331 w 2621725"/>
              <a:gd name="connsiteY20" fmla="*/ 945350 h 2250338"/>
              <a:gd name="connsiteX21" fmla="*/ 18465 w 2621725"/>
              <a:gd name="connsiteY21" fmla="*/ 836167 h 2250338"/>
              <a:gd name="connsiteX22" fmla="*/ 89605 w 2621725"/>
              <a:gd name="connsiteY22" fmla="*/ 779388 h 2250338"/>
              <a:gd name="connsiteX23" fmla="*/ 229211 w 2621725"/>
              <a:gd name="connsiteY23" fmla="*/ 812622 h 2250338"/>
              <a:gd name="connsiteX24" fmla="*/ 323822 w 2621725"/>
              <a:gd name="connsiteY24" fmla="*/ 815123 h 2250338"/>
              <a:gd name="connsiteX25" fmla="*/ 371371 w 2621725"/>
              <a:gd name="connsiteY25" fmla="*/ 733965 h 225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621725" h="2250338">
                <a:moveTo>
                  <a:pt x="371371" y="0"/>
                </a:moveTo>
                <a:cubicBezTo>
                  <a:pt x="1607150" y="16148"/>
                  <a:pt x="2605551" y="1014632"/>
                  <a:pt x="2621725" y="2250338"/>
                </a:cubicBezTo>
                <a:lnTo>
                  <a:pt x="1887821" y="2250338"/>
                </a:lnTo>
                <a:cubicBezTo>
                  <a:pt x="1870675" y="2250338"/>
                  <a:pt x="1862527" y="2238774"/>
                  <a:pt x="1859730" y="2233877"/>
                </a:cubicBezTo>
                <a:cubicBezTo>
                  <a:pt x="1856933" y="2228981"/>
                  <a:pt x="1851461" y="2215854"/>
                  <a:pt x="1860581" y="2201268"/>
                </a:cubicBezTo>
                <a:cubicBezTo>
                  <a:pt x="1900590" y="2136884"/>
                  <a:pt x="1915183" y="2070624"/>
                  <a:pt x="1901563" y="2014574"/>
                </a:cubicBezTo>
                <a:cubicBezTo>
                  <a:pt x="1890497" y="1969671"/>
                  <a:pt x="1860946" y="1931853"/>
                  <a:pt x="1816438" y="1905599"/>
                </a:cubicBezTo>
                <a:cubicBezTo>
                  <a:pt x="1770348" y="1878512"/>
                  <a:pt x="1713314" y="1871427"/>
                  <a:pt x="1659928" y="1886429"/>
                </a:cubicBezTo>
                <a:cubicBezTo>
                  <a:pt x="1606542" y="1901015"/>
                  <a:pt x="1561426" y="1936437"/>
                  <a:pt x="1536131" y="1983111"/>
                </a:cubicBezTo>
                <a:cubicBezTo>
                  <a:pt x="1488826" y="2069790"/>
                  <a:pt x="1532362" y="2146364"/>
                  <a:pt x="1564466" y="2202102"/>
                </a:cubicBezTo>
                <a:cubicBezTo>
                  <a:pt x="1572979" y="2216479"/>
                  <a:pt x="1567141" y="2229293"/>
                  <a:pt x="1564466" y="2234190"/>
                </a:cubicBezTo>
                <a:cubicBezTo>
                  <a:pt x="1561669" y="2238774"/>
                  <a:pt x="1553521" y="2250026"/>
                  <a:pt x="1536739" y="2250026"/>
                </a:cubicBezTo>
                <a:lnTo>
                  <a:pt x="872255" y="2250026"/>
                </a:lnTo>
                <a:lnTo>
                  <a:pt x="864325" y="2171352"/>
                </a:lnTo>
                <a:cubicBezTo>
                  <a:pt x="821024" y="1959746"/>
                  <a:pt x="654356" y="1793079"/>
                  <a:pt x="442750" y="1749778"/>
                </a:cubicBezTo>
                <a:lnTo>
                  <a:pt x="371736" y="1742619"/>
                </a:lnTo>
                <a:lnTo>
                  <a:pt x="371736" y="1085059"/>
                </a:lnTo>
                <a:cubicBezTo>
                  <a:pt x="371736" y="1051512"/>
                  <a:pt x="354346" y="1021299"/>
                  <a:pt x="325403" y="1004526"/>
                </a:cubicBezTo>
                <a:cubicBezTo>
                  <a:pt x="296339" y="987753"/>
                  <a:pt x="261559" y="987440"/>
                  <a:pt x="232373" y="1004213"/>
                </a:cubicBezTo>
                <a:cubicBezTo>
                  <a:pt x="171934" y="1038385"/>
                  <a:pt x="125236" y="1060680"/>
                  <a:pt x="72459" y="1031926"/>
                </a:cubicBezTo>
                <a:cubicBezTo>
                  <a:pt x="40111" y="1014632"/>
                  <a:pt x="15789" y="982856"/>
                  <a:pt x="5331" y="945350"/>
                </a:cubicBezTo>
                <a:cubicBezTo>
                  <a:pt x="-5006" y="907845"/>
                  <a:pt x="-142" y="867839"/>
                  <a:pt x="18465" y="836167"/>
                </a:cubicBezTo>
                <a:cubicBezTo>
                  <a:pt x="36463" y="805642"/>
                  <a:pt x="60298" y="786368"/>
                  <a:pt x="89605" y="779388"/>
                </a:cubicBezTo>
                <a:cubicBezTo>
                  <a:pt x="128885" y="769595"/>
                  <a:pt x="179838" y="781784"/>
                  <a:pt x="229211" y="812622"/>
                </a:cubicBezTo>
                <a:cubicBezTo>
                  <a:pt x="258519" y="830958"/>
                  <a:pt x="293663" y="831896"/>
                  <a:pt x="323822" y="815123"/>
                </a:cubicBezTo>
                <a:cubicBezTo>
                  <a:pt x="353738" y="798349"/>
                  <a:pt x="371736" y="767824"/>
                  <a:pt x="371371" y="733965"/>
                </a:cubicBezTo>
                <a:close/>
              </a:path>
            </a:pathLst>
          </a:custGeom>
          <a:solidFill>
            <a:srgbClr val="D6001C"/>
          </a:solidFill>
          <a:ln w="12700">
            <a:miter lim="400000"/>
          </a:ln>
        </p:spPr>
        <p:txBody>
          <a:bodyPr wrap="square" lIns="21431" tIns="21431" rIns="21431" bIns="21431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1688"/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1CC166CE-FD36-4324-8ACC-372F185887B6}"/>
              </a:ext>
            </a:extLst>
          </p:cNvPr>
          <p:cNvSpPr/>
          <p:nvPr/>
        </p:nvSpPr>
        <p:spPr>
          <a:xfrm>
            <a:off x="4524394" y="1941624"/>
            <a:ext cx="1548208" cy="1803927"/>
          </a:xfrm>
          <a:custGeom>
            <a:avLst/>
            <a:gdLst>
              <a:gd name="connsiteX0" fmla="*/ 2250338 w 2250338"/>
              <a:gd name="connsiteY0" fmla="*/ 0 h 2622029"/>
              <a:gd name="connsiteX1" fmla="*/ 2250338 w 2250338"/>
              <a:gd name="connsiteY1" fmla="*/ 734232 h 2622029"/>
              <a:gd name="connsiteX2" fmla="*/ 2233877 w 2250338"/>
              <a:gd name="connsiteY2" fmla="*/ 762327 h 2622029"/>
              <a:gd name="connsiteX3" fmla="*/ 2201268 w 2250338"/>
              <a:gd name="connsiteY3" fmla="*/ 761354 h 2622029"/>
              <a:gd name="connsiteX4" fmla="*/ 2014574 w 2250338"/>
              <a:gd name="connsiteY4" fmla="*/ 720489 h 2622029"/>
              <a:gd name="connsiteX5" fmla="*/ 1905599 w 2250338"/>
              <a:gd name="connsiteY5" fmla="*/ 805624 h 2622029"/>
              <a:gd name="connsiteX6" fmla="*/ 1886429 w 2250338"/>
              <a:gd name="connsiteY6" fmla="*/ 962152 h 2622029"/>
              <a:gd name="connsiteX7" fmla="*/ 1983111 w 2250338"/>
              <a:gd name="connsiteY7" fmla="*/ 1085963 h 2622029"/>
              <a:gd name="connsiteX8" fmla="*/ 2202102 w 2250338"/>
              <a:gd name="connsiteY8" fmla="*/ 1057625 h 2622029"/>
              <a:gd name="connsiteX9" fmla="*/ 2234190 w 2250338"/>
              <a:gd name="connsiteY9" fmla="*/ 1057625 h 2622029"/>
              <a:gd name="connsiteX10" fmla="*/ 2250026 w 2250338"/>
              <a:gd name="connsiteY10" fmla="*/ 1085355 h 2622029"/>
              <a:gd name="connsiteX11" fmla="*/ 2250026 w 2250338"/>
              <a:gd name="connsiteY11" fmla="*/ 1741847 h 2622029"/>
              <a:gd name="connsiteX12" fmla="*/ 2171356 w 2250338"/>
              <a:gd name="connsiteY12" fmla="*/ 1749778 h 2622029"/>
              <a:gd name="connsiteX13" fmla="*/ 1749781 w 2250338"/>
              <a:gd name="connsiteY13" fmla="*/ 2171352 h 2622029"/>
              <a:gd name="connsiteX14" fmla="*/ 1741827 w 2250338"/>
              <a:gd name="connsiteY14" fmla="*/ 2250251 h 2622029"/>
              <a:gd name="connsiteX15" fmla="*/ 1085059 w 2250338"/>
              <a:gd name="connsiteY15" fmla="*/ 2250251 h 2622029"/>
              <a:gd name="connsiteX16" fmla="*/ 1004526 w 2250338"/>
              <a:gd name="connsiteY16" fmla="*/ 2296710 h 2622029"/>
              <a:gd name="connsiteX17" fmla="*/ 1004214 w 2250338"/>
              <a:gd name="connsiteY17" fmla="*/ 2389751 h 2622029"/>
              <a:gd name="connsiteX18" fmla="*/ 1031926 w 2250338"/>
              <a:gd name="connsiteY18" fmla="*/ 2549562 h 2622029"/>
              <a:gd name="connsiteX19" fmla="*/ 945351 w 2250338"/>
              <a:gd name="connsiteY19" fmla="*/ 2616698 h 2622029"/>
              <a:gd name="connsiteX20" fmla="*/ 836167 w 2250338"/>
              <a:gd name="connsiteY20" fmla="*/ 2603563 h 2622029"/>
              <a:gd name="connsiteX21" fmla="*/ 779388 w 2250338"/>
              <a:gd name="connsiteY21" fmla="*/ 2532414 h 2622029"/>
              <a:gd name="connsiteX22" fmla="*/ 812622 w 2250338"/>
              <a:gd name="connsiteY22" fmla="*/ 2392792 h 2622029"/>
              <a:gd name="connsiteX23" fmla="*/ 815123 w 2250338"/>
              <a:gd name="connsiteY23" fmla="*/ 2298170 h 2622029"/>
              <a:gd name="connsiteX24" fmla="*/ 733965 w 2250338"/>
              <a:gd name="connsiteY24" fmla="*/ 2250251 h 2622029"/>
              <a:gd name="connsiteX25" fmla="*/ 0 w 2250338"/>
              <a:gd name="connsiteY25" fmla="*/ 2250251 h 2622029"/>
              <a:gd name="connsiteX26" fmla="*/ 2250338 w 2250338"/>
              <a:gd name="connsiteY26" fmla="*/ 0 h 2622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250338" h="2622029">
                <a:moveTo>
                  <a:pt x="2250338" y="0"/>
                </a:moveTo>
                <a:lnTo>
                  <a:pt x="2250338" y="734232"/>
                </a:lnTo>
                <a:cubicBezTo>
                  <a:pt x="2250338" y="751381"/>
                  <a:pt x="2238774" y="759530"/>
                  <a:pt x="2233877" y="762327"/>
                </a:cubicBezTo>
                <a:cubicBezTo>
                  <a:pt x="2228981" y="765003"/>
                  <a:pt x="2215541" y="770597"/>
                  <a:pt x="2201268" y="761354"/>
                </a:cubicBezTo>
                <a:cubicBezTo>
                  <a:pt x="2136884" y="721097"/>
                  <a:pt x="2070624" y="706746"/>
                  <a:pt x="2014574" y="720489"/>
                </a:cubicBezTo>
                <a:cubicBezTo>
                  <a:pt x="1969671" y="731435"/>
                  <a:pt x="1931853" y="761111"/>
                  <a:pt x="1905599" y="805624"/>
                </a:cubicBezTo>
                <a:cubicBezTo>
                  <a:pt x="1878512" y="851719"/>
                  <a:pt x="1871427" y="908760"/>
                  <a:pt x="1886429" y="962152"/>
                </a:cubicBezTo>
                <a:cubicBezTo>
                  <a:pt x="1901015" y="1015544"/>
                  <a:pt x="1936437" y="1060666"/>
                  <a:pt x="1983111" y="1085963"/>
                </a:cubicBezTo>
                <a:cubicBezTo>
                  <a:pt x="2069790" y="1133274"/>
                  <a:pt x="2146364" y="1089612"/>
                  <a:pt x="2202102" y="1057625"/>
                </a:cubicBezTo>
                <a:cubicBezTo>
                  <a:pt x="2216479" y="1048990"/>
                  <a:pt x="2229293" y="1054828"/>
                  <a:pt x="2234190" y="1057625"/>
                </a:cubicBezTo>
                <a:cubicBezTo>
                  <a:pt x="2238774" y="1060301"/>
                  <a:pt x="2250026" y="1068571"/>
                  <a:pt x="2250026" y="1085355"/>
                </a:cubicBezTo>
                <a:lnTo>
                  <a:pt x="2250026" y="1741847"/>
                </a:lnTo>
                <a:lnTo>
                  <a:pt x="2171356" y="1749778"/>
                </a:lnTo>
                <a:cubicBezTo>
                  <a:pt x="1959750" y="1793079"/>
                  <a:pt x="1793082" y="1959746"/>
                  <a:pt x="1749781" y="2171352"/>
                </a:cubicBezTo>
                <a:lnTo>
                  <a:pt x="1741827" y="2250251"/>
                </a:lnTo>
                <a:lnTo>
                  <a:pt x="1085059" y="2250251"/>
                </a:lnTo>
                <a:cubicBezTo>
                  <a:pt x="1051512" y="2250251"/>
                  <a:pt x="1021299" y="2267643"/>
                  <a:pt x="1004526" y="2296710"/>
                </a:cubicBezTo>
                <a:cubicBezTo>
                  <a:pt x="987753" y="2325656"/>
                  <a:pt x="987440" y="2360440"/>
                  <a:pt x="1004214" y="2389751"/>
                </a:cubicBezTo>
                <a:cubicBezTo>
                  <a:pt x="1038385" y="2450076"/>
                  <a:pt x="1060680" y="2496778"/>
                  <a:pt x="1031926" y="2549562"/>
                </a:cubicBezTo>
                <a:cubicBezTo>
                  <a:pt x="1014632" y="2581914"/>
                  <a:pt x="982856" y="2606238"/>
                  <a:pt x="945351" y="2616698"/>
                </a:cubicBezTo>
                <a:cubicBezTo>
                  <a:pt x="907845" y="2627036"/>
                  <a:pt x="867839" y="2622171"/>
                  <a:pt x="836167" y="2603563"/>
                </a:cubicBezTo>
                <a:cubicBezTo>
                  <a:pt x="805642" y="2585563"/>
                  <a:pt x="786368" y="2561725"/>
                  <a:pt x="779388" y="2532414"/>
                </a:cubicBezTo>
                <a:cubicBezTo>
                  <a:pt x="769595" y="2493130"/>
                  <a:pt x="781888" y="2442170"/>
                  <a:pt x="812622" y="2392792"/>
                </a:cubicBezTo>
                <a:cubicBezTo>
                  <a:pt x="830958" y="2363481"/>
                  <a:pt x="831896" y="2328089"/>
                  <a:pt x="815123" y="2298170"/>
                </a:cubicBezTo>
                <a:cubicBezTo>
                  <a:pt x="798349" y="2268007"/>
                  <a:pt x="768136" y="2250251"/>
                  <a:pt x="733965" y="2250251"/>
                </a:cubicBezTo>
                <a:lnTo>
                  <a:pt x="0" y="2250251"/>
                </a:lnTo>
                <a:cubicBezTo>
                  <a:pt x="16148" y="1014571"/>
                  <a:pt x="1014632" y="16176"/>
                  <a:pt x="2250338" y="0"/>
                </a:cubicBezTo>
                <a:close/>
              </a:path>
            </a:pathLst>
          </a:custGeom>
          <a:solidFill>
            <a:srgbClr val="80225F"/>
          </a:solidFill>
          <a:ln w="12700">
            <a:miter lim="400000"/>
          </a:ln>
        </p:spPr>
        <p:txBody>
          <a:bodyPr wrap="square" lIns="21431" tIns="21431" rIns="21431" bIns="21431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1688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0C8A1AC5-90D2-475D-BB75-7B63F484818C}"/>
              </a:ext>
            </a:extLst>
          </p:cNvPr>
          <p:cNvSpPr/>
          <p:nvPr/>
        </p:nvSpPr>
        <p:spPr>
          <a:xfrm>
            <a:off x="4524394" y="3540309"/>
            <a:ext cx="1803928" cy="1548208"/>
          </a:xfrm>
          <a:custGeom>
            <a:avLst/>
            <a:gdLst>
              <a:gd name="connsiteX0" fmla="*/ 0 w 2622030"/>
              <a:gd name="connsiteY0" fmla="*/ 0 h 2250338"/>
              <a:gd name="connsiteX1" fmla="*/ 734597 w 2622030"/>
              <a:gd name="connsiteY1" fmla="*/ 0 h 2250338"/>
              <a:gd name="connsiteX2" fmla="*/ 762571 w 2622030"/>
              <a:gd name="connsiteY2" fmla="*/ 16461 h 2250338"/>
              <a:gd name="connsiteX3" fmla="*/ 761719 w 2622030"/>
              <a:gd name="connsiteY3" fmla="*/ 49070 h 2250338"/>
              <a:gd name="connsiteX4" fmla="*/ 720854 w 2622030"/>
              <a:gd name="connsiteY4" fmla="*/ 235765 h 2250338"/>
              <a:gd name="connsiteX5" fmla="*/ 805868 w 2622030"/>
              <a:gd name="connsiteY5" fmla="*/ 344739 h 2250338"/>
              <a:gd name="connsiteX6" fmla="*/ 906328 w 2622030"/>
              <a:gd name="connsiteY6" fmla="*/ 371514 h 2250338"/>
              <a:gd name="connsiteX7" fmla="*/ 962152 w 2622030"/>
              <a:gd name="connsiteY7" fmla="*/ 363909 h 2250338"/>
              <a:gd name="connsiteX8" fmla="*/ 1085964 w 2622030"/>
              <a:gd name="connsiteY8" fmla="*/ 267228 h 2250338"/>
              <a:gd name="connsiteX9" fmla="*/ 1057626 w 2622030"/>
              <a:gd name="connsiteY9" fmla="*/ 48237 h 2250338"/>
              <a:gd name="connsiteX10" fmla="*/ 1057626 w 2622030"/>
              <a:gd name="connsiteY10" fmla="*/ 16148 h 2250338"/>
              <a:gd name="connsiteX11" fmla="*/ 1085355 w 2622030"/>
              <a:gd name="connsiteY11" fmla="*/ 313 h 2250338"/>
              <a:gd name="connsiteX12" fmla="*/ 1743158 w 2622030"/>
              <a:gd name="connsiteY12" fmla="*/ 313 h 2250338"/>
              <a:gd name="connsiteX13" fmla="*/ 1749781 w 2622030"/>
              <a:gd name="connsiteY13" fmla="*/ 66014 h 2250338"/>
              <a:gd name="connsiteX14" fmla="*/ 2171356 w 2622030"/>
              <a:gd name="connsiteY14" fmla="*/ 487588 h 2250338"/>
              <a:gd name="connsiteX15" fmla="*/ 2250251 w 2622030"/>
              <a:gd name="connsiteY15" fmla="*/ 495542 h 2250338"/>
              <a:gd name="connsiteX16" fmla="*/ 2250251 w 2622030"/>
              <a:gd name="connsiteY16" fmla="*/ 1165279 h 2250338"/>
              <a:gd name="connsiteX17" fmla="*/ 2296711 w 2622030"/>
              <a:gd name="connsiteY17" fmla="*/ 1245812 h 2250338"/>
              <a:gd name="connsiteX18" fmla="*/ 2389752 w 2622030"/>
              <a:gd name="connsiteY18" fmla="*/ 1246125 h 2250338"/>
              <a:gd name="connsiteX19" fmla="*/ 2549563 w 2622030"/>
              <a:gd name="connsiteY19" fmla="*/ 1218412 h 2250338"/>
              <a:gd name="connsiteX20" fmla="*/ 2616699 w 2622030"/>
              <a:gd name="connsiteY20" fmla="*/ 1304988 h 2250338"/>
              <a:gd name="connsiteX21" fmla="*/ 2603564 w 2622030"/>
              <a:gd name="connsiteY21" fmla="*/ 1414171 h 2250338"/>
              <a:gd name="connsiteX22" fmla="*/ 2532415 w 2622030"/>
              <a:gd name="connsiteY22" fmla="*/ 1470950 h 2250338"/>
              <a:gd name="connsiteX23" fmla="*/ 2392793 w 2622030"/>
              <a:gd name="connsiteY23" fmla="*/ 1437716 h 2250338"/>
              <a:gd name="connsiteX24" fmla="*/ 2298171 w 2622030"/>
              <a:gd name="connsiteY24" fmla="*/ 1435216 h 2250338"/>
              <a:gd name="connsiteX25" fmla="*/ 2250251 w 2622030"/>
              <a:gd name="connsiteY25" fmla="*/ 1516374 h 2250338"/>
              <a:gd name="connsiteX26" fmla="*/ 2250251 w 2622030"/>
              <a:gd name="connsiteY26" fmla="*/ 2250338 h 2250338"/>
              <a:gd name="connsiteX27" fmla="*/ 0 w 2622030"/>
              <a:gd name="connsiteY27" fmla="*/ 0 h 225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622030" h="2250338">
                <a:moveTo>
                  <a:pt x="0" y="0"/>
                </a:moveTo>
                <a:lnTo>
                  <a:pt x="734597" y="0"/>
                </a:lnTo>
                <a:cubicBezTo>
                  <a:pt x="751625" y="0"/>
                  <a:pt x="759895" y="11564"/>
                  <a:pt x="762571" y="16461"/>
                </a:cubicBezTo>
                <a:cubicBezTo>
                  <a:pt x="765368" y="21358"/>
                  <a:pt x="770841" y="34484"/>
                  <a:pt x="761719" y="49070"/>
                </a:cubicBezTo>
                <a:cubicBezTo>
                  <a:pt x="721706" y="113455"/>
                  <a:pt x="707111" y="179715"/>
                  <a:pt x="720854" y="235765"/>
                </a:cubicBezTo>
                <a:cubicBezTo>
                  <a:pt x="731800" y="280667"/>
                  <a:pt x="761354" y="318485"/>
                  <a:pt x="805868" y="344739"/>
                </a:cubicBezTo>
                <a:cubicBezTo>
                  <a:pt x="835787" y="362346"/>
                  <a:pt x="870571" y="371514"/>
                  <a:pt x="906328" y="371514"/>
                </a:cubicBezTo>
                <a:cubicBezTo>
                  <a:pt x="924936" y="371514"/>
                  <a:pt x="943787" y="369118"/>
                  <a:pt x="962152" y="363909"/>
                </a:cubicBezTo>
                <a:cubicBezTo>
                  <a:pt x="1015544" y="349323"/>
                  <a:pt x="1060666" y="313901"/>
                  <a:pt x="1085964" y="267228"/>
                </a:cubicBezTo>
                <a:cubicBezTo>
                  <a:pt x="1133275" y="180548"/>
                  <a:pt x="1089369" y="103974"/>
                  <a:pt x="1057626" y="48237"/>
                </a:cubicBezTo>
                <a:cubicBezTo>
                  <a:pt x="1048990" y="33859"/>
                  <a:pt x="1054828" y="20732"/>
                  <a:pt x="1057626" y="16148"/>
                </a:cubicBezTo>
                <a:cubicBezTo>
                  <a:pt x="1060301" y="11564"/>
                  <a:pt x="1068572" y="313"/>
                  <a:pt x="1085355" y="313"/>
                </a:cubicBezTo>
                <a:lnTo>
                  <a:pt x="1743158" y="313"/>
                </a:lnTo>
                <a:lnTo>
                  <a:pt x="1749781" y="66014"/>
                </a:lnTo>
                <a:cubicBezTo>
                  <a:pt x="1793082" y="277620"/>
                  <a:pt x="1959750" y="444288"/>
                  <a:pt x="2171356" y="487588"/>
                </a:cubicBezTo>
                <a:lnTo>
                  <a:pt x="2250251" y="495542"/>
                </a:lnTo>
                <a:lnTo>
                  <a:pt x="2250251" y="1165279"/>
                </a:lnTo>
                <a:cubicBezTo>
                  <a:pt x="2250251" y="1198826"/>
                  <a:pt x="2267643" y="1229039"/>
                  <a:pt x="2296711" y="1245812"/>
                </a:cubicBezTo>
                <a:cubicBezTo>
                  <a:pt x="2325657" y="1262586"/>
                  <a:pt x="2360441" y="1262898"/>
                  <a:pt x="2389752" y="1246125"/>
                </a:cubicBezTo>
                <a:cubicBezTo>
                  <a:pt x="2450077" y="1211641"/>
                  <a:pt x="2496779" y="1189658"/>
                  <a:pt x="2549563" y="1218412"/>
                </a:cubicBezTo>
                <a:cubicBezTo>
                  <a:pt x="2581915" y="1235707"/>
                  <a:pt x="2606239" y="1267482"/>
                  <a:pt x="2616699" y="1304988"/>
                </a:cubicBezTo>
                <a:cubicBezTo>
                  <a:pt x="2627037" y="1342493"/>
                  <a:pt x="2622172" y="1382500"/>
                  <a:pt x="2603564" y="1414171"/>
                </a:cubicBezTo>
                <a:cubicBezTo>
                  <a:pt x="2585564" y="1444696"/>
                  <a:pt x="2561726" y="1463970"/>
                  <a:pt x="2532415" y="1470950"/>
                </a:cubicBezTo>
                <a:cubicBezTo>
                  <a:pt x="2493131" y="1480743"/>
                  <a:pt x="2442171" y="1468554"/>
                  <a:pt x="2392793" y="1437716"/>
                </a:cubicBezTo>
                <a:cubicBezTo>
                  <a:pt x="2363482" y="1419380"/>
                  <a:pt x="2328454" y="1418442"/>
                  <a:pt x="2298171" y="1435216"/>
                </a:cubicBezTo>
                <a:cubicBezTo>
                  <a:pt x="2268252" y="1451677"/>
                  <a:pt x="2250251" y="1482202"/>
                  <a:pt x="2250251" y="1516374"/>
                </a:cubicBezTo>
                <a:lnTo>
                  <a:pt x="2250251" y="2250338"/>
                </a:lnTo>
                <a:cubicBezTo>
                  <a:pt x="1014571" y="2234190"/>
                  <a:pt x="16176" y="1235707"/>
                  <a:pt x="0" y="0"/>
                </a:cubicBezTo>
                <a:close/>
              </a:path>
            </a:pathLst>
          </a:custGeom>
          <a:solidFill>
            <a:srgbClr val="A6192E"/>
          </a:solidFill>
          <a:ln w="12700">
            <a:miter lim="400000"/>
          </a:ln>
        </p:spPr>
        <p:txBody>
          <a:bodyPr wrap="square" lIns="21431" tIns="21431" rIns="21431" bIns="21431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1688"/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5FE117C7-934B-4895-8B28-13CE6579B891}"/>
              </a:ext>
            </a:extLst>
          </p:cNvPr>
          <p:cNvSpPr/>
          <p:nvPr/>
        </p:nvSpPr>
        <p:spPr>
          <a:xfrm>
            <a:off x="6119401" y="3284800"/>
            <a:ext cx="1548208" cy="1803716"/>
          </a:xfrm>
          <a:custGeom>
            <a:avLst/>
            <a:gdLst>
              <a:gd name="connsiteX0" fmla="*/ 1361767 w 2250338"/>
              <a:gd name="connsiteY0" fmla="*/ 1044 h 2621724"/>
              <a:gd name="connsiteX1" fmla="*/ 1414171 w 2250338"/>
              <a:gd name="connsiteY1" fmla="*/ 18465 h 2621724"/>
              <a:gd name="connsiteX2" fmla="*/ 1470950 w 2250338"/>
              <a:gd name="connsiteY2" fmla="*/ 89605 h 2621724"/>
              <a:gd name="connsiteX3" fmla="*/ 1437716 w 2250338"/>
              <a:gd name="connsiteY3" fmla="*/ 229211 h 2621724"/>
              <a:gd name="connsiteX4" fmla="*/ 1435216 w 2250338"/>
              <a:gd name="connsiteY4" fmla="*/ 323822 h 2621724"/>
              <a:gd name="connsiteX5" fmla="*/ 1516374 w 2250338"/>
              <a:gd name="connsiteY5" fmla="*/ 371371 h 2621724"/>
              <a:gd name="connsiteX6" fmla="*/ 2250338 w 2250338"/>
              <a:gd name="connsiteY6" fmla="*/ 371371 h 2621724"/>
              <a:gd name="connsiteX7" fmla="*/ 0 w 2250338"/>
              <a:gd name="connsiteY7" fmla="*/ 2621724 h 2621724"/>
              <a:gd name="connsiteX8" fmla="*/ 0 w 2250338"/>
              <a:gd name="connsiteY8" fmla="*/ 1887821 h 2621724"/>
              <a:gd name="connsiteX9" fmla="*/ 16461 w 2250338"/>
              <a:gd name="connsiteY9" fmla="*/ 1859729 h 2621724"/>
              <a:gd name="connsiteX10" fmla="*/ 49070 w 2250338"/>
              <a:gd name="connsiteY10" fmla="*/ 1860581 h 2621724"/>
              <a:gd name="connsiteX11" fmla="*/ 235765 w 2250338"/>
              <a:gd name="connsiteY11" fmla="*/ 1901562 h 2621724"/>
              <a:gd name="connsiteX12" fmla="*/ 344740 w 2250338"/>
              <a:gd name="connsiteY12" fmla="*/ 1816437 h 2621724"/>
              <a:gd name="connsiteX13" fmla="*/ 363909 w 2250338"/>
              <a:gd name="connsiteY13" fmla="*/ 1659928 h 2621724"/>
              <a:gd name="connsiteX14" fmla="*/ 267228 w 2250338"/>
              <a:gd name="connsiteY14" fmla="*/ 1536131 h 2621724"/>
              <a:gd name="connsiteX15" fmla="*/ 48237 w 2250338"/>
              <a:gd name="connsiteY15" fmla="*/ 1564465 h 2621724"/>
              <a:gd name="connsiteX16" fmla="*/ 16149 w 2250338"/>
              <a:gd name="connsiteY16" fmla="*/ 1564465 h 2621724"/>
              <a:gd name="connsiteX17" fmla="*/ 313 w 2250338"/>
              <a:gd name="connsiteY17" fmla="*/ 1536739 h 2621724"/>
              <a:gd name="connsiteX18" fmla="*/ 313 w 2250338"/>
              <a:gd name="connsiteY18" fmla="*/ 866137 h 2621724"/>
              <a:gd name="connsiteX19" fmla="*/ 71363 w 2250338"/>
              <a:gd name="connsiteY19" fmla="*/ 858974 h 2621724"/>
              <a:gd name="connsiteX20" fmla="*/ 492938 w 2250338"/>
              <a:gd name="connsiteY20" fmla="*/ 437400 h 2621724"/>
              <a:gd name="connsiteX21" fmla="*/ 499557 w 2250338"/>
              <a:gd name="connsiteY21" fmla="*/ 371735 h 2621724"/>
              <a:gd name="connsiteX22" fmla="*/ 1165279 w 2250338"/>
              <a:gd name="connsiteY22" fmla="*/ 371735 h 2621724"/>
              <a:gd name="connsiteX23" fmla="*/ 1245812 w 2250338"/>
              <a:gd name="connsiteY23" fmla="*/ 325403 h 2621724"/>
              <a:gd name="connsiteX24" fmla="*/ 1246125 w 2250338"/>
              <a:gd name="connsiteY24" fmla="*/ 232373 h 2621724"/>
              <a:gd name="connsiteX25" fmla="*/ 1218412 w 2250338"/>
              <a:gd name="connsiteY25" fmla="*/ 72458 h 2621724"/>
              <a:gd name="connsiteX26" fmla="*/ 1304988 w 2250338"/>
              <a:gd name="connsiteY26" fmla="*/ 5331 h 2621724"/>
              <a:gd name="connsiteX27" fmla="*/ 1361767 w 2250338"/>
              <a:gd name="connsiteY27" fmla="*/ 1044 h 2621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250338" h="2621724">
                <a:moveTo>
                  <a:pt x="1361767" y="1044"/>
                </a:moveTo>
                <a:cubicBezTo>
                  <a:pt x="1380416" y="3294"/>
                  <a:pt x="1398336" y="9162"/>
                  <a:pt x="1414171" y="18465"/>
                </a:cubicBezTo>
                <a:cubicBezTo>
                  <a:pt x="1444696" y="36462"/>
                  <a:pt x="1463970" y="60298"/>
                  <a:pt x="1470950" y="89605"/>
                </a:cubicBezTo>
                <a:cubicBezTo>
                  <a:pt x="1480743" y="128884"/>
                  <a:pt x="1468450" y="179838"/>
                  <a:pt x="1437716" y="229211"/>
                </a:cubicBezTo>
                <a:cubicBezTo>
                  <a:pt x="1419380" y="258518"/>
                  <a:pt x="1418442" y="293906"/>
                  <a:pt x="1435216" y="323822"/>
                </a:cubicBezTo>
                <a:cubicBezTo>
                  <a:pt x="1451989" y="353981"/>
                  <a:pt x="1482515" y="371979"/>
                  <a:pt x="1516374" y="371371"/>
                </a:cubicBezTo>
                <a:lnTo>
                  <a:pt x="2250338" y="371371"/>
                </a:lnTo>
                <a:cubicBezTo>
                  <a:pt x="2234190" y="1607150"/>
                  <a:pt x="1235707" y="2605550"/>
                  <a:pt x="0" y="2621724"/>
                </a:cubicBezTo>
                <a:lnTo>
                  <a:pt x="0" y="1887821"/>
                </a:lnTo>
                <a:cubicBezTo>
                  <a:pt x="0" y="1870674"/>
                  <a:pt x="11564" y="1862526"/>
                  <a:pt x="16461" y="1859729"/>
                </a:cubicBezTo>
                <a:cubicBezTo>
                  <a:pt x="21358" y="1856932"/>
                  <a:pt x="34797" y="1851460"/>
                  <a:pt x="49070" y="1860581"/>
                </a:cubicBezTo>
                <a:cubicBezTo>
                  <a:pt x="113455" y="1900954"/>
                  <a:pt x="179715" y="1915304"/>
                  <a:pt x="235765" y="1901562"/>
                </a:cubicBezTo>
                <a:cubicBezTo>
                  <a:pt x="280667" y="1890496"/>
                  <a:pt x="318486" y="1860945"/>
                  <a:pt x="344740" y="1816437"/>
                </a:cubicBezTo>
                <a:cubicBezTo>
                  <a:pt x="371827" y="1770348"/>
                  <a:pt x="378911" y="1713313"/>
                  <a:pt x="363909" y="1659928"/>
                </a:cubicBezTo>
                <a:cubicBezTo>
                  <a:pt x="349324" y="1606542"/>
                  <a:pt x="313902" y="1561425"/>
                  <a:pt x="267228" y="1536131"/>
                </a:cubicBezTo>
                <a:cubicBezTo>
                  <a:pt x="180548" y="1488825"/>
                  <a:pt x="103974" y="1532726"/>
                  <a:pt x="48237" y="1564465"/>
                </a:cubicBezTo>
                <a:cubicBezTo>
                  <a:pt x="33547" y="1572978"/>
                  <a:pt x="21045" y="1567141"/>
                  <a:pt x="16149" y="1564465"/>
                </a:cubicBezTo>
                <a:cubicBezTo>
                  <a:pt x="11564" y="1561668"/>
                  <a:pt x="313" y="1553521"/>
                  <a:pt x="313" y="1536739"/>
                </a:cubicBezTo>
                <a:lnTo>
                  <a:pt x="313" y="866137"/>
                </a:lnTo>
                <a:lnTo>
                  <a:pt x="71363" y="858974"/>
                </a:lnTo>
                <a:cubicBezTo>
                  <a:pt x="282969" y="815674"/>
                  <a:pt x="449637" y="649006"/>
                  <a:pt x="492938" y="437400"/>
                </a:cubicBezTo>
                <a:lnTo>
                  <a:pt x="499557" y="371735"/>
                </a:lnTo>
                <a:lnTo>
                  <a:pt x="1165279" y="371735"/>
                </a:lnTo>
                <a:cubicBezTo>
                  <a:pt x="1198826" y="371735"/>
                  <a:pt x="1229039" y="354345"/>
                  <a:pt x="1245812" y="325403"/>
                </a:cubicBezTo>
                <a:cubicBezTo>
                  <a:pt x="1262586" y="296339"/>
                  <a:pt x="1262898" y="261559"/>
                  <a:pt x="1246125" y="232373"/>
                </a:cubicBezTo>
                <a:cubicBezTo>
                  <a:pt x="1211953" y="171934"/>
                  <a:pt x="1189658" y="125236"/>
                  <a:pt x="1218412" y="72458"/>
                </a:cubicBezTo>
                <a:cubicBezTo>
                  <a:pt x="1235707" y="40111"/>
                  <a:pt x="1267482" y="15789"/>
                  <a:pt x="1304988" y="5331"/>
                </a:cubicBezTo>
                <a:cubicBezTo>
                  <a:pt x="1323740" y="163"/>
                  <a:pt x="1343118" y="-1206"/>
                  <a:pt x="1361767" y="1044"/>
                </a:cubicBezTo>
                <a:close/>
              </a:path>
            </a:pathLst>
          </a:custGeom>
          <a:solidFill>
            <a:srgbClr val="C6007E"/>
          </a:solidFill>
          <a:ln w="12700">
            <a:miter lim="400000"/>
          </a:ln>
        </p:spPr>
        <p:txBody>
          <a:bodyPr wrap="square" lIns="21431" tIns="21431" rIns="21431" bIns="21431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1688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40FA43E0-45A3-4996-92F5-7025DD002184}"/>
              </a:ext>
            </a:extLst>
          </p:cNvPr>
          <p:cNvSpPr/>
          <p:nvPr/>
        </p:nvSpPr>
        <p:spPr>
          <a:xfrm>
            <a:off x="6119391" y="1941624"/>
            <a:ext cx="1548218" cy="1548208"/>
          </a:xfrm>
          <a:custGeom>
            <a:avLst/>
            <a:gdLst>
              <a:gd name="connsiteX0" fmla="*/ 0 w 2250354"/>
              <a:gd name="connsiteY0" fmla="*/ 0 h 2250338"/>
              <a:gd name="connsiteX1" fmla="*/ 2250354 w 2250354"/>
              <a:gd name="connsiteY1" fmla="*/ 2250338 h 2250338"/>
              <a:gd name="connsiteX2" fmla="*/ 1923395 w 2250354"/>
              <a:gd name="connsiteY2" fmla="*/ 2250338 h 2250338"/>
              <a:gd name="connsiteX3" fmla="*/ 1914787 w 2250354"/>
              <a:gd name="connsiteY3" fmla="*/ 2079859 h 2250338"/>
              <a:gd name="connsiteX4" fmla="*/ 162871 w 2250354"/>
              <a:gd name="connsiteY4" fmla="*/ 327942 h 2250338"/>
              <a:gd name="connsiteX5" fmla="*/ 0 w 2250354"/>
              <a:gd name="connsiteY5" fmla="*/ 319718 h 225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50354" h="2250338">
                <a:moveTo>
                  <a:pt x="0" y="0"/>
                </a:moveTo>
                <a:cubicBezTo>
                  <a:pt x="1235779" y="16148"/>
                  <a:pt x="2234180" y="1014632"/>
                  <a:pt x="2250354" y="2250338"/>
                </a:cubicBezTo>
                <a:lnTo>
                  <a:pt x="1923395" y="2250338"/>
                </a:lnTo>
                <a:lnTo>
                  <a:pt x="1914787" y="2079859"/>
                </a:lnTo>
                <a:cubicBezTo>
                  <a:pt x="1820976" y="1156123"/>
                  <a:pt x="1086606" y="421753"/>
                  <a:pt x="162871" y="327942"/>
                </a:cubicBezTo>
                <a:lnTo>
                  <a:pt x="0" y="319718"/>
                </a:lnTo>
                <a:close/>
              </a:path>
            </a:pathLst>
          </a:custGeom>
          <a:solidFill>
            <a:schemeClr val="tx1">
              <a:alpha val="15000"/>
            </a:schemeClr>
          </a:solidFill>
          <a:ln w="12700">
            <a:miter lim="400000"/>
          </a:ln>
        </p:spPr>
        <p:txBody>
          <a:bodyPr wrap="square" lIns="21431" tIns="21431" rIns="21431" bIns="21431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1688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64BD5FD-E149-4CBD-B2D2-0083D7501340}"/>
              </a:ext>
            </a:extLst>
          </p:cNvPr>
          <p:cNvSpPr/>
          <p:nvPr/>
        </p:nvSpPr>
        <p:spPr>
          <a:xfrm>
            <a:off x="4524394" y="1941624"/>
            <a:ext cx="1548208" cy="1548147"/>
          </a:xfrm>
          <a:custGeom>
            <a:avLst/>
            <a:gdLst>
              <a:gd name="connsiteX0" fmla="*/ 2250338 w 2250338"/>
              <a:gd name="connsiteY0" fmla="*/ 0 h 2250251"/>
              <a:gd name="connsiteX1" fmla="*/ 2250338 w 2250338"/>
              <a:gd name="connsiteY1" fmla="*/ 319334 h 2250251"/>
              <a:gd name="connsiteX2" fmla="*/ 2079862 w 2250338"/>
              <a:gd name="connsiteY2" fmla="*/ 327942 h 2250251"/>
              <a:gd name="connsiteX3" fmla="*/ 327946 w 2250338"/>
              <a:gd name="connsiteY3" fmla="*/ 2079859 h 2250251"/>
              <a:gd name="connsiteX4" fmla="*/ 319342 w 2250338"/>
              <a:gd name="connsiteY4" fmla="*/ 2250251 h 2250251"/>
              <a:gd name="connsiteX5" fmla="*/ 0 w 2250338"/>
              <a:gd name="connsiteY5" fmla="*/ 2250251 h 2250251"/>
              <a:gd name="connsiteX6" fmla="*/ 2250338 w 2250338"/>
              <a:gd name="connsiteY6" fmla="*/ 0 h 2250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50338" h="2250251">
                <a:moveTo>
                  <a:pt x="2250338" y="0"/>
                </a:moveTo>
                <a:lnTo>
                  <a:pt x="2250338" y="319334"/>
                </a:lnTo>
                <a:lnTo>
                  <a:pt x="2079862" y="327942"/>
                </a:lnTo>
                <a:cubicBezTo>
                  <a:pt x="1156126" y="421753"/>
                  <a:pt x="421756" y="1156123"/>
                  <a:pt x="327946" y="2079859"/>
                </a:cubicBezTo>
                <a:lnTo>
                  <a:pt x="319342" y="2250251"/>
                </a:lnTo>
                <a:lnTo>
                  <a:pt x="0" y="2250251"/>
                </a:lnTo>
                <a:cubicBezTo>
                  <a:pt x="16148" y="1014571"/>
                  <a:pt x="1014632" y="16176"/>
                  <a:pt x="2250338" y="0"/>
                </a:cubicBezTo>
                <a:close/>
              </a:path>
            </a:pathLst>
          </a:custGeom>
          <a:solidFill>
            <a:schemeClr val="tx1">
              <a:alpha val="15000"/>
            </a:schemeClr>
          </a:solidFill>
          <a:ln w="12700">
            <a:miter lim="400000"/>
          </a:ln>
        </p:spPr>
        <p:txBody>
          <a:bodyPr wrap="square" lIns="21431" tIns="21431" rIns="21431" bIns="21431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1688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5614B1F9-2F2D-43EB-8AD6-4FB7A1DC7E7B}"/>
              </a:ext>
            </a:extLst>
          </p:cNvPr>
          <p:cNvSpPr/>
          <p:nvPr/>
        </p:nvSpPr>
        <p:spPr>
          <a:xfrm>
            <a:off x="4524396" y="3540309"/>
            <a:ext cx="1548147" cy="1548208"/>
          </a:xfrm>
          <a:custGeom>
            <a:avLst/>
            <a:gdLst>
              <a:gd name="connsiteX0" fmla="*/ 0 w 2250251"/>
              <a:gd name="connsiteY0" fmla="*/ 0 h 2250338"/>
              <a:gd name="connsiteX1" fmla="*/ 319992 w 2250251"/>
              <a:gd name="connsiteY1" fmla="*/ 0 h 2250338"/>
              <a:gd name="connsiteX2" fmla="*/ 327946 w 2250251"/>
              <a:gd name="connsiteY2" fmla="*/ 157506 h 2250338"/>
              <a:gd name="connsiteX3" fmla="*/ 2079862 w 2250251"/>
              <a:gd name="connsiteY3" fmla="*/ 1909422 h 2250338"/>
              <a:gd name="connsiteX4" fmla="*/ 2250251 w 2250251"/>
              <a:gd name="connsiteY4" fmla="*/ 1918026 h 2250338"/>
              <a:gd name="connsiteX5" fmla="*/ 2250251 w 2250251"/>
              <a:gd name="connsiteY5" fmla="*/ 2250338 h 2250338"/>
              <a:gd name="connsiteX6" fmla="*/ 0 w 2250251"/>
              <a:gd name="connsiteY6" fmla="*/ 0 h 2250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50251" h="2250338">
                <a:moveTo>
                  <a:pt x="0" y="0"/>
                </a:moveTo>
                <a:lnTo>
                  <a:pt x="319992" y="0"/>
                </a:lnTo>
                <a:lnTo>
                  <a:pt x="327946" y="157506"/>
                </a:lnTo>
                <a:cubicBezTo>
                  <a:pt x="421756" y="1081241"/>
                  <a:pt x="1156126" y="1815611"/>
                  <a:pt x="2079862" y="1909422"/>
                </a:cubicBezTo>
                <a:lnTo>
                  <a:pt x="2250251" y="1918026"/>
                </a:lnTo>
                <a:lnTo>
                  <a:pt x="2250251" y="2250338"/>
                </a:lnTo>
                <a:cubicBezTo>
                  <a:pt x="1014571" y="2234190"/>
                  <a:pt x="16176" y="1235707"/>
                  <a:pt x="0" y="0"/>
                </a:cubicBezTo>
                <a:close/>
              </a:path>
            </a:pathLst>
          </a:custGeom>
          <a:solidFill>
            <a:schemeClr val="tx1">
              <a:alpha val="15000"/>
            </a:schemeClr>
          </a:solidFill>
          <a:ln w="12700">
            <a:miter lim="400000"/>
          </a:ln>
        </p:spPr>
        <p:txBody>
          <a:bodyPr wrap="square" lIns="21431" tIns="21431" rIns="21431" bIns="21431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1688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52223337-A037-484E-9860-6F72D81B9E46}"/>
              </a:ext>
            </a:extLst>
          </p:cNvPr>
          <p:cNvSpPr/>
          <p:nvPr/>
        </p:nvSpPr>
        <p:spPr>
          <a:xfrm>
            <a:off x="6119401" y="3540298"/>
            <a:ext cx="1548208" cy="1548218"/>
          </a:xfrm>
          <a:custGeom>
            <a:avLst/>
            <a:gdLst>
              <a:gd name="connsiteX0" fmla="*/ 1922725 w 2250338"/>
              <a:gd name="connsiteY0" fmla="*/ 0 h 2250353"/>
              <a:gd name="connsiteX1" fmla="*/ 2250338 w 2250338"/>
              <a:gd name="connsiteY1" fmla="*/ 0 h 2250353"/>
              <a:gd name="connsiteX2" fmla="*/ 0 w 2250338"/>
              <a:gd name="connsiteY2" fmla="*/ 2250353 h 2250353"/>
              <a:gd name="connsiteX3" fmla="*/ 0 w 2250338"/>
              <a:gd name="connsiteY3" fmla="*/ 1917660 h 2250353"/>
              <a:gd name="connsiteX4" fmla="*/ 162855 w 2250338"/>
              <a:gd name="connsiteY4" fmla="*/ 1909437 h 2250353"/>
              <a:gd name="connsiteX5" fmla="*/ 1914771 w 2250338"/>
              <a:gd name="connsiteY5" fmla="*/ 157521 h 2250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50338" h="2250353">
                <a:moveTo>
                  <a:pt x="1922725" y="0"/>
                </a:moveTo>
                <a:lnTo>
                  <a:pt x="2250338" y="0"/>
                </a:lnTo>
                <a:cubicBezTo>
                  <a:pt x="2234190" y="1235779"/>
                  <a:pt x="1235707" y="2234179"/>
                  <a:pt x="0" y="2250353"/>
                </a:cubicBezTo>
                <a:lnTo>
                  <a:pt x="0" y="1917660"/>
                </a:lnTo>
                <a:lnTo>
                  <a:pt x="162855" y="1909437"/>
                </a:lnTo>
                <a:cubicBezTo>
                  <a:pt x="1086590" y="1815626"/>
                  <a:pt x="1820960" y="1081256"/>
                  <a:pt x="1914771" y="157521"/>
                </a:cubicBezTo>
                <a:close/>
              </a:path>
            </a:pathLst>
          </a:custGeom>
          <a:solidFill>
            <a:schemeClr val="tx1">
              <a:alpha val="15000"/>
            </a:schemeClr>
          </a:solidFill>
          <a:ln w="12700">
            <a:miter lim="400000"/>
          </a:ln>
        </p:spPr>
        <p:txBody>
          <a:bodyPr wrap="square" lIns="21431" tIns="21431" rIns="21431" bIns="21431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 sz="1688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3625B275-09E5-45F2-A79E-20ECD9CF2F3C}"/>
              </a:ext>
            </a:extLst>
          </p:cNvPr>
          <p:cNvGrpSpPr/>
          <p:nvPr/>
        </p:nvGrpSpPr>
        <p:grpSpPr>
          <a:xfrm>
            <a:off x="7728467" y="3795782"/>
            <a:ext cx="2580803" cy="1084344"/>
            <a:chOff x="9000424" y="211203"/>
            <a:chExt cx="2937089" cy="1626130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FAC07A01-0797-4D3E-9F93-B1C30D246B96}"/>
                </a:ext>
              </a:extLst>
            </p:cNvPr>
            <p:cNvSpPr txBox="1"/>
            <p:nvPr/>
          </p:nvSpPr>
          <p:spPr>
            <a:xfrm>
              <a:off x="9000425" y="211203"/>
              <a:ext cx="2937088" cy="380783"/>
            </a:xfrm>
            <a:prstGeom prst="rect">
              <a:avLst/>
            </a:prstGeom>
            <a:noFill/>
          </p:spPr>
          <p:txBody>
            <a:bodyPr wrap="square" lIns="0" tIns="34290" rIns="0" bIns="34290" rtlCol="0" anchor="b">
              <a:spAutoFit/>
            </a:bodyPr>
            <a:lstStyle/>
            <a:p>
              <a:r>
                <a:rPr lang="en-US" sz="1200" b="1" cap="all" dirty="0">
                  <a:solidFill>
                    <a:srgbClr val="C6007E"/>
                  </a:solidFill>
                  <a:latin typeface="Georgia"/>
                </a:rPr>
                <a:t>xxx</a:t>
              </a:r>
              <a:endParaRPr lang="en-US" sz="1350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67B0E2BF-CA08-4BFF-9FDF-EBE6E2DED52F}"/>
                </a:ext>
              </a:extLst>
            </p:cNvPr>
            <p:cNvSpPr txBox="1"/>
            <p:nvPr/>
          </p:nvSpPr>
          <p:spPr>
            <a:xfrm>
              <a:off x="9000424" y="625751"/>
              <a:ext cx="2929293" cy="1211582"/>
            </a:xfrm>
            <a:prstGeom prst="rect">
              <a:avLst/>
            </a:prstGeom>
            <a:noFill/>
          </p:spPr>
          <p:txBody>
            <a:bodyPr wrap="square" lIns="0" tIns="34290" rIns="0" bIns="34290" rtlCol="0" anchor="t">
              <a:spAutoFit/>
            </a:bodyPr>
            <a:lstStyle/>
            <a:p>
              <a:r>
                <a:rPr lang="en-AU" sz="1200" dirty="0" err="1">
                  <a:latin typeface="Georgia" panose="02040502050405020303" pitchFamily="18" charset="0"/>
                </a:rPr>
                <a:t>Xxxx</a:t>
              </a:r>
              <a:endParaRPr lang="en-AU" sz="1200" dirty="0">
                <a:latin typeface="Georgia" panose="02040502050405020303" pitchFamily="18" charset="0"/>
              </a:endParaRPr>
            </a:p>
            <a:p>
              <a:r>
                <a:rPr lang="en-AU" sz="1200" dirty="0" err="1">
                  <a:latin typeface="Georgia" panose="02040502050405020303" pitchFamily="18" charset="0"/>
                </a:rPr>
                <a:t>Xxxxx</a:t>
              </a:r>
              <a:endParaRPr lang="en-AU" sz="1200" dirty="0">
                <a:latin typeface="Georgia" panose="02040502050405020303" pitchFamily="18" charset="0"/>
              </a:endParaRPr>
            </a:p>
            <a:p>
              <a:r>
                <a:rPr lang="en-AU" sz="1200" dirty="0" err="1">
                  <a:latin typeface="Georgia" panose="02040502050405020303" pitchFamily="18" charset="0"/>
                </a:rPr>
                <a:t>xxxxx</a:t>
              </a:r>
              <a:endParaRPr lang="en-AU" sz="1200" dirty="0">
                <a:latin typeface="Georgia" panose="02040502050405020303" pitchFamily="18" charset="0"/>
              </a:endParaRPr>
            </a:p>
            <a:p>
              <a:endParaRPr lang="en-US" sz="1200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5CB31F81-4905-49EA-8A7C-AD483485F580}"/>
              </a:ext>
            </a:extLst>
          </p:cNvPr>
          <p:cNvGrpSpPr/>
          <p:nvPr/>
        </p:nvGrpSpPr>
        <p:grpSpPr>
          <a:xfrm>
            <a:off x="2637841" y="3745918"/>
            <a:ext cx="2614018" cy="916326"/>
            <a:chOff x="-51841" y="2268521"/>
            <a:chExt cx="4647145" cy="1629022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F21009EA-D474-412D-91E7-74E01F8EBF83}"/>
                </a:ext>
              </a:extLst>
            </p:cNvPr>
            <p:cNvSpPr txBox="1"/>
            <p:nvPr/>
          </p:nvSpPr>
          <p:spPr>
            <a:xfrm>
              <a:off x="73158" y="2268521"/>
              <a:ext cx="4522146" cy="451405"/>
            </a:xfrm>
            <a:prstGeom prst="rect">
              <a:avLst/>
            </a:prstGeom>
            <a:noFill/>
          </p:spPr>
          <p:txBody>
            <a:bodyPr wrap="square" lIns="0" tIns="34290" rIns="0" bIns="34290" rtlCol="0" anchor="b">
              <a:spAutoFit/>
            </a:bodyPr>
            <a:lstStyle/>
            <a:p>
              <a:r>
                <a:rPr lang="en-US" sz="1200" b="1" cap="all" dirty="0" err="1">
                  <a:solidFill>
                    <a:srgbClr val="A6192E"/>
                  </a:solidFill>
                  <a:latin typeface="Georgia"/>
                </a:rPr>
                <a:t>xxxx</a:t>
              </a:r>
              <a:endParaRPr lang="en-US" sz="1350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E33F2B32-3562-4A55-81FC-890F73C7F13D}"/>
                </a:ext>
              </a:extLst>
            </p:cNvPr>
            <p:cNvSpPr txBox="1"/>
            <p:nvPr/>
          </p:nvSpPr>
          <p:spPr>
            <a:xfrm>
              <a:off x="-51841" y="2789548"/>
              <a:ext cx="4472505" cy="1107995"/>
            </a:xfrm>
            <a:prstGeom prst="rect">
              <a:avLst/>
            </a:prstGeom>
            <a:noFill/>
          </p:spPr>
          <p:txBody>
            <a:bodyPr wrap="square" lIns="0" tIns="34290" rIns="0" bIns="34290" rtlCol="0" anchor="t">
              <a:spAutoFit/>
            </a:bodyPr>
            <a:lstStyle/>
            <a:p>
              <a:pPr algn="just"/>
              <a:r>
                <a:rPr lang="en-AU" sz="1200" dirty="0" err="1">
                  <a:latin typeface="Georgia" panose="02040502050405020303" pitchFamily="18" charset="0"/>
                </a:rPr>
                <a:t>Xxxx</a:t>
              </a:r>
              <a:endParaRPr lang="en-AU" sz="1200" dirty="0">
                <a:latin typeface="Georgia" panose="02040502050405020303" pitchFamily="18" charset="0"/>
              </a:endParaRPr>
            </a:p>
            <a:p>
              <a:pPr algn="just"/>
              <a:r>
                <a:rPr lang="en-AU" sz="1200" dirty="0" err="1">
                  <a:latin typeface="Georgia" panose="02040502050405020303" pitchFamily="18" charset="0"/>
                </a:rPr>
                <a:t>Xxxxx</a:t>
              </a:r>
              <a:endParaRPr lang="en-AU" sz="1200" dirty="0">
                <a:latin typeface="Georgia" panose="02040502050405020303" pitchFamily="18" charset="0"/>
              </a:endParaRPr>
            </a:p>
            <a:p>
              <a:pPr algn="just"/>
              <a:r>
                <a:rPr lang="en-AU" sz="1200" dirty="0" err="1">
                  <a:latin typeface="Georgia" panose="02040502050405020303" pitchFamily="18" charset="0"/>
                </a:rPr>
                <a:t>xxxxxx</a:t>
              </a:r>
              <a:endParaRPr lang="en-US" sz="1200" dirty="0">
                <a:latin typeface="Georgia" panose="02040502050405020303" pitchFamily="18" charset="0"/>
              </a:endParaRP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A3C6DC3E-AB08-4244-8575-A1888454FEA6}"/>
              </a:ext>
            </a:extLst>
          </p:cNvPr>
          <p:cNvSpPr txBox="1"/>
          <p:nvPr/>
        </p:nvSpPr>
        <p:spPr>
          <a:xfrm>
            <a:off x="7630171" y="2171600"/>
            <a:ext cx="2672249" cy="253916"/>
          </a:xfrm>
          <a:prstGeom prst="rect">
            <a:avLst/>
          </a:prstGeom>
          <a:noFill/>
        </p:spPr>
        <p:txBody>
          <a:bodyPr wrap="square" lIns="0" tIns="34290" rIns="0" bIns="34290" rtlCol="0" anchor="b">
            <a:spAutoFit/>
          </a:bodyPr>
          <a:lstStyle/>
          <a:p>
            <a:r>
              <a:rPr lang="en-US" sz="1200" b="1" cap="all" dirty="0">
                <a:solidFill>
                  <a:srgbClr val="D6001C"/>
                </a:solidFill>
                <a:latin typeface="Georgia"/>
              </a:rPr>
              <a:t>xx</a:t>
            </a:r>
            <a:endParaRPr lang="en-US" sz="1200" b="1" cap="all" dirty="0">
              <a:solidFill>
                <a:srgbClr val="D6001C"/>
              </a:solidFill>
              <a:latin typeface="Georgia" panose="02040502050405020303" pitchFamily="18" charset="0"/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98DC6A7-7EFA-4773-B13B-26FBC3DDED42}"/>
              </a:ext>
            </a:extLst>
          </p:cNvPr>
          <p:cNvGrpSpPr/>
          <p:nvPr/>
        </p:nvGrpSpPr>
        <p:grpSpPr>
          <a:xfrm>
            <a:off x="2637842" y="2258421"/>
            <a:ext cx="2583461" cy="1052057"/>
            <a:chOff x="407017" y="1397246"/>
            <a:chExt cx="4330980" cy="1855117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5B9C9562-622B-48EB-A111-4850FF8FA9BE}"/>
                </a:ext>
              </a:extLst>
            </p:cNvPr>
            <p:cNvSpPr txBox="1"/>
            <p:nvPr/>
          </p:nvSpPr>
          <p:spPr>
            <a:xfrm>
              <a:off x="777691" y="1397246"/>
              <a:ext cx="3960306" cy="447736"/>
            </a:xfrm>
            <a:prstGeom prst="rect">
              <a:avLst/>
            </a:prstGeom>
            <a:noFill/>
          </p:spPr>
          <p:txBody>
            <a:bodyPr wrap="square" lIns="0" tIns="34290" rIns="0" bIns="34290" rtlCol="0" anchor="b">
              <a:spAutoFit/>
            </a:bodyPr>
            <a:lstStyle/>
            <a:p>
              <a:r>
                <a:rPr lang="en-US" sz="1200" b="1" cap="all" dirty="0" err="1">
                  <a:solidFill>
                    <a:srgbClr val="80225F"/>
                  </a:solidFill>
                  <a:latin typeface="Georgia"/>
                </a:rPr>
                <a:t>xxxx</a:t>
              </a:r>
              <a:endParaRPr lang="en-US" sz="1200" b="1" cap="all" dirty="0">
                <a:solidFill>
                  <a:srgbClr val="80225F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1CAF302-6C7A-4EA7-A7C6-04F69EBC1D93}"/>
                </a:ext>
              </a:extLst>
            </p:cNvPr>
            <p:cNvSpPr txBox="1"/>
            <p:nvPr/>
          </p:nvSpPr>
          <p:spPr>
            <a:xfrm>
              <a:off x="407017" y="1827751"/>
              <a:ext cx="3960306" cy="1424612"/>
            </a:xfrm>
            <a:prstGeom prst="rect">
              <a:avLst/>
            </a:prstGeom>
            <a:noFill/>
          </p:spPr>
          <p:txBody>
            <a:bodyPr wrap="square" lIns="0" tIns="34290" rIns="0" bIns="34290" rtlCol="0" anchor="t">
              <a:spAutoFit/>
            </a:bodyPr>
            <a:lstStyle/>
            <a:p>
              <a:pPr algn="just"/>
              <a:r>
                <a:rPr lang="en-US" sz="1200" dirty="0" err="1">
                  <a:latin typeface="Georgia"/>
                </a:rPr>
                <a:t>Xxxxx</a:t>
              </a:r>
              <a:endParaRPr lang="en-US" sz="1200" dirty="0">
                <a:latin typeface="Georgia"/>
              </a:endParaRPr>
            </a:p>
            <a:p>
              <a:pPr algn="just"/>
              <a:r>
                <a:rPr lang="en-US" sz="1200" dirty="0" err="1">
                  <a:latin typeface="Georgia"/>
                </a:rPr>
                <a:t>Xxxxx</a:t>
              </a:r>
              <a:endParaRPr lang="en-US" sz="1200" dirty="0">
                <a:latin typeface="Georgia"/>
              </a:endParaRPr>
            </a:p>
            <a:p>
              <a:pPr algn="just"/>
              <a:r>
                <a:rPr lang="en-US" sz="1200" dirty="0" err="1">
                  <a:latin typeface="Georgia"/>
                </a:rPr>
                <a:t>xxxxx</a:t>
              </a:r>
              <a:endParaRPr lang="en-US" sz="1200" dirty="0">
                <a:latin typeface="Georgia"/>
              </a:endParaRPr>
            </a:p>
            <a:p>
              <a:pPr algn="just"/>
              <a:endParaRPr lang="en-US" sz="1200" dirty="0">
                <a:latin typeface="Georgia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F4B66B4D-5584-4E5F-B6AA-C0221D6FE066}"/>
              </a:ext>
            </a:extLst>
          </p:cNvPr>
          <p:cNvSpPr txBox="1"/>
          <p:nvPr/>
        </p:nvSpPr>
        <p:spPr>
          <a:xfrm>
            <a:off x="6285848" y="2698627"/>
            <a:ext cx="13817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chemeClr val="bg1"/>
                </a:solidFill>
                <a:latin typeface="Georgia" panose="02040502050405020303" pitchFamily="18" charset="0"/>
              </a:rPr>
              <a:t>XXX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A383251-E500-493F-8750-BC849B7E959D}"/>
              </a:ext>
            </a:extLst>
          </p:cNvPr>
          <p:cNvSpPr txBox="1"/>
          <p:nvPr/>
        </p:nvSpPr>
        <p:spPr>
          <a:xfrm>
            <a:off x="6375121" y="4016958"/>
            <a:ext cx="13817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chemeClr val="bg1"/>
                </a:solidFill>
                <a:latin typeface="Georgia" panose="02040502050405020303" pitchFamily="18" charset="0"/>
              </a:rPr>
              <a:t>XXX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0EF65B-E629-4AC9-8BBA-D28BE886649C}"/>
              </a:ext>
            </a:extLst>
          </p:cNvPr>
          <p:cNvSpPr txBox="1"/>
          <p:nvPr/>
        </p:nvSpPr>
        <p:spPr>
          <a:xfrm>
            <a:off x="5830724" y="3355285"/>
            <a:ext cx="104198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350" dirty="0">
                <a:latin typeface="Georgia" panose="02040502050405020303" pitchFamily="18" charset="0"/>
              </a:rPr>
              <a:t>XXX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7BF792C-7B82-45AE-AF2D-8A5037429AD5}"/>
              </a:ext>
            </a:extLst>
          </p:cNvPr>
          <p:cNvSpPr txBox="1"/>
          <p:nvPr/>
        </p:nvSpPr>
        <p:spPr>
          <a:xfrm>
            <a:off x="5173011" y="3851678"/>
            <a:ext cx="13817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endParaRPr lang="en-AU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AU" sz="1200" dirty="0">
                <a:solidFill>
                  <a:schemeClr val="bg1"/>
                </a:solidFill>
                <a:latin typeface="Georgia" panose="02040502050405020303" pitchFamily="18" charset="0"/>
              </a:rPr>
              <a:t>XXX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6D3FC4-2EBB-485A-9F08-17FC45B2F04F}"/>
              </a:ext>
            </a:extLst>
          </p:cNvPr>
          <p:cNvSpPr txBox="1"/>
          <p:nvPr/>
        </p:nvSpPr>
        <p:spPr>
          <a:xfrm>
            <a:off x="5138077" y="2643764"/>
            <a:ext cx="13817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>
                <a:solidFill>
                  <a:schemeClr val="bg1"/>
                </a:solidFill>
                <a:latin typeface="Georgia" panose="02040502050405020303" pitchFamily="18" charset="0"/>
              </a:rPr>
              <a:t>XXX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1B21DD3-C26F-4F2D-8920-8DB60B6E90F4}"/>
              </a:ext>
            </a:extLst>
          </p:cNvPr>
          <p:cNvSpPr txBox="1"/>
          <p:nvPr/>
        </p:nvSpPr>
        <p:spPr>
          <a:xfrm>
            <a:off x="7644111" y="2475994"/>
            <a:ext cx="2665159" cy="761747"/>
          </a:xfrm>
          <a:prstGeom prst="rect">
            <a:avLst/>
          </a:prstGeom>
          <a:noFill/>
        </p:spPr>
        <p:txBody>
          <a:bodyPr wrap="square" lIns="0" tIns="34290" rIns="0" bIns="34290" rtlCol="0" anchor="t">
            <a:spAutoFit/>
          </a:bodyPr>
          <a:lstStyle/>
          <a:p>
            <a:r>
              <a:rPr lang="en-AU" sz="1200" dirty="0" err="1">
                <a:latin typeface="Georgia" panose="02040502050405020303" pitchFamily="18" charset="0"/>
              </a:rPr>
              <a:t>Xxx</a:t>
            </a:r>
            <a:endParaRPr lang="en-AU" sz="1200" dirty="0">
              <a:latin typeface="Georgia" panose="02040502050405020303" pitchFamily="18" charset="0"/>
            </a:endParaRPr>
          </a:p>
          <a:p>
            <a:r>
              <a:rPr lang="en-AU" sz="1200" dirty="0" err="1">
                <a:latin typeface="Georgia" panose="02040502050405020303" pitchFamily="18" charset="0"/>
              </a:rPr>
              <a:t>Xxxx</a:t>
            </a:r>
            <a:endParaRPr lang="en-AU" sz="1200" dirty="0">
              <a:latin typeface="Georgia" panose="02040502050405020303" pitchFamily="18" charset="0"/>
            </a:endParaRPr>
          </a:p>
          <a:p>
            <a:r>
              <a:rPr lang="en-AU" sz="1200" dirty="0" err="1">
                <a:latin typeface="Georgia" panose="02040502050405020303" pitchFamily="18" charset="0"/>
              </a:rPr>
              <a:t>Xxxx</a:t>
            </a:r>
            <a:endParaRPr lang="en-AU" sz="1200" dirty="0">
              <a:latin typeface="Georgia" panose="02040502050405020303" pitchFamily="18" charset="0"/>
            </a:endParaRPr>
          </a:p>
          <a:p>
            <a:endParaRPr lang="en-US" sz="9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278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Freeform: Shape 123">
            <a:extLst>
              <a:ext uri="{FF2B5EF4-FFF2-40B4-BE49-F238E27FC236}">
                <a16:creationId xmlns:a16="http://schemas.microsoft.com/office/drawing/2014/main" id="{E2D14D32-CC39-47C9-9786-6943F7C045DE}"/>
              </a:ext>
            </a:extLst>
          </p:cNvPr>
          <p:cNvSpPr/>
          <p:nvPr/>
        </p:nvSpPr>
        <p:spPr>
          <a:xfrm>
            <a:off x="3054473" y="2417575"/>
            <a:ext cx="6079001" cy="3039501"/>
          </a:xfrm>
          <a:custGeom>
            <a:avLst/>
            <a:gdLst>
              <a:gd name="connsiteX0" fmla="*/ 3234455 w 6468910"/>
              <a:gd name="connsiteY0" fmla="*/ 0 h 3234456"/>
              <a:gd name="connsiteX1" fmla="*/ 6468910 w 6468910"/>
              <a:gd name="connsiteY1" fmla="*/ 3234455 h 3234456"/>
              <a:gd name="connsiteX2" fmla="*/ 6468910 w 6468910"/>
              <a:gd name="connsiteY2" fmla="*/ 3234456 h 3234456"/>
              <a:gd name="connsiteX3" fmla="*/ 5296549 w 6468910"/>
              <a:gd name="connsiteY3" fmla="*/ 3234456 h 3234456"/>
              <a:gd name="connsiteX4" fmla="*/ 3234456 w 6468910"/>
              <a:gd name="connsiteY4" fmla="*/ 1172363 h 3234456"/>
              <a:gd name="connsiteX5" fmla="*/ 1172363 w 6468910"/>
              <a:gd name="connsiteY5" fmla="*/ 3234456 h 3234456"/>
              <a:gd name="connsiteX6" fmla="*/ 0 w 6468910"/>
              <a:gd name="connsiteY6" fmla="*/ 3234456 h 3234456"/>
              <a:gd name="connsiteX7" fmla="*/ 0 w 6468910"/>
              <a:gd name="connsiteY7" fmla="*/ 3234455 h 3234456"/>
              <a:gd name="connsiteX8" fmla="*/ 3234455 w 6468910"/>
              <a:gd name="connsiteY8" fmla="*/ 0 h 3234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68910" h="3234456">
                <a:moveTo>
                  <a:pt x="3234455" y="0"/>
                </a:moveTo>
                <a:cubicBezTo>
                  <a:pt x="5020795" y="0"/>
                  <a:pt x="6468910" y="1448115"/>
                  <a:pt x="6468910" y="3234455"/>
                </a:cubicBezTo>
                <a:lnTo>
                  <a:pt x="6468910" y="3234456"/>
                </a:lnTo>
                <a:lnTo>
                  <a:pt x="5296549" y="3234456"/>
                </a:lnTo>
                <a:cubicBezTo>
                  <a:pt x="5296549" y="2095593"/>
                  <a:pt x="4373319" y="1172363"/>
                  <a:pt x="3234456" y="1172363"/>
                </a:cubicBezTo>
                <a:cubicBezTo>
                  <a:pt x="2095593" y="1172363"/>
                  <a:pt x="1172363" y="2095593"/>
                  <a:pt x="1172363" y="3234456"/>
                </a:cubicBezTo>
                <a:lnTo>
                  <a:pt x="0" y="3234456"/>
                </a:lnTo>
                <a:lnTo>
                  <a:pt x="0" y="3234455"/>
                </a:lnTo>
                <a:cubicBezTo>
                  <a:pt x="0" y="1448115"/>
                  <a:pt x="1448115" y="0"/>
                  <a:pt x="3234455" y="0"/>
                </a:cubicBezTo>
                <a:close/>
              </a:path>
            </a:pathLst>
          </a:cu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2759D5B8-480F-4EC2-993E-FB155217BD23}"/>
              </a:ext>
            </a:extLst>
          </p:cNvPr>
          <p:cNvGrpSpPr/>
          <p:nvPr/>
        </p:nvGrpSpPr>
        <p:grpSpPr>
          <a:xfrm>
            <a:off x="3277608" y="2587991"/>
            <a:ext cx="5637567" cy="2855333"/>
            <a:chOff x="3097213" y="398463"/>
            <a:chExt cx="5999163" cy="3038475"/>
          </a:xfrm>
        </p:grpSpPr>
        <p:sp>
          <p:nvSpPr>
            <p:cNvPr id="158" name="Freeform 5">
              <a:extLst>
                <a:ext uri="{FF2B5EF4-FFF2-40B4-BE49-F238E27FC236}">
                  <a16:creationId xmlns:a16="http://schemas.microsoft.com/office/drawing/2014/main" id="{BB7EF6FE-793E-44BC-ADF2-1BBA24FE8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7476" y="501650"/>
              <a:ext cx="1504950" cy="1638300"/>
            </a:xfrm>
            <a:custGeom>
              <a:avLst/>
              <a:gdLst>
                <a:gd name="T0" fmla="*/ 487 w 2415"/>
                <a:gd name="T1" fmla="*/ 0 h 2624"/>
                <a:gd name="T2" fmla="*/ 2415 w 2415"/>
                <a:gd name="T3" fmla="*/ 934 h 2624"/>
                <a:gd name="T4" fmla="*/ 1060 w 2415"/>
                <a:gd name="T5" fmla="*/ 2624 h 2624"/>
                <a:gd name="T6" fmla="*/ 0 w 2415"/>
                <a:gd name="T7" fmla="*/ 2111 h 2624"/>
                <a:gd name="T8" fmla="*/ 487 w 2415"/>
                <a:gd name="T9" fmla="*/ 0 h 2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15" h="2624">
                  <a:moveTo>
                    <a:pt x="487" y="0"/>
                  </a:moveTo>
                  <a:cubicBezTo>
                    <a:pt x="1192" y="163"/>
                    <a:pt x="1851" y="482"/>
                    <a:pt x="2415" y="934"/>
                  </a:cubicBezTo>
                  <a:lnTo>
                    <a:pt x="1060" y="2624"/>
                  </a:lnTo>
                  <a:cubicBezTo>
                    <a:pt x="750" y="2376"/>
                    <a:pt x="388" y="2200"/>
                    <a:pt x="0" y="2111"/>
                  </a:cubicBezTo>
                  <a:lnTo>
                    <a:pt x="487" y="0"/>
                  </a:lnTo>
                  <a:close/>
                </a:path>
              </a:pathLst>
            </a:custGeom>
            <a:solidFill>
              <a:srgbClr val="80225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6">
              <a:extLst>
                <a:ext uri="{FF2B5EF4-FFF2-40B4-BE49-F238E27FC236}">
                  <a16:creationId xmlns:a16="http://schemas.microsoft.com/office/drawing/2014/main" id="{22420FC7-E30E-4AE8-B373-6E72314F815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7876" y="1084263"/>
              <a:ext cx="1673225" cy="1631950"/>
            </a:xfrm>
            <a:custGeom>
              <a:avLst/>
              <a:gdLst>
                <a:gd name="T0" fmla="*/ 1355 w 2687"/>
                <a:gd name="T1" fmla="*/ 0 h 2613"/>
                <a:gd name="T2" fmla="*/ 2687 w 2687"/>
                <a:gd name="T3" fmla="*/ 1678 h 2613"/>
                <a:gd name="T4" fmla="*/ 733 w 2687"/>
                <a:gd name="T5" fmla="*/ 2613 h 2613"/>
                <a:gd name="T6" fmla="*/ 0 w 2687"/>
                <a:gd name="T7" fmla="*/ 1690 h 2613"/>
                <a:gd name="T8" fmla="*/ 1355 w 2687"/>
                <a:gd name="T9" fmla="*/ 0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7" h="2613">
                  <a:moveTo>
                    <a:pt x="1355" y="0"/>
                  </a:moveTo>
                  <a:cubicBezTo>
                    <a:pt x="1919" y="453"/>
                    <a:pt x="2374" y="1026"/>
                    <a:pt x="2687" y="1678"/>
                  </a:cubicBezTo>
                  <a:lnTo>
                    <a:pt x="733" y="2613"/>
                  </a:lnTo>
                  <a:cubicBezTo>
                    <a:pt x="561" y="2255"/>
                    <a:pt x="311" y="1939"/>
                    <a:pt x="0" y="1690"/>
                  </a:cubicBezTo>
                  <a:lnTo>
                    <a:pt x="1355" y="0"/>
                  </a:lnTo>
                  <a:close/>
                </a:path>
              </a:pathLst>
            </a:custGeom>
            <a:solidFill>
              <a:srgbClr val="C6007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7">
              <a:extLst>
                <a:ext uri="{FF2B5EF4-FFF2-40B4-BE49-F238E27FC236}">
                  <a16:creationId xmlns:a16="http://schemas.microsoft.com/office/drawing/2014/main" id="{3125F9FA-7858-4F45-BCAE-9D5CEC6FE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5076" y="2132013"/>
              <a:ext cx="1511300" cy="1304925"/>
            </a:xfrm>
            <a:custGeom>
              <a:avLst/>
              <a:gdLst>
                <a:gd name="T0" fmla="*/ 1954 w 2427"/>
                <a:gd name="T1" fmla="*/ 0 h 2090"/>
                <a:gd name="T2" fmla="*/ 2425 w 2427"/>
                <a:gd name="T3" fmla="*/ 2090 h 2090"/>
                <a:gd name="T4" fmla="*/ 259 w 2427"/>
                <a:gd name="T5" fmla="*/ 2085 h 2090"/>
                <a:gd name="T6" fmla="*/ 0 w 2427"/>
                <a:gd name="T7" fmla="*/ 935 h 2090"/>
                <a:gd name="T8" fmla="*/ 1954 w 2427"/>
                <a:gd name="T9" fmla="*/ 0 h 20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27" h="2090">
                  <a:moveTo>
                    <a:pt x="1954" y="0"/>
                  </a:moveTo>
                  <a:cubicBezTo>
                    <a:pt x="2266" y="653"/>
                    <a:pt x="2427" y="1367"/>
                    <a:pt x="2425" y="2090"/>
                  </a:cubicBezTo>
                  <a:lnTo>
                    <a:pt x="259" y="2085"/>
                  </a:lnTo>
                  <a:cubicBezTo>
                    <a:pt x="260" y="1687"/>
                    <a:pt x="171" y="1294"/>
                    <a:pt x="0" y="935"/>
                  </a:cubicBezTo>
                  <a:lnTo>
                    <a:pt x="1954" y="0"/>
                  </a:lnTo>
                  <a:close/>
                </a:path>
              </a:pathLst>
            </a:custGeom>
            <a:solidFill>
              <a:srgbClr val="76232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5">
              <a:extLst>
                <a:ext uri="{FF2B5EF4-FFF2-40B4-BE49-F238E27FC236}">
                  <a16:creationId xmlns:a16="http://schemas.microsoft.com/office/drawing/2014/main" id="{EF91F5BC-E293-468A-9FF6-8E611243CE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7213" y="2119313"/>
              <a:ext cx="1514475" cy="1306513"/>
            </a:xfrm>
            <a:custGeom>
              <a:avLst/>
              <a:gdLst>
                <a:gd name="T0" fmla="*/ 0 w 2431"/>
                <a:gd name="T1" fmla="*/ 2087 h 2093"/>
                <a:gd name="T2" fmla="*/ 482 w 2431"/>
                <a:gd name="T3" fmla="*/ 0 h 2093"/>
                <a:gd name="T4" fmla="*/ 2431 w 2431"/>
                <a:gd name="T5" fmla="*/ 945 h 2093"/>
                <a:gd name="T6" fmla="*/ 2166 w 2431"/>
                <a:gd name="T7" fmla="*/ 2093 h 2093"/>
                <a:gd name="T8" fmla="*/ 0 w 2431"/>
                <a:gd name="T9" fmla="*/ 2087 h 20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31" h="2093">
                  <a:moveTo>
                    <a:pt x="0" y="2087"/>
                  </a:moveTo>
                  <a:cubicBezTo>
                    <a:pt x="2" y="1364"/>
                    <a:pt x="166" y="651"/>
                    <a:pt x="482" y="0"/>
                  </a:cubicBezTo>
                  <a:lnTo>
                    <a:pt x="2431" y="945"/>
                  </a:lnTo>
                  <a:cubicBezTo>
                    <a:pt x="2258" y="1302"/>
                    <a:pt x="2167" y="1695"/>
                    <a:pt x="2166" y="2093"/>
                  </a:cubicBezTo>
                  <a:lnTo>
                    <a:pt x="0" y="2087"/>
                  </a:lnTo>
                  <a:close/>
                </a:path>
              </a:pathLst>
            </a:custGeom>
            <a:solidFill>
              <a:srgbClr val="A6192E"/>
            </a:solidFill>
            <a:ln w="0">
              <a:solidFill>
                <a:srgbClr val="A6192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Freeform 16">
              <a:extLst>
                <a:ext uri="{FF2B5EF4-FFF2-40B4-BE49-F238E27FC236}">
                  <a16:creationId xmlns:a16="http://schemas.microsoft.com/office/drawing/2014/main" id="{8B9FB64D-B73F-458C-B700-B094AAF6B5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7251" y="1074738"/>
              <a:ext cx="1674813" cy="1635125"/>
            </a:xfrm>
            <a:custGeom>
              <a:avLst/>
              <a:gdLst>
                <a:gd name="T0" fmla="*/ 0 w 2686"/>
                <a:gd name="T1" fmla="*/ 1672 h 2617"/>
                <a:gd name="T2" fmla="*/ 1340 w 2686"/>
                <a:gd name="T3" fmla="*/ 0 h 2617"/>
                <a:gd name="T4" fmla="*/ 2686 w 2686"/>
                <a:gd name="T5" fmla="*/ 1697 h 2617"/>
                <a:gd name="T6" fmla="*/ 1949 w 2686"/>
                <a:gd name="T7" fmla="*/ 2617 h 2617"/>
                <a:gd name="T8" fmla="*/ 0 w 2686"/>
                <a:gd name="T9" fmla="*/ 1672 h 2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86" h="2617">
                  <a:moveTo>
                    <a:pt x="0" y="1672"/>
                  </a:moveTo>
                  <a:cubicBezTo>
                    <a:pt x="315" y="1021"/>
                    <a:pt x="773" y="450"/>
                    <a:pt x="1340" y="0"/>
                  </a:cubicBezTo>
                  <a:lnTo>
                    <a:pt x="2686" y="1697"/>
                  </a:lnTo>
                  <a:cubicBezTo>
                    <a:pt x="2374" y="1944"/>
                    <a:pt x="2123" y="2259"/>
                    <a:pt x="1949" y="2617"/>
                  </a:cubicBezTo>
                  <a:lnTo>
                    <a:pt x="0" y="1672"/>
                  </a:lnTo>
                  <a:close/>
                </a:path>
              </a:pathLst>
            </a:custGeom>
            <a:solidFill>
              <a:srgbClr val="C6007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Freeform 17">
              <a:extLst>
                <a:ext uri="{FF2B5EF4-FFF2-40B4-BE49-F238E27FC236}">
                  <a16:creationId xmlns:a16="http://schemas.microsoft.com/office/drawing/2014/main" id="{1E8702BD-27FB-4FC2-9D40-D7AF657861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2276" y="498475"/>
              <a:ext cx="1501775" cy="1636713"/>
            </a:xfrm>
            <a:custGeom>
              <a:avLst/>
              <a:gdLst>
                <a:gd name="T0" fmla="*/ 0 w 2409"/>
                <a:gd name="T1" fmla="*/ 924 h 2621"/>
                <a:gd name="T2" fmla="*/ 1932 w 2409"/>
                <a:gd name="T3" fmla="*/ 0 h 2621"/>
                <a:gd name="T4" fmla="*/ 2409 w 2409"/>
                <a:gd name="T5" fmla="*/ 2113 h 2621"/>
                <a:gd name="T6" fmla="*/ 1346 w 2409"/>
                <a:gd name="T7" fmla="*/ 2621 h 2621"/>
                <a:gd name="T8" fmla="*/ 0 w 2409"/>
                <a:gd name="T9" fmla="*/ 924 h 2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9" h="2621">
                  <a:moveTo>
                    <a:pt x="0" y="924"/>
                  </a:moveTo>
                  <a:cubicBezTo>
                    <a:pt x="566" y="475"/>
                    <a:pt x="1227" y="159"/>
                    <a:pt x="1932" y="0"/>
                  </a:cubicBezTo>
                  <a:lnTo>
                    <a:pt x="2409" y="2113"/>
                  </a:lnTo>
                  <a:cubicBezTo>
                    <a:pt x="2021" y="2200"/>
                    <a:pt x="1658" y="2374"/>
                    <a:pt x="1346" y="2621"/>
                  </a:cubicBezTo>
                  <a:lnTo>
                    <a:pt x="0" y="924"/>
                  </a:lnTo>
                  <a:close/>
                </a:path>
              </a:pathLst>
            </a:custGeom>
            <a:solidFill>
              <a:srgbClr val="76232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Freeform 18">
              <a:extLst>
                <a:ext uri="{FF2B5EF4-FFF2-40B4-BE49-F238E27FC236}">
                  <a16:creationId xmlns:a16="http://schemas.microsoft.com/office/drawing/2014/main" id="{75E98BE6-3DBF-4134-BF08-098FCBD6C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5601" y="398463"/>
              <a:ext cx="1335088" cy="1420813"/>
            </a:xfrm>
            <a:custGeom>
              <a:avLst/>
              <a:gdLst>
                <a:gd name="T0" fmla="*/ 0 w 2142"/>
                <a:gd name="T1" fmla="*/ 160 h 2276"/>
                <a:gd name="T2" fmla="*/ 2142 w 2142"/>
                <a:gd name="T3" fmla="*/ 165 h 2276"/>
                <a:gd name="T4" fmla="*/ 1655 w 2142"/>
                <a:gd name="T5" fmla="*/ 2276 h 2276"/>
                <a:gd name="T6" fmla="*/ 477 w 2142"/>
                <a:gd name="T7" fmla="*/ 2273 h 2276"/>
                <a:gd name="T8" fmla="*/ 0 w 2142"/>
                <a:gd name="T9" fmla="*/ 160 h 2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2" h="2276">
                  <a:moveTo>
                    <a:pt x="0" y="160"/>
                  </a:moveTo>
                  <a:cubicBezTo>
                    <a:pt x="705" y="0"/>
                    <a:pt x="1438" y="2"/>
                    <a:pt x="2142" y="165"/>
                  </a:cubicBezTo>
                  <a:lnTo>
                    <a:pt x="1655" y="2276"/>
                  </a:lnTo>
                  <a:cubicBezTo>
                    <a:pt x="1267" y="2186"/>
                    <a:pt x="865" y="2185"/>
                    <a:pt x="477" y="2273"/>
                  </a:cubicBezTo>
                  <a:lnTo>
                    <a:pt x="0" y="160"/>
                  </a:lnTo>
                  <a:close/>
                </a:path>
              </a:pathLst>
            </a:custGeom>
            <a:solidFill>
              <a:srgbClr val="D6001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4BCDB6FA-E7A4-4926-AEF7-D85722684008}"/>
              </a:ext>
            </a:extLst>
          </p:cNvPr>
          <p:cNvSpPr/>
          <p:nvPr/>
        </p:nvSpPr>
        <p:spPr>
          <a:xfrm>
            <a:off x="4156171" y="3519274"/>
            <a:ext cx="3875603" cy="1937801"/>
          </a:xfrm>
          <a:custGeom>
            <a:avLst/>
            <a:gdLst>
              <a:gd name="connsiteX0" fmla="*/ 2062093 w 4124186"/>
              <a:gd name="connsiteY0" fmla="*/ 0 h 2062093"/>
              <a:gd name="connsiteX1" fmla="*/ 4124186 w 4124186"/>
              <a:gd name="connsiteY1" fmla="*/ 2062093 h 2062093"/>
              <a:gd name="connsiteX2" fmla="*/ 3711660 w 4124186"/>
              <a:gd name="connsiteY2" fmla="*/ 2062093 h 2062093"/>
              <a:gd name="connsiteX3" fmla="*/ 3228905 w 4124186"/>
              <a:gd name="connsiteY3" fmla="*/ 893977 h 2062093"/>
              <a:gd name="connsiteX4" fmla="*/ 3229087 w 4124186"/>
              <a:gd name="connsiteY4" fmla="*/ 893693 h 2062093"/>
              <a:gd name="connsiteX5" fmla="*/ 2062093 w 4124186"/>
              <a:gd name="connsiteY5" fmla="*/ 410102 h 2062093"/>
              <a:gd name="connsiteX6" fmla="*/ 896253 w 4124186"/>
              <a:gd name="connsiteY6" fmla="*/ 893693 h 2062093"/>
              <a:gd name="connsiteX7" fmla="*/ 895280 w 4124186"/>
              <a:gd name="connsiteY7" fmla="*/ 893977 h 2062093"/>
              <a:gd name="connsiteX8" fmla="*/ 412525 w 4124186"/>
              <a:gd name="connsiteY8" fmla="*/ 2062093 h 2062093"/>
              <a:gd name="connsiteX9" fmla="*/ 0 w 4124186"/>
              <a:gd name="connsiteY9" fmla="*/ 2062093 h 2062093"/>
              <a:gd name="connsiteX10" fmla="*/ 2062093 w 4124186"/>
              <a:gd name="connsiteY10" fmla="*/ 0 h 2062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24186" h="2062093">
                <a:moveTo>
                  <a:pt x="2062093" y="0"/>
                </a:moveTo>
                <a:cubicBezTo>
                  <a:pt x="3200956" y="0"/>
                  <a:pt x="4124186" y="923230"/>
                  <a:pt x="4124186" y="2062093"/>
                </a:cubicBezTo>
                <a:lnTo>
                  <a:pt x="3711660" y="2062093"/>
                </a:lnTo>
                <a:cubicBezTo>
                  <a:pt x="3711660" y="1624050"/>
                  <a:pt x="3537868" y="1204102"/>
                  <a:pt x="3228905" y="893977"/>
                </a:cubicBezTo>
                <a:lnTo>
                  <a:pt x="3229087" y="893693"/>
                </a:lnTo>
                <a:cubicBezTo>
                  <a:pt x="2919425" y="584195"/>
                  <a:pt x="2500105" y="410102"/>
                  <a:pt x="2062093" y="410102"/>
                </a:cubicBezTo>
                <a:cubicBezTo>
                  <a:pt x="1624903" y="410102"/>
                  <a:pt x="1205773" y="584195"/>
                  <a:pt x="896253" y="893693"/>
                </a:cubicBezTo>
                <a:lnTo>
                  <a:pt x="895280" y="893977"/>
                </a:lnTo>
                <a:cubicBezTo>
                  <a:pt x="586317" y="1204102"/>
                  <a:pt x="412525" y="1624050"/>
                  <a:pt x="412525" y="2062093"/>
                </a:cubicBezTo>
                <a:lnTo>
                  <a:pt x="0" y="2062093"/>
                </a:lnTo>
                <a:cubicBezTo>
                  <a:pt x="0" y="923230"/>
                  <a:pt x="923230" y="0"/>
                  <a:pt x="2062093" y="0"/>
                </a:cubicBezTo>
                <a:close/>
              </a:path>
            </a:pathLst>
          </a:custGeom>
          <a:solidFill>
            <a:schemeClr val="tx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EDC5B7A2-03C0-4117-93B1-177FDD49681E}"/>
              </a:ext>
            </a:extLst>
          </p:cNvPr>
          <p:cNvSpPr/>
          <p:nvPr/>
        </p:nvSpPr>
        <p:spPr>
          <a:xfrm>
            <a:off x="1718568" y="5397052"/>
            <a:ext cx="8750808" cy="120047"/>
          </a:xfrm>
          <a:prstGeom prst="ellipse">
            <a:avLst/>
          </a:prstGeom>
          <a:solidFill>
            <a:srgbClr val="C60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1641D5E9-2CCD-400E-92AF-DCD484167D19}"/>
              </a:ext>
            </a:extLst>
          </p:cNvPr>
          <p:cNvSpPr/>
          <p:nvPr/>
        </p:nvSpPr>
        <p:spPr>
          <a:xfrm>
            <a:off x="5404026" y="4706458"/>
            <a:ext cx="1383949" cy="1383949"/>
          </a:xfrm>
          <a:prstGeom prst="ellipse">
            <a:avLst/>
          </a:prstGeom>
          <a:solidFill>
            <a:srgbClr val="C6007E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cs typeface="David" panose="020B0604020202020204" pitchFamily="34" charset="-79"/>
              </a:rPr>
              <a:t>xxxx</a:t>
            </a:r>
            <a:endParaRPr lang="en-US" sz="1400" b="1" dirty="0">
              <a:solidFill>
                <a:schemeClr val="bg1"/>
              </a:solidFill>
              <a:cs typeface="David" panose="020B0604020202020204" pitchFamily="34" charset="-79"/>
            </a:endParaRPr>
          </a:p>
        </p:txBody>
      </p: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7DCBEB72-9187-4A7A-8EB2-C0CE15C0705F}"/>
              </a:ext>
            </a:extLst>
          </p:cNvPr>
          <p:cNvGrpSpPr/>
          <p:nvPr/>
        </p:nvGrpSpPr>
        <p:grpSpPr>
          <a:xfrm>
            <a:off x="1725868" y="4653519"/>
            <a:ext cx="1403908" cy="535357"/>
            <a:chOff x="185211" y="2680890"/>
            <a:chExt cx="3084813" cy="713810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02D8C9C3-2C72-4FAC-8BDA-26AE02724A28}"/>
                </a:ext>
              </a:extLst>
            </p:cNvPr>
            <p:cNvSpPr txBox="1"/>
            <p:nvPr/>
          </p:nvSpPr>
          <p:spPr>
            <a:xfrm>
              <a:off x="185211" y="2680890"/>
              <a:ext cx="2937088" cy="615554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rgbClr val="A6192E"/>
                  </a:solidFill>
                </a:rPr>
                <a:t>xxxx</a:t>
              </a:r>
              <a:endParaRPr lang="en-US" sz="1600" b="1" noProof="1">
                <a:solidFill>
                  <a:srgbClr val="A6192E"/>
                </a:solidFill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3B8BEEB8-A178-4C29-B643-81BAD29EBCA3}"/>
                </a:ext>
              </a:extLst>
            </p:cNvPr>
            <p:cNvSpPr txBox="1"/>
            <p:nvPr/>
          </p:nvSpPr>
          <p:spPr>
            <a:xfrm>
              <a:off x="340732" y="3086923"/>
              <a:ext cx="2929292" cy="30777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9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.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89BE971-D4D2-8352-3920-275E13E0B0DB}"/>
              </a:ext>
            </a:extLst>
          </p:cNvPr>
          <p:cNvSpPr txBox="1"/>
          <p:nvPr/>
        </p:nvSpPr>
        <p:spPr>
          <a:xfrm>
            <a:off x="2107515" y="3416211"/>
            <a:ext cx="1450914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400" b="1" noProof="1">
                <a:solidFill>
                  <a:srgbClr val="C6007E"/>
                </a:solidFill>
              </a:rPr>
              <a:t>xxxxx</a:t>
            </a:r>
            <a:endParaRPr lang="en-US" sz="1600" b="1" noProof="1">
              <a:solidFill>
                <a:srgbClr val="C6007E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1780D7D-FF33-D263-D618-26CCC9C8E33A}"/>
              </a:ext>
            </a:extLst>
          </p:cNvPr>
          <p:cNvSpPr txBox="1"/>
          <p:nvPr/>
        </p:nvSpPr>
        <p:spPr>
          <a:xfrm>
            <a:off x="2964088" y="2448990"/>
            <a:ext cx="1450914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400" b="1" noProof="1">
                <a:solidFill>
                  <a:srgbClr val="76232F"/>
                </a:solidFill>
              </a:rPr>
              <a:t>xxxxx</a:t>
            </a:r>
            <a:endParaRPr lang="en-US" sz="1600" b="1" noProof="1">
              <a:solidFill>
                <a:srgbClr val="76232F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B338F4-FB9F-E06E-985F-9D9CEE3FD4FA}"/>
              </a:ext>
            </a:extLst>
          </p:cNvPr>
          <p:cNvSpPr txBox="1"/>
          <p:nvPr/>
        </p:nvSpPr>
        <p:spPr>
          <a:xfrm>
            <a:off x="3738242" y="1885352"/>
            <a:ext cx="2623283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400" b="1" noProof="1">
                <a:solidFill>
                  <a:srgbClr val="D6001C"/>
                </a:solidFill>
              </a:rPr>
              <a:t>xxxx</a:t>
            </a:r>
            <a:endParaRPr lang="en-US" sz="1600" b="1" noProof="1">
              <a:solidFill>
                <a:srgbClr val="D6001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E2688A-AD18-40C0-6824-0D95BE3D667E}"/>
              </a:ext>
            </a:extLst>
          </p:cNvPr>
          <p:cNvSpPr txBox="1"/>
          <p:nvPr/>
        </p:nvSpPr>
        <p:spPr>
          <a:xfrm>
            <a:off x="4472390" y="2448989"/>
            <a:ext cx="3798805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400" b="1" noProof="1">
                <a:solidFill>
                  <a:srgbClr val="80225F"/>
                </a:solidFill>
              </a:rPr>
              <a:t>xxxx</a:t>
            </a:r>
            <a:endParaRPr lang="en-US" sz="1600" b="1" noProof="1">
              <a:solidFill>
                <a:srgbClr val="80225F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9743EC-7C35-0BAC-AD62-5E3F0579AAFF}"/>
              </a:ext>
            </a:extLst>
          </p:cNvPr>
          <p:cNvSpPr txBox="1"/>
          <p:nvPr/>
        </p:nvSpPr>
        <p:spPr>
          <a:xfrm>
            <a:off x="7444326" y="3461500"/>
            <a:ext cx="2253800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400" b="1" noProof="1">
                <a:solidFill>
                  <a:srgbClr val="C6007E"/>
                </a:solidFill>
              </a:rPr>
              <a:t>xxxx</a:t>
            </a:r>
            <a:endParaRPr lang="en-US" sz="1600" b="1" noProof="1">
              <a:solidFill>
                <a:srgbClr val="C6007E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6B0F25-F6D0-6E27-E017-6FC39BF1CCA6}"/>
              </a:ext>
            </a:extLst>
          </p:cNvPr>
          <p:cNvSpPr txBox="1"/>
          <p:nvPr/>
        </p:nvSpPr>
        <p:spPr>
          <a:xfrm>
            <a:off x="8077623" y="4586243"/>
            <a:ext cx="2253800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400" b="1" noProof="1">
                <a:solidFill>
                  <a:srgbClr val="76232F"/>
                </a:solidFill>
              </a:rPr>
              <a:t>xxxx</a:t>
            </a:r>
            <a:endParaRPr lang="en-US" sz="1600" b="1" noProof="1">
              <a:solidFill>
                <a:srgbClr val="7623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99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7"/>
          <p:cNvSpPr/>
          <p:nvPr/>
        </p:nvSpPr>
        <p:spPr>
          <a:xfrm>
            <a:off x="3409376" y="2077002"/>
            <a:ext cx="5551408" cy="1078983"/>
          </a:xfrm>
          <a:custGeom>
            <a:avLst/>
            <a:gdLst/>
            <a:ahLst/>
            <a:cxnLst/>
            <a:rect l="l" t="t" r="r" b="b"/>
            <a:pathLst>
              <a:path w="285750" h="65294" extrusionOk="0">
                <a:moveTo>
                  <a:pt x="201375" y="0"/>
                </a:moveTo>
                <a:lnTo>
                  <a:pt x="196427" y="42"/>
                </a:lnTo>
                <a:lnTo>
                  <a:pt x="191562" y="126"/>
                </a:lnTo>
                <a:lnTo>
                  <a:pt x="186740" y="252"/>
                </a:lnTo>
                <a:lnTo>
                  <a:pt x="182001" y="419"/>
                </a:lnTo>
                <a:lnTo>
                  <a:pt x="177262" y="629"/>
                </a:lnTo>
                <a:lnTo>
                  <a:pt x="172607" y="881"/>
                </a:lnTo>
                <a:lnTo>
                  <a:pt x="168036" y="1174"/>
                </a:lnTo>
                <a:lnTo>
                  <a:pt x="163465" y="1468"/>
                </a:lnTo>
                <a:lnTo>
                  <a:pt x="158936" y="1845"/>
                </a:lnTo>
                <a:lnTo>
                  <a:pt x="154449" y="2181"/>
                </a:lnTo>
                <a:lnTo>
                  <a:pt x="149962" y="2600"/>
                </a:lnTo>
                <a:lnTo>
                  <a:pt x="141156" y="3439"/>
                </a:lnTo>
                <a:lnTo>
                  <a:pt x="132391" y="4319"/>
                </a:lnTo>
                <a:lnTo>
                  <a:pt x="123668" y="5242"/>
                </a:lnTo>
                <a:lnTo>
                  <a:pt x="109368" y="6752"/>
                </a:lnTo>
                <a:lnTo>
                  <a:pt x="102197" y="7465"/>
                </a:lnTo>
                <a:lnTo>
                  <a:pt x="95026" y="8136"/>
                </a:lnTo>
                <a:lnTo>
                  <a:pt x="87771" y="8765"/>
                </a:lnTo>
                <a:lnTo>
                  <a:pt x="80433" y="9310"/>
                </a:lnTo>
                <a:lnTo>
                  <a:pt x="73052" y="9771"/>
                </a:lnTo>
                <a:lnTo>
                  <a:pt x="69320" y="9939"/>
                </a:lnTo>
                <a:lnTo>
                  <a:pt x="65546" y="10106"/>
                </a:lnTo>
                <a:lnTo>
                  <a:pt x="61729" y="10274"/>
                </a:lnTo>
                <a:lnTo>
                  <a:pt x="57913" y="10358"/>
                </a:lnTo>
                <a:lnTo>
                  <a:pt x="54055" y="10442"/>
                </a:lnTo>
                <a:lnTo>
                  <a:pt x="50197" y="10484"/>
                </a:lnTo>
                <a:lnTo>
                  <a:pt x="42271" y="10484"/>
                </a:lnTo>
                <a:lnTo>
                  <a:pt x="38287" y="10400"/>
                </a:lnTo>
                <a:lnTo>
                  <a:pt x="34220" y="10274"/>
                </a:lnTo>
                <a:lnTo>
                  <a:pt x="30110" y="10148"/>
                </a:lnTo>
                <a:lnTo>
                  <a:pt x="26000" y="9939"/>
                </a:lnTo>
                <a:lnTo>
                  <a:pt x="21807" y="9687"/>
                </a:lnTo>
                <a:lnTo>
                  <a:pt x="17529" y="9436"/>
                </a:lnTo>
                <a:lnTo>
                  <a:pt x="13252" y="9100"/>
                </a:lnTo>
                <a:lnTo>
                  <a:pt x="8890" y="8681"/>
                </a:lnTo>
                <a:lnTo>
                  <a:pt x="4487" y="8261"/>
                </a:lnTo>
                <a:lnTo>
                  <a:pt x="0" y="7758"/>
                </a:lnTo>
                <a:lnTo>
                  <a:pt x="0" y="62232"/>
                </a:lnTo>
                <a:lnTo>
                  <a:pt x="4865" y="62778"/>
                </a:lnTo>
                <a:lnTo>
                  <a:pt x="9645" y="63281"/>
                </a:lnTo>
                <a:lnTo>
                  <a:pt x="14300" y="63700"/>
                </a:lnTo>
                <a:lnTo>
                  <a:pt x="18913" y="64078"/>
                </a:lnTo>
                <a:lnTo>
                  <a:pt x="23442" y="64413"/>
                </a:lnTo>
                <a:lnTo>
                  <a:pt x="27845" y="64665"/>
                </a:lnTo>
                <a:lnTo>
                  <a:pt x="32207" y="64874"/>
                </a:lnTo>
                <a:lnTo>
                  <a:pt x="36484" y="65042"/>
                </a:lnTo>
                <a:lnTo>
                  <a:pt x="40720" y="65168"/>
                </a:lnTo>
                <a:lnTo>
                  <a:pt x="44829" y="65252"/>
                </a:lnTo>
                <a:lnTo>
                  <a:pt x="48897" y="65294"/>
                </a:lnTo>
                <a:lnTo>
                  <a:pt x="52923" y="65294"/>
                </a:lnTo>
                <a:lnTo>
                  <a:pt x="56865" y="65252"/>
                </a:lnTo>
                <a:lnTo>
                  <a:pt x="60765" y="65168"/>
                </a:lnTo>
                <a:lnTo>
                  <a:pt x="64623" y="65042"/>
                </a:lnTo>
                <a:lnTo>
                  <a:pt x="68439" y="64916"/>
                </a:lnTo>
                <a:lnTo>
                  <a:pt x="72171" y="64707"/>
                </a:lnTo>
                <a:lnTo>
                  <a:pt x="75904" y="64497"/>
                </a:lnTo>
                <a:lnTo>
                  <a:pt x="79552" y="64287"/>
                </a:lnTo>
                <a:lnTo>
                  <a:pt x="83159" y="64036"/>
                </a:lnTo>
                <a:lnTo>
                  <a:pt x="90330" y="63407"/>
                </a:lnTo>
                <a:lnTo>
                  <a:pt x="97375" y="62736"/>
                </a:lnTo>
                <a:lnTo>
                  <a:pt x="104294" y="62023"/>
                </a:lnTo>
                <a:lnTo>
                  <a:pt x="111172" y="61226"/>
                </a:lnTo>
                <a:lnTo>
                  <a:pt x="124843" y="59591"/>
                </a:lnTo>
                <a:lnTo>
                  <a:pt x="133062" y="58626"/>
                </a:lnTo>
                <a:lnTo>
                  <a:pt x="141323" y="57661"/>
                </a:lnTo>
                <a:lnTo>
                  <a:pt x="149669" y="56739"/>
                </a:lnTo>
                <a:lnTo>
                  <a:pt x="153904" y="56320"/>
                </a:lnTo>
                <a:lnTo>
                  <a:pt x="158182" y="55900"/>
                </a:lnTo>
                <a:lnTo>
                  <a:pt x="162501" y="55523"/>
                </a:lnTo>
                <a:lnTo>
                  <a:pt x="166820" y="55187"/>
                </a:lnTo>
                <a:lnTo>
                  <a:pt x="171265" y="54894"/>
                </a:lnTo>
                <a:lnTo>
                  <a:pt x="175711" y="54600"/>
                </a:lnTo>
                <a:lnTo>
                  <a:pt x="180240" y="54349"/>
                </a:lnTo>
                <a:lnTo>
                  <a:pt x="184853" y="54181"/>
                </a:lnTo>
                <a:lnTo>
                  <a:pt x="189549" y="54055"/>
                </a:lnTo>
                <a:lnTo>
                  <a:pt x="194330" y="53929"/>
                </a:lnTo>
                <a:lnTo>
                  <a:pt x="204101" y="53929"/>
                </a:lnTo>
                <a:lnTo>
                  <a:pt x="209133" y="54013"/>
                </a:lnTo>
                <a:lnTo>
                  <a:pt x="214292" y="54181"/>
                </a:lnTo>
                <a:lnTo>
                  <a:pt x="219534" y="54390"/>
                </a:lnTo>
                <a:lnTo>
                  <a:pt x="224859" y="54684"/>
                </a:lnTo>
                <a:lnTo>
                  <a:pt x="230353" y="55020"/>
                </a:lnTo>
                <a:lnTo>
                  <a:pt x="235930" y="55481"/>
                </a:lnTo>
                <a:lnTo>
                  <a:pt x="241676" y="55984"/>
                </a:lnTo>
                <a:lnTo>
                  <a:pt x="247505" y="56613"/>
                </a:lnTo>
                <a:lnTo>
                  <a:pt x="253501" y="57284"/>
                </a:lnTo>
                <a:lnTo>
                  <a:pt x="259666" y="58081"/>
                </a:lnTo>
                <a:lnTo>
                  <a:pt x="265956" y="58961"/>
                </a:lnTo>
                <a:lnTo>
                  <a:pt x="272373" y="59968"/>
                </a:lnTo>
                <a:lnTo>
                  <a:pt x="278998" y="61058"/>
                </a:lnTo>
                <a:lnTo>
                  <a:pt x="285750" y="62232"/>
                </a:lnTo>
                <a:lnTo>
                  <a:pt x="285750" y="62232"/>
                </a:lnTo>
                <a:lnTo>
                  <a:pt x="285037" y="60513"/>
                </a:lnTo>
                <a:lnTo>
                  <a:pt x="284324" y="58836"/>
                </a:lnTo>
                <a:lnTo>
                  <a:pt x="283569" y="57200"/>
                </a:lnTo>
                <a:lnTo>
                  <a:pt x="282773" y="55607"/>
                </a:lnTo>
                <a:lnTo>
                  <a:pt x="281976" y="54055"/>
                </a:lnTo>
                <a:lnTo>
                  <a:pt x="281179" y="52545"/>
                </a:lnTo>
                <a:lnTo>
                  <a:pt x="280340" y="51078"/>
                </a:lnTo>
                <a:lnTo>
                  <a:pt x="279502" y="49694"/>
                </a:lnTo>
                <a:lnTo>
                  <a:pt x="278663" y="48310"/>
                </a:lnTo>
                <a:lnTo>
                  <a:pt x="277824" y="47010"/>
                </a:lnTo>
                <a:lnTo>
                  <a:pt x="276985" y="45752"/>
                </a:lnTo>
                <a:lnTo>
                  <a:pt x="276147" y="44536"/>
                </a:lnTo>
                <a:lnTo>
                  <a:pt x="274469" y="42271"/>
                </a:lnTo>
                <a:lnTo>
                  <a:pt x="272876" y="40216"/>
                </a:lnTo>
                <a:lnTo>
                  <a:pt x="271366" y="38371"/>
                </a:lnTo>
                <a:lnTo>
                  <a:pt x="269982" y="36736"/>
                </a:lnTo>
                <a:lnTo>
                  <a:pt x="268724" y="35352"/>
                </a:lnTo>
                <a:lnTo>
                  <a:pt x="267634" y="34219"/>
                </a:lnTo>
                <a:lnTo>
                  <a:pt x="266753" y="33297"/>
                </a:lnTo>
                <a:lnTo>
                  <a:pt x="266082" y="32668"/>
                </a:lnTo>
                <a:lnTo>
                  <a:pt x="265495" y="32123"/>
                </a:lnTo>
                <a:lnTo>
                  <a:pt x="265831" y="31578"/>
                </a:lnTo>
                <a:lnTo>
                  <a:pt x="266837" y="30110"/>
                </a:lnTo>
                <a:lnTo>
                  <a:pt x="268472" y="27761"/>
                </a:lnTo>
                <a:lnTo>
                  <a:pt x="269521" y="26336"/>
                </a:lnTo>
                <a:lnTo>
                  <a:pt x="270695" y="24742"/>
                </a:lnTo>
                <a:lnTo>
                  <a:pt x="272079" y="22981"/>
                </a:lnTo>
                <a:lnTo>
                  <a:pt x="273589" y="21052"/>
                </a:lnTo>
                <a:lnTo>
                  <a:pt x="275266" y="19039"/>
                </a:lnTo>
                <a:lnTo>
                  <a:pt x="277069" y="16942"/>
                </a:lnTo>
                <a:lnTo>
                  <a:pt x="279040" y="14761"/>
                </a:lnTo>
                <a:lnTo>
                  <a:pt x="281137" y="12455"/>
                </a:lnTo>
                <a:lnTo>
                  <a:pt x="283360" y="10148"/>
                </a:lnTo>
                <a:lnTo>
                  <a:pt x="285750" y="7758"/>
                </a:lnTo>
                <a:lnTo>
                  <a:pt x="279418" y="6626"/>
                </a:lnTo>
                <a:lnTo>
                  <a:pt x="273169" y="5619"/>
                </a:lnTo>
                <a:lnTo>
                  <a:pt x="267047" y="4739"/>
                </a:lnTo>
                <a:lnTo>
                  <a:pt x="261050" y="3900"/>
                </a:lnTo>
                <a:lnTo>
                  <a:pt x="255137" y="3145"/>
                </a:lnTo>
                <a:lnTo>
                  <a:pt x="249350" y="2516"/>
                </a:lnTo>
                <a:lnTo>
                  <a:pt x="243688" y="1929"/>
                </a:lnTo>
                <a:lnTo>
                  <a:pt x="238069" y="1468"/>
                </a:lnTo>
                <a:lnTo>
                  <a:pt x="232576" y="1048"/>
                </a:lnTo>
                <a:lnTo>
                  <a:pt x="227166" y="713"/>
                </a:lnTo>
                <a:lnTo>
                  <a:pt x="221840" y="461"/>
                </a:lnTo>
                <a:lnTo>
                  <a:pt x="216640" y="252"/>
                </a:lnTo>
                <a:lnTo>
                  <a:pt x="211482" y="84"/>
                </a:lnTo>
                <a:lnTo>
                  <a:pt x="206366" y="0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>
            <a:outerShdw blurRad="57150" dist="28575" dir="5400000" algn="bl" rotWithShape="0">
              <a:srgbClr val="000000">
                <a:alpha val="23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2" name="Google Shape;122;p17"/>
          <p:cNvSpPr/>
          <p:nvPr/>
        </p:nvSpPr>
        <p:spPr>
          <a:xfrm>
            <a:off x="3412620" y="3279252"/>
            <a:ext cx="5539208" cy="1078983"/>
          </a:xfrm>
          <a:custGeom>
            <a:avLst/>
            <a:gdLst/>
            <a:ahLst/>
            <a:cxnLst/>
            <a:rect l="l" t="t" r="r" b="b"/>
            <a:pathLst>
              <a:path w="285122" h="65294" extrusionOk="0">
                <a:moveTo>
                  <a:pt x="232283" y="0"/>
                </a:moveTo>
                <a:lnTo>
                  <a:pt x="228341" y="42"/>
                </a:lnTo>
                <a:lnTo>
                  <a:pt x="224441" y="126"/>
                </a:lnTo>
                <a:lnTo>
                  <a:pt x="220583" y="210"/>
                </a:lnTo>
                <a:lnTo>
                  <a:pt x="216808" y="378"/>
                </a:lnTo>
                <a:lnTo>
                  <a:pt x="213076" y="545"/>
                </a:lnTo>
                <a:lnTo>
                  <a:pt x="209386" y="755"/>
                </a:lnTo>
                <a:lnTo>
                  <a:pt x="205695" y="1007"/>
                </a:lnTo>
                <a:lnTo>
                  <a:pt x="202089" y="1258"/>
                </a:lnTo>
                <a:lnTo>
                  <a:pt x="194960" y="1845"/>
                </a:lnTo>
                <a:lnTo>
                  <a:pt x="187957" y="2516"/>
                </a:lnTo>
                <a:lnTo>
                  <a:pt x="181037" y="3271"/>
                </a:lnTo>
                <a:lnTo>
                  <a:pt x="174160" y="4026"/>
                </a:lnTo>
                <a:lnTo>
                  <a:pt x="160573" y="5662"/>
                </a:lnTo>
                <a:lnTo>
                  <a:pt x="152395" y="6668"/>
                </a:lnTo>
                <a:lnTo>
                  <a:pt x="144134" y="7633"/>
                </a:lnTo>
                <a:lnTo>
                  <a:pt x="135831" y="8555"/>
                </a:lnTo>
                <a:lnTo>
                  <a:pt x="131595" y="8974"/>
                </a:lnTo>
                <a:lnTo>
                  <a:pt x="127360" y="9394"/>
                </a:lnTo>
                <a:lnTo>
                  <a:pt x="123082" y="9729"/>
                </a:lnTo>
                <a:lnTo>
                  <a:pt x="118721" y="10107"/>
                </a:lnTo>
                <a:lnTo>
                  <a:pt x="114318" y="10400"/>
                </a:lnTo>
                <a:lnTo>
                  <a:pt x="109872" y="10694"/>
                </a:lnTo>
                <a:lnTo>
                  <a:pt x="105343" y="10904"/>
                </a:lnTo>
                <a:lnTo>
                  <a:pt x="100772" y="11113"/>
                </a:lnTo>
                <a:lnTo>
                  <a:pt x="96075" y="11239"/>
                </a:lnTo>
                <a:lnTo>
                  <a:pt x="91337" y="11323"/>
                </a:lnTo>
                <a:lnTo>
                  <a:pt x="86514" y="11365"/>
                </a:lnTo>
                <a:lnTo>
                  <a:pt x="81566" y="11323"/>
                </a:lnTo>
                <a:lnTo>
                  <a:pt x="76533" y="11239"/>
                </a:lnTo>
                <a:lnTo>
                  <a:pt x="71417" y="11113"/>
                </a:lnTo>
                <a:lnTo>
                  <a:pt x="66175" y="10904"/>
                </a:lnTo>
                <a:lnTo>
                  <a:pt x="60849" y="10610"/>
                </a:lnTo>
                <a:lnTo>
                  <a:pt x="55356" y="10233"/>
                </a:lnTo>
                <a:lnTo>
                  <a:pt x="49778" y="9813"/>
                </a:lnTo>
                <a:lnTo>
                  <a:pt x="44075" y="9268"/>
                </a:lnTo>
                <a:lnTo>
                  <a:pt x="38204" y="8681"/>
                </a:lnTo>
                <a:lnTo>
                  <a:pt x="32207" y="7968"/>
                </a:lnTo>
                <a:lnTo>
                  <a:pt x="26085" y="7171"/>
                </a:lnTo>
                <a:lnTo>
                  <a:pt x="19794" y="6291"/>
                </a:lnTo>
                <a:lnTo>
                  <a:pt x="13378" y="5326"/>
                </a:lnTo>
                <a:lnTo>
                  <a:pt x="6752" y="4236"/>
                </a:lnTo>
                <a:lnTo>
                  <a:pt x="1" y="3062"/>
                </a:lnTo>
                <a:lnTo>
                  <a:pt x="714" y="4781"/>
                </a:lnTo>
                <a:lnTo>
                  <a:pt x="1427" y="6458"/>
                </a:lnTo>
                <a:lnTo>
                  <a:pt x="2181" y="8094"/>
                </a:lnTo>
                <a:lnTo>
                  <a:pt x="2978" y="9687"/>
                </a:lnTo>
                <a:lnTo>
                  <a:pt x="3775" y="11239"/>
                </a:lnTo>
                <a:lnTo>
                  <a:pt x="4572" y="12749"/>
                </a:lnTo>
                <a:lnTo>
                  <a:pt x="5410" y="14174"/>
                </a:lnTo>
                <a:lnTo>
                  <a:pt x="6249" y="15600"/>
                </a:lnTo>
                <a:lnTo>
                  <a:pt x="7088" y="16942"/>
                </a:lnTo>
                <a:lnTo>
                  <a:pt x="7927" y="18284"/>
                </a:lnTo>
                <a:lnTo>
                  <a:pt x="8765" y="19542"/>
                </a:lnTo>
                <a:lnTo>
                  <a:pt x="9604" y="20758"/>
                </a:lnTo>
                <a:lnTo>
                  <a:pt x="11281" y="23023"/>
                </a:lnTo>
                <a:lnTo>
                  <a:pt x="12875" y="25078"/>
                </a:lnTo>
                <a:lnTo>
                  <a:pt x="14385" y="26923"/>
                </a:lnTo>
                <a:lnTo>
                  <a:pt x="15769" y="28558"/>
                </a:lnTo>
                <a:lnTo>
                  <a:pt x="17027" y="29942"/>
                </a:lnTo>
                <a:lnTo>
                  <a:pt x="18117" y="31075"/>
                </a:lnTo>
                <a:lnTo>
                  <a:pt x="18998" y="31997"/>
                </a:lnTo>
                <a:lnTo>
                  <a:pt x="19669" y="32626"/>
                </a:lnTo>
                <a:lnTo>
                  <a:pt x="20256" y="33171"/>
                </a:lnTo>
                <a:lnTo>
                  <a:pt x="19920" y="33675"/>
                </a:lnTo>
                <a:lnTo>
                  <a:pt x="18914" y="35184"/>
                </a:lnTo>
                <a:lnTo>
                  <a:pt x="17278" y="37491"/>
                </a:lnTo>
                <a:lnTo>
                  <a:pt x="16230" y="38958"/>
                </a:lnTo>
                <a:lnTo>
                  <a:pt x="15056" y="40552"/>
                </a:lnTo>
                <a:lnTo>
                  <a:pt x="13672" y="42313"/>
                </a:lnTo>
                <a:lnTo>
                  <a:pt x="12162" y="44200"/>
                </a:lnTo>
                <a:lnTo>
                  <a:pt x="10485" y="46213"/>
                </a:lnTo>
                <a:lnTo>
                  <a:pt x="8681" y="48352"/>
                </a:lnTo>
                <a:lnTo>
                  <a:pt x="6752" y="50533"/>
                </a:lnTo>
                <a:lnTo>
                  <a:pt x="4614" y="52797"/>
                </a:lnTo>
                <a:lnTo>
                  <a:pt x="2391" y="55146"/>
                </a:lnTo>
                <a:lnTo>
                  <a:pt x="1" y="57536"/>
                </a:lnTo>
                <a:lnTo>
                  <a:pt x="6375" y="58626"/>
                </a:lnTo>
                <a:lnTo>
                  <a:pt x="12581" y="59633"/>
                </a:lnTo>
                <a:lnTo>
                  <a:pt x="18704" y="60555"/>
                </a:lnTo>
                <a:lnTo>
                  <a:pt x="24701" y="61394"/>
                </a:lnTo>
                <a:lnTo>
                  <a:pt x="30572" y="62107"/>
                </a:lnTo>
                <a:lnTo>
                  <a:pt x="36359" y="62778"/>
                </a:lnTo>
                <a:lnTo>
                  <a:pt x="42062" y="63323"/>
                </a:lnTo>
                <a:lnTo>
                  <a:pt x="47640" y="63826"/>
                </a:lnTo>
                <a:lnTo>
                  <a:pt x="53133" y="64246"/>
                </a:lnTo>
                <a:lnTo>
                  <a:pt x="58543" y="64581"/>
                </a:lnTo>
                <a:lnTo>
                  <a:pt x="63827" y="64833"/>
                </a:lnTo>
                <a:lnTo>
                  <a:pt x="69069" y="65042"/>
                </a:lnTo>
                <a:lnTo>
                  <a:pt x="74227" y="65168"/>
                </a:lnTo>
                <a:lnTo>
                  <a:pt x="79301" y="65252"/>
                </a:lnTo>
                <a:lnTo>
                  <a:pt x="84292" y="65294"/>
                </a:lnTo>
                <a:lnTo>
                  <a:pt x="89198" y="65252"/>
                </a:lnTo>
                <a:lnTo>
                  <a:pt x="94063" y="65168"/>
                </a:lnTo>
                <a:lnTo>
                  <a:pt x="98885" y="65042"/>
                </a:lnTo>
                <a:lnTo>
                  <a:pt x="103624" y="64875"/>
                </a:lnTo>
                <a:lnTo>
                  <a:pt x="108321" y="64665"/>
                </a:lnTo>
                <a:lnTo>
                  <a:pt x="112934" y="64413"/>
                </a:lnTo>
                <a:lnTo>
                  <a:pt x="117547" y="64120"/>
                </a:lnTo>
                <a:lnTo>
                  <a:pt x="122076" y="63784"/>
                </a:lnTo>
                <a:lnTo>
                  <a:pt x="126605" y="63449"/>
                </a:lnTo>
                <a:lnTo>
                  <a:pt x="131092" y="63071"/>
                </a:lnTo>
                <a:lnTo>
                  <a:pt x="135537" y="62694"/>
                </a:lnTo>
                <a:lnTo>
                  <a:pt x="144344" y="61855"/>
                </a:lnTo>
                <a:lnTo>
                  <a:pt x="153066" y="60933"/>
                </a:lnTo>
                <a:lnTo>
                  <a:pt x="161747" y="60052"/>
                </a:lnTo>
                <a:lnTo>
                  <a:pt x="175963" y="58542"/>
                </a:lnTo>
                <a:lnTo>
                  <a:pt x="183134" y="57829"/>
                </a:lnTo>
                <a:lnTo>
                  <a:pt x="190305" y="57158"/>
                </a:lnTo>
                <a:lnTo>
                  <a:pt x="197518" y="56529"/>
                </a:lnTo>
                <a:lnTo>
                  <a:pt x="204815" y="55984"/>
                </a:lnTo>
                <a:lnTo>
                  <a:pt x="212195" y="55523"/>
                </a:lnTo>
                <a:lnTo>
                  <a:pt x="215928" y="55313"/>
                </a:lnTo>
                <a:lnTo>
                  <a:pt x="219702" y="55146"/>
                </a:lnTo>
                <a:lnTo>
                  <a:pt x="223476" y="55020"/>
                </a:lnTo>
                <a:lnTo>
                  <a:pt x="227292" y="54894"/>
                </a:lnTo>
                <a:lnTo>
                  <a:pt x="231150" y="54852"/>
                </a:lnTo>
                <a:lnTo>
                  <a:pt x="235009" y="54768"/>
                </a:lnTo>
                <a:lnTo>
                  <a:pt x="238950" y="54768"/>
                </a:lnTo>
                <a:lnTo>
                  <a:pt x="242892" y="54810"/>
                </a:lnTo>
                <a:lnTo>
                  <a:pt x="246918" y="54894"/>
                </a:lnTo>
                <a:lnTo>
                  <a:pt x="250944" y="54978"/>
                </a:lnTo>
                <a:lnTo>
                  <a:pt x="255054" y="55146"/>
                </a:lnTo>
                <a:lnTo>
                  <a:pt x="259164" y="55313"/>
                </a:lnTo>
                <a:lnTo>
                  <a:pt x="263357" y="55565"/>
                </a:lnTo>
                <a:lnTo>
                  <a:pt x="267593" y="55858"/>
                </a:lnTo>
                <a:lnTo>
                  <a:pt x="271912" y="56194"/>
                </a:lnTo>
                <a:lnTo>
                  <a:pt x="276273" y="56571"/>
                </a:lnTo>
                <a:lnTo>
                  <a:pt x="280677" y="57033"/>
                </a:lnTo>
                <a:lnTo>
                  <a:pt x="285122" y="57536"/>
                </a:lnTo>
                <a:lnTo>
                  <a:pt x="285122" y="3062"/>
                </a:lnTo>
                <a:lnTo>
                  <a:pt x="280299" y="2474"/>
                </a:lnTo>
                <a:lnTo>
                  <a:pt x="275518" y="2013"/>
                </a:lnTo>
                <a:lnTo>
                  <a:pt x="270822" y="1552"/>
                </a:lnTo>
                <a:lnTo>
                  <a:pt x="266251" y="1216"/>
                </a:lnTo>
                <a:lnTo>
                  <a:pt x="261722" y="881"/>
                </a:lnTo>
                <a:lnTo>
                  <a:pt x="257318" y="587"/>
                </a:lnTo>
                <a:lnTo>
                  <a:pt x="252957" y="378"/>
                </a:lnTo>
                <a:lnTo>
                  <a:pt x="248680" y="210"/>
                </a:lnTo>
                <a:lnTo>
                  <a:pt x="244486" y="84"/>
                </a:lnTo>
                <a:lnTo>
                  <a:pt x="240334" y="0"/>
                </a:lnTo>
                <a:close/>
              </a:path>
            </a:pathLst>
          </a:custGeom>
          <a:solidFill>
            <a:srgbClr val="C6007E"/>
          </a:solidFill>
          <a:ln>
            <a:noFill/>
          </a:ln>
          <a:effectLst>
            <a:outerShdw blurRad="57150" dist="28575" dir="5400000" algn="bl" rotWithShape="0">
              <a:srgbClr val="000000">
                <a:alpha val="23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grpSp>
        <p:nvGrpSpPr>
          <p:cNvPr id="123" name="Google Shape;123;p17"/>
          <p:cNvGrpSpPr/>
          <p:nvPr/>
        </p:nvGrpSpPr>
        <p:grpSpPr>
          <a:xfrm>
            <a:off x="3447654" y="2108439"/>
            <a:ext cx="5408869" cy="995154"/>
            <a:chOff x="1923646" y="1205218"/>
            <a:chExt cx="5408869" cy="1169943"/>
          </a:xfrm>
        </p:grpSpPr>
        <p:sp>
          <p:nvSpPr>
            <p:cNvPr id="124" name="Google Shape;124;p17"/>
            <p:cNvSpPr/>
            <p:nvPr/>
          </p:nvSpPr>
          <p:spPr>
            <a:xfrm>
              <a:off x="1923646" y="1205218"/>
              <a:ext cx="5408869" cy="1169943"/>
            </a:xfrm>
            <a:custGeom>
              <a:avLst/>
              <a:gdLst/>
              <a:ahLst/>
              <a:cxnLst/>
              <a:rect l="l" t="t" r="r" b="b"/>
              <a:pathLst>
                <a:path w="278413" h="60221" extrusionOk="0">
                  <a:moveTo>
                    <a:pt x="197183" y="1"/>
                  </a:moveTo>
                  <a:lnTo>
                    <a:pt x="196973" y="43"/>
                  </a:lnTo>
                  <a:lnTo>
                    <a:pt x="196805" y="127"/>
                  </a:lnTo>
                  <a:lnTo>
                    <a:pt x="196721" y="294"/>
                  </a:lnTo>
                  <a:lnTo>
                    <a:pt x="196680" y="504"/>
                  </a:lnTo>
                  <a:lnTo>
                    <a:pt x="196721" y="714"/>
                  </a:lnTo>
                  <a:lnTo>
                    <a:pt x="196805" y="840"/>
                  </a:lnTo>
                  <a:lnTo>
                    <a:pt x="196973" y="965"/>
                  </a:lnTo>
                  <a:lnTo>
                    <a:pt x="197183" y="1007"/>
                  </a:lnTo>
                  <a:lnTo>
                    <a:pt x="200244" y="1007"/>
                  </a:lnTo>
                  <a:lnTo>
                    <a:pt x="200412" y="965"/>
                  </a:lnTo>
                  <a:lnTo>
                    <a:pt x="200580" y="840"/>
                  </a:lnTo>
                  <a:lnTo>
                    <a:pt x="200705" y="672"/>
                  </a:lnTo>
                  <a:lnTo>
                    <a:pt x="200747" y="504"/>
                  </a:lnTo>
                  <a:lnTo>
                    <a:pt x="200705" y="294"/>
                  </a:lnTo>
                  <a:lnTo>
                    <a:pt x="200580" y="127"/>
                  </a:lnTo>
                  <a:lnTo>
                    <a:pt x="200454" y="43"/>
                  </a:lnTo>
                  <a:lnTo>
                    <a:pt x="200244" y="1"/>
                  </a:lnTo>
                  <a:close/>
                  <a:moveTo>
                    <a:pt x="194121" y="1"/>
                  </a:moveTo>
                  <a:lnTo>
                    <a:pt x="191060" y="43"/>
                  </a:lnTo>
                  <a:lnTo>
                    <a:pt x="190892" y="85"/>
                  </a:lnTo>
                  <a:lnTo>
                    <a:pt x="190725" y="211"/>
                  </a:lnTo>
                  <a:lnTo>
                    <a:pt x="190599" y="378"/>
                  </a:lnTo>
                  <a:lnTo>
                    <a:pt x="190557" y="588"/>
                  </a:lnTo>
                  <a:lnTo>
                    <a:pt x="190599" y="756"/>
                  </a:lnTo>
                  <a:lnTo>
                    <a:pt x="190725" y="923"/>
                  </a:lnTo>
                  <a:lnTo>
                    <a:pt x="190892" y="1049"/>
                  </a:lnTo>
                  <a:lnTo>
                    <a:pt x="191102" y="1049"/>
                  </a:lnTo>
                  <a:lnTo>
                    <a:pt x="194121" y="1007"/>
                  </a:lnTo>
                  <a:lnTo>
                    <a:pt x="194331" y="965"/>
                  </a:lnTo>
                  <a:lnTo>
                    <a:pt x="194499" y="882"/>
                  </a:lnTo>
                  <a:lnTo>
                    <a:pt x="194583" y="714"/>
                  </a:lnTo>
                  <a:lnTo>
                    <a:pt x="194625" y="504"/>
                  </a:lnTo>
                  <a:lnTo>
                    <a:pt x="194583" y="294"/>
                  </a:lnTo>
                  <a:lnTo>
                    <a:pt x="194499" y="169"/>
                  </a:lnTo>
                  <a:lnTo>
                    <a:pt x="194331" y="43"/>
                  </a:lnTo>
                  <a:lnTo>
                    <a:pt x="194121" y="1"/>
                  </a:lnTo>
                  <a:close/>
                  <a:moveTo>
                    <a:pt x="203305" y="1"/>
                  </a:moveTo>
                  <a:lnTo>
                    <a:pt x="203096" y="43"/>
                  </a:lnTo>
                  <a:lnTo>
                    <a:pt x="202928" y="169"/>
                  </a:lnTo>
                  <a:lnTo>
                    <a:pt x="202802" y="294"/>
                  </a:lnTo>
                  <a:lnTo>
                    <a:pt x="202760" y="504"/>
                  </a:lnTo>
                  <a:lnTo>
                    <a:pt x="202802" y="714"/>
                  </a:lnTo>
                  <a:lnTo>
                    <a:pt x="202928" y="882"/>
                  </a:lnTo>
                  <a:lnTo>
                    <a:pt x="203096" y="965"/>
                  </a:lnTo>
                  <a:lnTo>
                    <a:pt x="203263" y="1007"/>
                  </a:lnTo>
                  <a:lnTo>
                    <a:pt x="206325" y="1049"/>
                  </a:lnTo>
                  <a:lnTo>
                    <a:pt x="206534" y="1007"/>
                  </a:lnTo>
                  <a:lnTo>
                    <a:pt x="206702" y="923"/>
                  </a:lnTo>
                  <a:lnTo>
                    <a:pt x="206786" y="756"/>
                  </a:lnTo>
                  <a:lnTo>
                    <a:pt x="206828" y="546"/>
                  </a:lnTo>
                  <a:lnTo>
                    <a:pt x="206828" y="378"/>
                  </a:lnTo>
                  <a:lnTo>
                    <a:pt x="206702" y="211"/>
                  </a:lnTo>
                  <a:lnTo>
                    <a:pt x="206534" y="85"/>
                  </a:lnTo>
                  <a:lnTo>
                    <a:pt x="206325" y="43"/>
                  </a:lnTo>
                  <a:lnTo>
                    <a:pt x="203305" y="1"/>
                  </a:lnTo>
                  <a:close/>
                  <a:moveTo>
                    <a:pt x="187999" y="127"/>
                  </a:moveTo>
                  <a:lnTo>
                    <a:pt x="184979" y="211"/>
                  </a:lnTo>
                  <a:lnTo>
                    <a:pt x="184770" y="252"/>
                  </a:lnTo>
                  <a:lnTo>
                    <a:pt x="184602" y="336"/>
                  </a:lnTo>
                  <a:lnTo>
                    <a:pt x="184518" y="504"/>
                  </a:lnTo>
                  <a:lnTo>
                    <a:pt x="184476" y="714"/>
                  </a:lnTo>
                  <a:lnTo>
                    <a:pt x="184518" y="923"/>
                  </a:lnTo>
                  <a:lnTo>
                    <a:pt x="184644" y="1049"/>
                  </a:lnTo>
                  <a:lnTo>
                    <a:pt x="184770" y="1175"/>
                  </a:lnTo>
                  <a:lnTo>
                    <a:pt x="184979" y="1217"/>
                  </a:lnTo>
                  <a:lnTo>
                    <a:pt x="188041" y="1133"/>
                  </a:lnTo>
                  <a:lnTo>
                    <a:pt x="188250" y="1091"/>
                  </a:lnTo>
                  <a:lnTo>
                    <a:pt x="188418" y="965"/>
                  </a:lnTo>
                  <a:lnTo>
                    <a:pt x="188502" y="798"/>
                  </a:lnTo>
                  <a:lnTo>
                    <a:pt x="188544" y="630"/>
                  </a:lnTo>
                  <a:lnTo>
                    <a:pt x="188502" y="420"/>
                  </a:lnTo>
                  <a:lnTo>
                    <a:pt x="188376" y="252"/>
                  </a:lnTo>
                  <a:lnTo>
                    <a:pt x="188209" y="169"/>
                  </a:lnTo>
                  <a:lnTo>
                    <a:pt x="188041" y="127"/>
                  </a:lnTo>
                  <a:close/>
                  <a:moveTo>
                    <a:pt x="209386" y="85"/>
                  </a:moveTo>
                  <a:lnTo>
                    <a:pt x="209176" y="127"/>
                  </a:lnTo>
                  <a:lnTo>
                    <a:pt x="209051" y="252"/>
                  </a:lnTo>
                  <a:lnTo>
                    <a:pt x="208925" y="420"/>
                  </a:lnTo>
                  <a:lnTo>
                    <a:pt x="208883" y="588"/>
                  </a:lnTo>
                  <a:lnTo>
                    <a:pt x="208925" y="798"/>
                  </a:lnTo>
                  <a:lnTo>
                    <a:pt x="209009" y="965"/>
                  </a:lnTo>
                  <a:lnTo>
                    <a:pt x="209176" y="1091"/>
                  </a:lnTo>
                  <a:lnTo>
                    <a:pt x="209386" y="1133"/>
                  </a:lnTo>
                  <a:lnTo>
                    <a:pt x="212405" y="1217"/>
                  </a:lnTo>
                  <a:lnTo>
                    <a:pt x="212447" y="1217"/>
                  </a:lnTo>
                  <a:lnTo>
                    <a:pt x="212615" y="1175"/>
                  </a:lnTo>
                  <a:lnTo>
                    <a:pt x="212783" y="1049"/>
                  </a:lnTo>
                  <a:lnTo>
                    <a:pt x="212909" y="882"/>
                  </a:lnTo>
                  <a:lnTo>
                    <a:pt x="212951" y="714"/>
                  </a:lnTo>
                  <a:lnTo>
                    <a:pt x="212909" y="504"/>
                  </a:lnTo>
                  <a:lnTo>
                    <a:pt x="212825" y="336"/>
                  </a:lnTo>
                  <a:lnTo>
                    <a:pt x="212657" y="211"/>
                  </a:lnTo>
                  <a:lnTo>
                    <a:pt x="212447" y="169"/>
                  </a:lnTo>
                  <a:lnTo>
                    <a:pt x="209386" y="85"/>
                  </a:lnTo>
                  <a:close/>
                  <a:moveTo>
                    <a:pt x="181918" y="294"/>
                  </a:moveTo>
                  <a:lnTo>
                    <a:pt x="178857" y="420"/>
                  </a:lnTo>
                  <a:lnTo>
                    <a:pt x="178647" y="462"/>
                  </a:lnTo>
                  <a:lnTo>
                    <a:pt x="178521" y="588"/>
                  </a:lnTo>
                  <a:lnTo>
                    <a:pt x="178396" y="756"/>
                  </a:lnTo>
                  <a:lnTo>
                    <a:pt x="178354" y="965"/>
                  </a:lnTo>
                  <a:lnTo>
                    <a:pt x="178437" y="1133"/>
                  </a:lnTo>
                  <a:lnTo>
                    <a:pt x="178521" y="1301"/>
                  </a:lnTo>
                  <a:lnTo>
                    <a:pt x="178689" y="1385"/>
                  </a:lnTo>
                  <a:lnTo>
                    <a:pt x="178899" y="1427"/>
                  </a:lnTo>
                  <a:lnTo>
                    <a:pt x="181960" y="1301"/>
                  </a:lnTo>
                  <a:lnTo>
                    <a:pt x="182128" y="1259"/>
                  </a:lnTo>
                  <a:lnTo>
                    <a:pt x="182296" y="1133"/>
                  </a:lnTo>
                  <a:lnTo>
                    <a:pt x="182421" y="965"/>
                  </a:lnTo>
                  <a:lnTo>
                    <a:pt x="182421" y="798"/>
                  </a:lnTo>
                  <a:lnTo>
                    <a:pt x="182379" y="588"/>
                  </a:lnTo>
                  <a:lnTo>
                    <a:pt x="182296" y="420"/>
                  </a:lnTo>
                  <a:lnTo>
                    <a:pt x="182128" y="336"/>
                  </a:lnTo>
                  <a:lnTo>
                    <a:pt x="181918" y="294"/>
                  </a:lnTo>
                  <a:close/>
                  <a:moveTo>
                    <a:pt x="215467" y="294"/>
                  </a:moveTo>
                  <a:lnTo>
                    <a:pt x="215299" y="336"/>
                  </a:lnTo>
                  <a:lnTo>
                    <a:pt x="215131" y="420"/>
                  </a:lnTo>
                  <a:lnTo>
                    <a:pt x="215005" y="588"/>
                  </a:lnTo>
                  <a:lnTo>
                    <a:pt x="214963" y="756"/>
                  </a:lnTo>
                  <a:lnTo>
                    <a:pt x="215005" y="965"/>
                  </a:lnTo>
                  <a:lnTo>
                    <a:pt x="215131" y="1133"/>
                  </a:lnTo>
                  <a:lnTo>
                    <a:pt x="215257" y="1259"/>
                  </a:lnTo>
                  <a:lnTo>
                    <a:pt x="215467" y="1301"/>
                  </a:lnTo>
                  <a:lnTo>
                    <a:pt x="218528" y="1427"/>
                  </a:lnTo>
                  <a:lnTo>
                    <a:pt x="218738" y="1385"/>
                  </a:lnTo>
                  <a:lnTo>
                    <a:pt x="218864" y="1301"/>
                  </a:lnTo>
                  <a:lnTo>
                    <a:pt x="218989" y="1133"/>
                  </a:lnTo>
                  <a:lnTo>
                    <a:pt x="219031" y="923"/>
                  </a:lnTo>
                  <a:lnTo>
                    <a:pt x="218989" y="756"/>
                  </a:lnTo>
                  <a:lnTo>
                    <a:pt x="218905" y="588"/>
                  </a:lnTo>
                  <a:lnTo>
                    <a:pt x="218738" y="462"/>
                  </a:lnTo>
                  <a:lnTo>
                    <a:pt x="218570" y="420"/>
                  </a:lnTo>
                  <a:lnTo>
                    <a:pt x="215509" y="294"/>
                  </a:lnTo>
                  <a:close/>
                  <a:moveTo>
                    <a:pt x="175796" y="546"/>
                  </a:moveTo>
                  <a:lnTo>
                    <a:pt x="172776" y="714"/>
                  </a:lnTo>
                  <a:lnTo>
                    <a:pt x="172566" y="756"/>
                  </a:lnTo>
                  <a:lnTo>
                    <a:pt x="172399" y="882"/>
                  </a:lnTo>
                  <a:lnTo>
                    <a:pt x="172315" y="1049"/>
                  </a:lnTo>
                  <a:lnTo>
                    <a:pt x="172273" y="1259"/>
                  </a:lnTo>
                  <a:lnTo>
                    <a:pt x="172315" y="1427"/>
                  </a:lnTo>
                  <a:lnTo>
                    <a:pt x="172441" y="1594"/>
                  </a:lnTo>
                  <a:lnTo>
                    <a:pt x="172608" y="1678"/>
                  </a:lnTo>
                  <a:lnTo>
                    <a:pt x="172776" y="1720"/>
                  </a:lnTo>
                  <a:lnTo>
                    <a:pt x="172818" y="1720"/>
                  </a:lnTo>
                  <a:lnTo>
                    <a:pt x="175837" y="1552"/>
                  </a:lnTo>
                  <a:lnTo>
                    <a:pt x="176047" y="1511"/>
                  </a:lnTo>
                  <a:lnTo>
                    <a:pt x="176215" y="1385"/>
                  </a:lnTo>
                  <a:lnTo>
                    <a:pt x="176299" y="1217"/>
                  </a:lnTo>
                  <a:lnTo>
                    <a:pt x="176341" y="1049"/>
                  </a:lnTo>
                  <a:lnTo>
                    <a:pt x="176299" y="840"/>
                  </a:lnTo>
                  <a:lnTo>
                    <a:pt x="176173" y="714"/>
                  </a:lnTo>
                  <a:lnTo>
                    <a:pt x="176005" y="588"/>
                  </a:lnTo>
                  <a:lnTo>
                    <a:pt x="175837" y="546"/>
                  </a:lnTo>
                  <a:close/>
                  <a:moveTo>
                    <a:pt x="221589" y="546"/>
                  </a:moveTo>
                  <a:lnTo>
                    <a:pt x="221380" y="588"/>
                  </a:lnTo>
                  <a:lnTo>
                    <a:pt x="221212" y="714"/>
                  </a:lnTo>
                  <a:lnTo>
                    <a:pt x="221128" y="840"/>
                  </a:lnTo>
                  <a:lnTo>
                    <a:pt x="221086" y="1049"/>
                  </a:lnTo>
                  <a:lnTo>
                    <a:pt x="221086" y="1217"/>
                  </a:lnTo>
                  <a:lnTo>
                    <a:pt x="221212" y="1385"/>
                  </a:lnTo>
                  <a:lnTo>
                    <a:pt x="221338" y="1511"/>
                  </a:lnTo>
                  <a:lnTo>
                    <a:pt x="221547" y="1552"/>
                  </a:lnTo>
                  <a:lnTo>
                    <a:pt x="224609" y="1720"/>
                  </a:lnTo>
                  <a:lnTo>
                    <a:pt x="224818" y="1720"/>
                  </a:lnTo>
                  <a:lnTo>
                    <a:pt x="224986" y="1594"/>
                  </a:lnTo>
                  <a:lnTo>
                    <a:pt x="225070" y="1427"/>
                  </a:lnTo>
                  <a:lnTo>
                    <a:pt x="225112" y="1259"/>
                  </a:lnTo>
                  <a:lnTo>
                    <a:pt x="225112" y="1049"/>
                  </a:lnTo>
                  <a:lnTo>
                    <a:pt x="224986" y="882"/>
                  </a:lnTo>
                  <a:lnTo>
                    <a:pt x="224860" y="756"/>
                  </a:lnTo>
                  <a:lnTo>
                    <a:pt x="224651" y="714"/>
                  </a:lnTo>
                  <a:lnTo>
                    <a:pt x="221589" y="546"/>
                  </a:lnTo>
                  <a:close/>
                  <a:moveTo>
                    <a:pt x="169715" y="882"/>
                  </a:moveTo>
                  <a:lnTo>
                    <a:pt x="166654" y="1049"/>
                  </a:lnTo>
                  <a:lnTo>
                    <a:pt x="166486" y="1133"/>
                  </a:lnTo>
                  <a:lnTo>
                    <a:pt x="166318" y="1259"/>
                  </a:lnTo>
                  <a:lnTo>
                    <a:pt x="166234" y="1427"/>
                  </a:lnTo>
                  <a:lnTo>
                    <a:pt x="166192" y="1594"/>
                  </a:lnTo>
                  <a:lnTo>
                    <a:pt x="166234" y="1804"/>
                  </a:lnTo>
                  <a:lnTo>
                    <a:pt x="166360" y="1930"/>
                  </a:lnTo>
                  <a:lnTo>
                    <a:pt x="166486" y="2056"/>
                  </a:lnTo>
                  <a:lnTo>
                    <a:pt x="166695" y="2098"/>
                  </a:lnTo>
                  <a:lnTo>
                    <a:pt x="166737" y="2098"/>
                  </a:lnTo>
                  <a:lnTo>
                    <a:pt x="169757" y="1888"/>
                  </a:lnTo>
                  <a:lnTo>
                    <a:pt x="169966" y="1846"/>
                  </a:lnTo>
                  <a:lnTo>
                    <a:pt x="170134" y="1720"/>
                  </a:lnTo>
                  <a:lnTo>
                    <a:pt x="170218" y="1552"/>
                  </a:lnTo>
                  <a:lnTo>
                    <a:pt x="170260" y="1343"/>
                  </a:lnTo>
                  <a:lnTo>
                    <a:pt x="170218" y="1175"/>
                  </a:lnTo>
                  <a:lnTo>
                    <a:pt x="170092" y="1007"/>
                  </a:lnTo>
                  <a:lnTo>
                    <a:pt x="169925" y="923"/>
                  </a:lnTo>
                  <a:lnTo>
                    <a:pt x="169757" y="882"/>
                  </a:lnTo>
                  <a:close/>
                  <a:moveTo>
                    <a:pt x="227460" y="923"/>
                  </a:moveTo>
                  <a:lnTo>
                    <a:pt x="227335" y="1049"/>
                  </a:lnTo>
                  <a:lnTo>
                    <a:pt x="227209" y="1175"/>
                  </a:lnTo>
                  <a:lnTo>
                    <a:pt x="227167" y="1385"/>
                  </a:lnTo>
                  <a:lnTo>
                    <a:pt x="227167" y="1594"/>
                  </a:lnTo>
                  <a:lnTo>
                    <a:pt x="227293" y="1762"/>
                  </a:lnTo>
                  <a:lnTo>
                    <a:pt x="227460" y="1888"/>
                  </a:lnTo>
                  <a:lnTo>
                    <a:pt x="227628" y="1930"/>
                  </a:lnTo>
                  <a:lnTo>
                    <a:pt x="230689" y="2140"/>
                  </a:lnTo>
                  <a:lnTo>
                    <a:pt x="230731" y="2140"/>
                  </a:lnTo>
                  <a:lnTo>
                    <a:pt x="230899" y="2098"/>
                  </a:lnTo>
                  <a:lnTo>
                    <a:pt x="231067" y="2014"/>
                  </a:lnTo>
                  <a:lnTo>
                    <a:pt x="231151" y="1846"/>
                  </a:lnTo>
                  <a:lnTo>
                    <a:pt x="231235" y="1636"/>
                  </a:lnTo>
                  <a:lnTo>
                    <a:pt x="231193" y="1469"/>
                  </a:lnTo>
                  <a:lnTo>
                    <a:pt x="231109" y="1301"/>
                  </a:lnTo>
                  <a:lnTo>
                    <a:pt x="230941" y="1175"/>
                  </a:lnTo>
                  <a:lnTo>
                    <a:pt x="230731" y="1133"/>
                  </a:lnTo>
                  <a:lnTo>
                    <a:pt x="227712" y="923"/>
                  </a:lnTo>
                  <a:close/>
                  <a:moveTo>
                    <a:pt x="163634" y="1259"/>
                  </a:moveTo>
                  <a:lnTo>
                    <a:pt x="160573" y="1469"/>
                  </a:lnTo>
                  <a:lnTo>
                    <a:pt x="160405" y="1552"/>
                  </a:lnTo>
                  <a:lnTo>
                    <a:pt x="160237" y="1678"/>
                  </a:lnTo>
                  <a:lnTo>
                    <a:pt x="160154" y="1846"/>
                  </a:lnTo>
                  <a:lnTo>
                    <a:pt x="160112" y="2014"/>
                  </a:lnTo>
                  <a:lnTo>
                    <a:pt x="160154" y="2223"/>
                  </a:lnTo>
                  <a:lnTo>
                    <a:pt x="160279" y="2349"/>
                  </a:lnTo>
                  <a:lnTo>
                    <a:pt x="160447" y="2475"/>
                  </a:lnTo>
                  <a:lnTo>
                    <a:pt x="160615" y="2517"/>
                  </a:lnTo>
                  <a:lnTo>
                    <a:pt x="160657" y="2517"/>
                  </a:lnTo>
                  <a:lnTo>
                    <a:pt x="163676" y="2265"/>
                  </a:lnTo>
                  <a:lnTo>
                    <a:pt x="163886" y="2223"/>
                  </a:lnTo>
                  <a:lnTo>
                    <a:pt x="164054" y="2098"/>
                  </a:lnTo>
                  <a:lnTo>
                    <a:pt x="164137" y="1930"/>
                  </a:lnTo>
                  <a:lnTo>
                    <a:pt x="164179" y="1762"/>
                  </a:lnTo>
                  <a:lnTo>
                    <a:pt x="164095" y="1552"/>
                  </a:lnTo>
                  <a:lnTo>
                    <a:pt x="164012" y="1427"/>
                  </a:lnTo>
                  <a:lnTo>
                    <a:pt x="163844" y="1301"/>
                  </a:lnTo>
                  <a:lnTo>
                    <a:pt x="163676" y="1259"/>
                  </a:lnTo>
                  <a:close/>
                  <a:moveTo>
                    <a:pt x="233751" y="1343"/>
                  </a:moveTo>
                  <a:lnTo>
                    <a:pt x="233583" y="1385"/>
                  </a:lnTo>
                  <a:lnTo>
                    <a:pt x="233415" y="1469"/>
                  </a:lnTo>
                  <a:lnTo>
                    <a:pt x="233289" y="1636"/>
                  </a:lnTo>
                  <a:lnTo>
                    <a:pt x="233247" y="1804"/>
                  </a:lnTo>
                  <a:lnTo>
                    <a:pt x="233247" y="2014"/>
                  </a:lnTo>
                  <a:lnTo>
                    <a:pt x="233373" y="2182"/>
                  </a:lnTo>
                  <a:lnTo>
                    <a:pt x="233499" y="2307"/>
                  </a:lnTo>
                  <a:lnTo>
                    <a:pt x="233709" y="2349"/>
                  </a:lnTo>
                  <a:lnTo>
                    <a:pt x="236728" y="2601"/>
                  </a:lnTo>
                  <a:lnTo>
                    <a:pt x="236770" y="2601"/>
                  </a:lnTo>
                  <a:lnTo>
                    <a:pt x="236980" y="2559"/>
                  </a:lnTo>
                  <a:lnTo>
                    <a:pt x="237147" y="2475"/>
                  </a:lnTo>
                  <a:lnTo>
                    <a:pt x="237231" y="2307"/>
                  </a:lnTo>
                  <a:lnTo>
                    <a:pt x="237315" y="2140"/>
                  </a:lnTo>
                  <a:lnTo>
                    <a:pt x="237273" y="1930"/>
                  </a:lnTo>
                  <a:lnTo>
                    <a:pt x="237189" y="1762"/>
                  </a:lnTo>
                  <a:lnTo>
                    <a:pt x="237022" y="1636"/>
                  </a:lnTo>
                  <a:lnTo>
                    <a:pt x="236854" y="1594"/>
                  </a:lnTo>
                  <a:lnTo>
                    <a:pt x="233793" y="1343"/>
                  </a:lnTo>
                  <a:close/>
                  <a:moveTo>
                    <a:pt x="157553" y="1720"/>
                  </a:moveTo>
                  <a:lnTo>
                    <a:pt x="154492" y="1972"/>
                  </a:lnTo>
                  <a:lnTo>
                    <a:pt x="154324" y="2014"/>
                  </a:lnTo>
                  <a:lnTo>
                    <a:pt x="154157" y="2140"/>
                  </a:lnTo>
                  <a:lnTo>
                    <a:pt x="154073" y="2307"/>
                  </a:lnTo>
                  <a:lnTo>
                    <a:pt x="154031" y="2517"/>
                  </a:lnTo>
                  <a:lnTo>
                    <a:pt x="154073" y="2685"/>
                  </a:lnTo>
                  <a:lnTo>
                    <a:pt x="154199" y="2852"/>
                  </a:lnTo>
                  <a:lnTo>
                    <a:pt x="154366" y="2936"/>
                  </a:lnTo>
                  <a:lnTo>
                    <a:pt x="154534" y="2978"/>
                  </a:lnTo>
                  <a:lnTo>
                    <a:pt x="154576" y="2978"/>
                  </a:lnTo>
                  <a:lnTo>
                    <a:pt x="157637" y="2727"/>
                  </a:lnTo>
                  <a:lnTo>
                    <a:pt x="157805" y="2685"/>
                  </a:lnTo>
                  <a:lnTo>
                    <a:pt x="157973" y="2559"/>
                  </a:lnTo>
                  <a:lnTo>
                    <a:pt x="158057" y="2391"/>
                  </a:lnTo>
                  <a:lnTo>
                    <a:pt x="158099" y="2182"/>
                  </a:lnTo>
                  <a:lnTo>
                    <a:pt x="158057" y="2014"/>
                  </a:lnTo>
                  <a:lnTo>
                    <a:pt x="157931" y="1846"/>
                  </a:lnTo>
                  <a:lnTo>
                    <a:pt x="157763" y="1762"/>
                  </a:lnTo>
                  <a:lnTo>
                    <a:pt x="157595" y="1720"/>
                  </a:lnTo>
                  <a:close/>
                  <a:moveTo>
                    <a:pt x="239831" y="1846"/>
                  </a:moveTo>
                  <a:lnTo>
                    <a:pt x="239622" y="1888"/>
                  </a:lnTo>
                  <a:lnTo>
                    <a:pt x="239496" y="1972"/>
                  </a:lnTo>
                  <a:lnTo>
                    <a:pt x="239370" y="2140"/>
                  </a:lnTo>
                  <a:lnTo>
                    <a:pt x="239328" y="2307"/>
                  </a:lnTo>
                  <a:lnTo>
                    <a:pt x="239328" y="2517"/>
                  </a:lnTo>
                  <a:lnTo>
                    <a:pt x="239454" y="2685"/>
                  </a:lnTo>
                  <a:lnTo>
                    <a:pt x="239580" y="2811"/>
                  </a:lnTo>
                  <a:lnTo>
                    <a:pt x="239789" y="2852"/>
                  </a:lnTo>
                  <a:lnTo>
                    <a:pt x="242809" y="3146"/>
                  </a:lnTo>
                  <a:lnTo>
                    <a:pt x="243060" y="3146"/>
                  </a:lnTo>
                  <a:lnTo>
                    <a:pt x="243186" y="3020"/>
                  </a:lnTo>
                  <a:lnTo>
                    <a:pt x="243312" y="2894"/>
                  </a:lnTo>
                  <a:lnTo>
                    <a:pt x="243354" y="2685"/>
                  </a:lnTo>
                  <a:lnTo>
                    <a:pt x="243354" y="2517"/>
                  </a:lnTo>
                  <a:lnTo>
                    <a:pt x="243270" y="2349"/>
                  </a:lnTo>
                  <a:lnTo>
                    <a:pt x="243102" y="2223"/>
                  </a:lnTo>
                  <a:lnTo>
                    <a:pt x="242893" y="2140"/>
                  </a:lnTo>
                  <a:lnTo>
                    <a:pt x="239873" y="1846"/>
                  </a:lnTo>
                  <a:close/>
                  <a:moveTo>
                    <a:pt x="151473" y="2223"/>
                  </a:moveTo>
                  <a:lnTo>
                    <a:pt x="148412" y="2475"/>
                  </a:lnTo>
                  <a:lnTo>
                    <a:pt x="148244" y="2559"/>
                  </a:lnTo>
                  <a:lnTo>
                    <a:pt x="148076" y="2685"/>
                  </a:lnTo>
                  <a:lnTo>
                    <a:pt x="147992" y="2852"/>
                  </a:lnTo>
                  <a:lnTo>
                    <a:pt x="147950" y="3020"/>
                  </a:lnTo>
                  <a:lnTo>
                    <a:pt x="148034" y="3230"/>
                  </a:lnTo>
                  <a:lnTo>
                    <a:pt x="148118" y="3356"/>
                  </a:lnTo>
                  <a:lnTo>
                    <a:pt x="148286" y="3482"/>
                  </a:lnTo>
                  <a:lnTo>
                    <a:pt x="148453" y="3523"/>
                  </a:lnTo>
                  <a:lnTo>
                    <a:pt x="148537" y="3482"/>
                  </a:lnTo>
                  <a:lnTo>
                    <a:pt x="151557" y="3230"/>
                  </a:lnTo>
                  <a:lnTo>
                    <a:pt x="151766" y="3188"/>
                  </a:lnTo>
                  <a:lnTo>
                    <a:pt x="151892" y="3062"/>
                  </a:lnTo>
                  <a:lnTo>
                    <a:pt x="151976" y="2894"/>
                  </a:lnTo>
                  <a:lnTo>
                    <a:pt x="152018" y="2685"/>
                  </a:lnTo>
                  <a:lnTo>
                    <a:pt x="151976" y="2517"/>
                  </a:lnTo>
                  <a:lnTo>
                    <a:pt x="151850" y="2349"/>
                  </a:lnTo>
                  <a:lnTo>
                    <a:pt x="151682" y="2265"/>
                  </a:lnTo>
                  <a:lnTo>
                    <a:pt x="151515" y="2223"/>
                  </a:lnTo>
                  <a:close/>
                  <a:moveTo>
                    <a:pt x="245912" y="2433"/>
                  </a:moveTo>
                  <a:lnTo>
                    <a:pt x="245702" y="2475"/>
                  </a:lnTo>
                  <a:lnTo>
                    <a:pt x="245535" y="2601"/>
                  </a:lnTo>
                  <a:lnTo>
                    <a:pt x="245451" y="2727"/>
                  </a:lnTo>
                  <a:lnTo>
                    <a:pt x="245409" y="2894"/>
                  </a:lnTo>
                  <a:lnTo>
                    <a:pt x="245409" y="3104"/>
                  </a:lnTo>
                  <a:lnTo>
                    <a:pt x="245493" y="3272"/>
                  </a:lnTo>
                  <a:lnTo>
                    <a:pt x="245660" y="3398"/>
                  </a:lnTo>
                  <a:lnTo>
                    <a:pt x="245828" y="3482"/>
                  </a:lnTo>
                  <a:lnTo>
                    <a:pt x="248889" y="3775"/>
                  </a:lnTo>
                  <a:lnTo>
                    <a:pt x="248931" y="3817"/>
                  </a:lnTo>
                  <a:lnTo>
                    <a:pt x="249099" y="3775"/>
                  </a:lnTo>
                  <a:lnTo>
                    <a:pt x="249267" y="3649"/>
                  </a:lnTo>
                  <a:lnTo>
                    <a:pt x="249393" y="3523"/>
                  </a:lnTo>
                  <a:lnTo>
                    <a:pt x="249435" y="3356"/>
                  </a:lnTo>
                  <a:lnTo>
                    <a:pt x="249435" y="3146"/>
                  </a:lnTo>
                  <a:lnTo>
                    <a:pt x="249309" y="2978"/>
                  </a:lnTo>
                  <a:lnTo>
                    <a:pt x="249183" y="2852"/>
                  </a:lnTo>
                  <a:lnTo>
                    <a:pt x="248973" y="2769"/>
                  </a:lnTo>
                  <a:lnTo>
                    <a:pt x="245954" y="2475"/>
                  </a:lnTo>
                  <a:lnTo>
                    <a:pt x="245912" y="2433"/>
                  </a:lnTo>
                  <a:close/>
                  <a:moveTo>
                    <a:pt x="145392" y="2769"/>
                  </a:moveTo>
                  <a:lnTo>
                    <a:pt x="142373" y="3062"/>
                  </a:lnTo>
                  <a:lnTo>
                    <a:pt x="142163" y="3104"/>
                  </a:lnTo>
                  <a:lnTo>
                    <a:pt x="141995" y="3230"/>
                  </a:lnTo>
                  <a:lnTo>
                    <a:pt x="141911" y="3398"/>
                  </a:lnTo>
                  <a:lnTo>
                    <a:pt x="141911" y="3607"/>
                  </a:lnTo>
                  <a:lnTo>
                    <a:pt x="141953" y="3775"/>
                  </a:lnTo>
                  <a:lnTo>
                    <a:pt x="142079" y="3943"/>
                  </a:lnTo>
                  <a:lnTo>
                    <a:pt x="142205" y="4027"/>
                  </a:lnTo>
                  <a:lnTo>
                    <a:pt x="142415" y="4069"/>
                  </a:lnTo>
                  <a:lnTo>
                    <a:pt x="142457" y="4069"/>
                  </a:lnTo>
                  <a:lnTo>
                    <a:pt x="145476" y="3775"/>
                  </a:lnTo>
                  <a:lnTo>
                    <a:pt x="145686" y="3733"/>
                  </a:lnTo>
                  <a:lnTo>
                    <a:pt x="145811" y="3607"/>
                  </a:lnTo>
                  <a:lnTo>
                    <a:pt x="145937" y="3440"/>
                  </a:lnTo>
                  <a:lnTo>
                    <a:pt x="145937" y="3230"/>
                  </a:lnTo>
                  <a:lnTo>
                    <a:pt x="145895" y="3062"/>
                  </a:lnTo>
                  <a:lnTo>
                    <a:pt x="145770" y="2894"/>
                  </a:lnTo>
                  <a:lnTo>
                    <a:pt x="145602" y="2811"/>
                  </a:lnTo>
                  <a:lnTo>
                    <a:pt x="145434" y="2769"/>
                  </a:lnTo>
                  <a:close/>
                  <a:moveTo>
                    <a:pt x="251783" y="3146"/>
                  </a:moveTo>
                  <a:lnTo>
                    <a:pt x="251615" y="3272"/>
                  </a:lnTo>
                  <a:lnTo>
                    <a:pt x="251490" y="3398"/>
                  </a:lnTo>
                  <a:lnTo>
                    <a:pt x="251448" y="3565"/>
                  </a:lnTo>
                  <a:lnTo>
                    <a:pt x="251448" y="3775"/>
                  </a:lnTo>
                  <a:lnTo>
                    <a:pt x="251573" y="3943"/>
                  </a:lnTo>
                  <a:lnTo>
                    <a:pt x="251699" y="4069"/>
                  </a:lnTo>
                  <a:lnTo>
                    <a:pt x="251909" y="4153"/>
                  </a:lnTo>
                  <a:lnTo>
                    <a:pt x="254928" y="4488"/>
                  </a:lnTo>
                  <a:lnTo>
                    <a:pt x="254970" y="4530"/>
                  </a:lnTo>
                  <a:lnTo>
                    <a:pt x="255180" y="4488"/>
                  </a:lnTo>
                  <a:lnTo>
                    <a:pt x="255306" y="4404"/>
                  </a:lnTo>
                  <a:lnTo>
                    <a:pt x="255431" y="4236"/>
                  </a:lnTo>
                  <a:lnTo>
                    <a:pt x="255473" y="4069"/>
                  </a:lnTo>
                  <a:lnTo>
                    <a:pt x="255473" y="3859"/>
                  </a:lnTo>
                  <a:lnTo>
                    <a:pt x="255390" y="3691"/>
                  </a:lnTo>
                  <a:lnTo>
                    <a:pt x="255222" y="3565"/>
                  </a:lnTo>
                  <a:lnTo>
                    <a:pt x="255054" y="3482"/>
                  </a:lnTo>
                  <a:lnTo>
                    <a:pt x="252035" y="3146"/>
                  </a:lnTo>
                  <a:close/>
                  <a:moveTo>
                    <a:pt x="139311" y="3356"/>
                  </a:moveTo>
                  <a:lnTo>
                    <a:pt x="136292" y="3649"/>
                  </a:lnTo>
                  <a:lnTo>
                    <a:pt x="136082" y="3691"/>
                  </a:lnTo>
                  <a:lnTo>
                    <a:pt x="135957" y="3817"/>
                  </a:lnTo>
                  <a:lnTo>
                    <a:pt x="135873" y="4027"/>
                  </a:lnTo>
                  <a:lnTo>
                    <a:pt x="135831" y="4194"/>
                  </a:lnTo>
                  <a:lnTo>
                    <a:pt x="135873" y="4404"/>
                  </a:lnTo>
                  <a:lnTo>
                    <a:pt x="135999" y="4530"/>
                  </a:lnTo>
                  <a:lnTo>
                    <a:pt x="136166" y="4614"/>
                  </a:lnTo>
                  <a:lnTo>
                    <a:pt x="136334" y="4656"/>
                  </a:lnTo>
                  <a:lnTo>
                    <a:pt x="136376" y="4656"/>
                  </a:lnTo>
                  <a:lnTo>
                    <a:pt x="139437" y="4362"/>
                  </a:lnTo>
                  <a:lnTo>
                    <a:pt x="139605" y="4320"/>
                  </a:lnTo>
                  <a:lnTo>
                    <a:pt x="139773" y="4194"/>
                  </a:lnTo>
                  <a:lnTo>
                    <a:pt x="139857" y="4027"/>
                  </a:lnTo>
                  <a:lnTo>
                    <a:pt x="139899" y="3817"/>
                  </a:lnTo>
                  <a:lnTo>
                    <a:pt x="139815" y="3607"/>
                  </a:lnTo>
                  <a:lnTo>
                    <a:pt x="139731" y="3482"/>
                  </a:lnTo>
                  <a:lnTo>
                    <a:pt x="139563" y="3398"/>
                  </a:lnTo>
                  <a:lnTo>
                    <a:pt x="139353" y="3356"/>
                  </a:lnTo>
                  <a:close/>
                  <a:moveTo>
                    <a:pt x="133273" y="3943"/>
                  </a:moveTo>
                  <a:lnTo>
                    <a:pt x="130211" y="4278"/>
                  </a:lnTo>
                  <a:lnTo>
                    <a:pt x="130044" y="4320"/>
                  </a:lnTo>
                  <a:lnTo>
                    <a:pt x="129876" y="4446"/>
                  </a:lnTo>
                  <a:lnTo>
                    <a:pt x="129792" y="4614"/>
                  </a:lnTo>
                  <a:lnTo>
                    <a:pt x="129750" y="4823"/>
                  </a:lnTo>
                  <a:lnTo>
                    <a:pt x="129834" y="5033"/>
                  </a:lnTo>
                  <a:lnTo>
                    <a:pt x="129918" y="5159"/>
                  </a:lnTo>
                  <a:lnTo>
                    <a:pt x="130086" y="5243"/>
                  </a:lnTo>
                  <a:lnTo>
                    <a:pt x="130295" y="5285"/>
                  </a:lnTo>
                  <a:lnTo>
                    <a:pt x="130337" y="5285"/>
                  </a:lnTo>
                  <a:lnTo>
                    <a:pt x="133357" y="4991"/>
                  </a:lnTo>
                  <a:lnTo>
                    <a:pt x="133566" y="4907"/>
                  </a:lnTo>
                  <a:lnTo>
                    <a:pt x="133692" y="4782"/>
                  </a:lnTo>
                  <a:lnTo>
                    <a:pt x="133776" y="4614"/>
                  </a:lnTo>
                  <a:lnTo>
                    <a:pt x="133818" y="4404"/>
                  </a:lnTo>
                  <a:lnTo>
                    <a:pt x="133776" y="4236"/>
                  </a:lnTo>
                  <a:lnTo>
                    <a:pt x="133650" y="4069"/>
                  </a:lnTo>
                  <a:lnTo>
                    <a:pt x="133482" y="3985"/>
                  </a:lnTo>
                  <a:lnTo>
                    <a:pt x="133315" y="3943"/>
                  </a:lnTo>
                  <a:close/>
                  <a:moveTo>
                    <a:pt x="257990" y="3859"/>
                  </a:moveTo>
                  <a:lnTo>
                    <a:pt x="257822" y="3901"/>
                  </a:lnTo>
                  <a:lnTo>
                    <a:pt x="257654" y="3985"/>
                  </a:lnTo>
                  <a:lnTo>
                    <a:pt x="257570" y="4153"/>
                  </a:lnTo>
                  <a:lnTo>
                    <a:pt x="257486" y="4320"/>
                  </a:lnTo>
                  <a:lnTo>
                    <a:pt x="257528" y="4530"/>
                  </a:lnTo>
                  <a:lnTo>
                    <a:pt x="257612" y="4698"/>
                  </a:lnTo>
                  <a:lnTo>
                    <a:pt x="257738" y="4823"/>
                  </a:lnTo>
                  <a:lnTo>
                    <a:pt x="257948" y="4907"/>
                  </a:lnTo>
                  <a:lnTo>
                    <a:pt x="260967" y="5285"/>
                  </a:lnTo>
                  <a:lnTo>
                    <a:pt x="261219" y="5285"/>
                  </a:lnTo>
                  <a:lnTo>
                    <a:pt x="261344" y="5159"/>
                  </a:lnTo>
                  <a:lnTo>
                    <a:pt x="261470" y="5033"/>
                  </a:lnTo>
                  <a:lnTo>
                    <a:pt x="261512" y="4865"/>
                  </a:lnTo>
                  <a:lnTo>
                    <a:pt x="261512" y="4656"/>
                  </a:lnTo>
                  <a:lnTo>
                    <a:pt x="261428" y="4488"/>
                  </a:lnTo>
                  <a:lnTo>
                    <a:pt x="261302" y="4362"/>
                  </a:lnTo>
                  <a:lnTo>
                    <a:pt x="261093" y="4278"/>
                  </a:lnTo>
                  <a:lnTo>
                    <a:pt x="258073" y="3901"/>
                  </a:lnTo>
                  <a:lnTo>
                    <a:pt x="257990" y="3859"/>
                  </a:lnTo>
                  <a:close/>
                  <a:moveTo>
                    <a:pt x="127192" y="4572"/>
                  </a:moveTo>
                  <a:lnTo>
                    <a:pt x="124173" y="4907"/>
                  </a:lnTo>
                  <a:lnTo>
                    <a:pt x="123963" y="4991"/>
                  </a:lnTo>
                  <a:lnTo>
                    <a:pt x="123837" y="5117"/>
                  </a:lnTo>
                  <a:lnTo>
                    <a:pt x="123711" y="5285"/>
                  </a:lnTo>
                  <a:lnTo>
                    <a:pt x="123711" y="5453"/>
                  </a:lnTo>
                  <a:lnTo>
                    <a:pt x="123753" y="5662"/>
                  </a:lnTo>
                  <a:lnTo>
                    <a:pt x="123879" y="5788"/>
                  </a:lnTo>
                  <a:lnTo>
                    <a:pt x="124047" y="5914"/>
                  </a:lnTo>
                  <a:lnTo>
                    <a:pt x="124257" y="5914"/>
                  </a:lnTo>
                  <a:lnTo>
                    <a:pt x="127318" y="5620"/>
                  </a:lnTo>
                  <a:lnTo>
                    <a:pt x="127486" y="5536"/>
                  </a:lnTo>
                  <a:lnTo>
                    <a:pt x="127653" y="5411"/>
                  </a:lnTo>
                  <a:lnTo>
                    <a:pt x="127737" y="5243"/>
                  </a:lnTo>
                  <a:lnTo>
                    <a:pt x="127737" y="5033"/>
                  </a:lnTo>
                  <a:lnTo>
                    <a:pt x="127695" y="4865"/>
                  </a:lnTo>
                  <a:lnTo>
                    <a:pt x="127569" y="4740"/>
                  </a:lnTo>
                  <a:lnTo>
                    <a:pt x="127444" y="4614"/>
                  </a:lnTo>
                  <a:lnTo>
                    <a:pt x="127234" y="4572"/>
                  </a:lnTo>
                  <a:close/>
                  <a:moveTo>
                    <a:pt x="264028" y="4698"/>
                  </a:moveTo>
                  <a:lnTo>
                    <a:pt x="263861" y="4740"/>
                  </a:lnTo>
                  <a:lnTo>
                    <a:pt x="263693" y="4823"/>
                  </a:lnTo>
                  <a:lnTo>
                    <a:pt x="263609" y="4949"/>
                  </a:lnTo>
                  <a:lnTo>
                    <a:pt x="263525" y="5159"/>
                  </a:lnTo>
                  <a:lnTo>
                    <a:pt x="263567" y="5327"/>
                  </a:lnTo>
                  <a:lnTo>
                    <a:pt x="263651" y="5536"/>
                  </a:lnTo>
                  <a:lnTo>
                    <a:pt x="263777" y="5662"/>
                  </a:lnTo>
                  <a:lnTo>
                    <a:pt x="263986" y="5704"/>
                  </a:lnTo>
                  <a:lnTo>
                    <a:pt x="266964" y="6165"/>
                  </a:lnTo>
                  <a:lnTo>
                    <a:pt x="267048" y="6165"/>
                  </a:lnTo>
                  <a:lnTo>
                    <a:pt x="267257" y="6123"/>
                  </a:lnTo>
                  <a:lnTo>
                    <a:pt x="267383" y="6040"/>
                  </a:lnTo>
                  <a:lnTo>
                    <a:pt x="267509" y="5914"/>
                  </a:lnTo>
                  <a:lnTo>
                    <a:pt x="267551" y="5746"/>
                  </a:lnTo>
                  <a:lnTo>
                    <a:pt x="267551" y="5536"/>
                  </a:lnTo>
                  <a:lnTo>
                    <a:pt x="267467" y="5369"/>
                  </a:lnTo>
                  <a:lnTo>
                    <a:pt x="267341" y="5243"/>
                  </a:lnTo>
                  <a:lnTo>
                    <a:pt x="267132" y="5159"/>
                  </a:lnTo>
                  <a:lnTo>
                    <a:pt x="264112" y="4698"/>
                  </a:lnTo>
                  <a:close/>
                  <a:moveTo>
                    <a:pt x="121111" y="5243"/>
                  </a:moveTo>
                  <a:lnTo>
                    <a:pt x="118092" y="5578"/>
                  </a:lnTo>
                  <a:lnTo>
                    <a:pt x="117882" y="5620"/>
                  </a:lnTo>
                  <a:lnTo>
                    <a:pt x="117756" y="5746"/>
                  </a:lnTo>
                  <a:lnTo>
                    <a:pt x="117673" y="5914"/>
                  </a:lnTo>
                  <a:lnTo>
                    <a:pt x="117631" y="6123"/>
                  </a:lnTo>
                  <a:lnTo>
                    <a:pt x="117715" y="6291"/>
                  </a:lnTo>
                  <a:lnTo>
                    <a:pt x="117798" y="6459"/>
                  </a:lnTo>
                  <a:lnTo>
                    <a:pt x="117966" y="6543"/>
                  </a:lnTo>
                  <a:lnTo>
                    <a:pt x="118134" y="6585"/>
                  </a:lnTo>
                  <a:lnTo>
                    <a:pt x="118218" y="6585"/>
                  </a:lnTo>
                  <a:lnTo>
                    <a:pt x="121237" y="6249"/>
                  </a:lnTo>
                  <a:lnTo>
                    <a:pt x="121447" y="6165"/>
                  </a:lnTo>
                  <a:lnTo>
                    <a:pt x="121573" y="6082"/>
                  </a:lnTo>
                  <a:lnTo>
                    <a:pt x="121657" y="5872"/>
                  </a:lnTo>
                  <a:lnTo>
                    <a:pt x="121698" y="5704"/>
                  </a:lnTo>
                  <a:lnTo>
                    <a:pt x="121615" y="5494"/>
                  </a:lnTo>
                  <a:lnTo>
                    <a:pt x="121531" y="5369"/>
                  </a:lnTo>
                  <a:lnTo>
                    <a:pt x="121363" y="5285"/>
                  </a:lnTo>
                  <a:lnTo>
                    <a:pt x="121195" y="5243"/>
                  </a:lnTo>
                  <a:close/>
                  <a:moveTo>
                    <a:pt x="270067" y="5620"/>
                  </a:moveTo>
                  <a:lnTo>
                    <a:pt x="269899" y="5662"/>
                  </a:lnTo>
                  <a:lnTo>
                    <a:pt x="269732" y="5746"/>
                  </a:lnTo>
                  <a:lnTo>
                    <a:pt x="269648" y="5872"/>
                  </a:lnTo>
                  <a:lnTo>
                    <a:pt x="269564" y="6040"/>
                  </a:lnTo>
                  <a:lnTo>
                    <a:pt x="269564" y="6249"/>
                  </a:lnTo>
                  <a:lnTo>
                    <a:pt x="269648" y="6417"/>
                  </a:lnTo>
                  <a:lnTo>
                    <a:pt x="269815" y="6543"/>
                  </a:lnTo>
                  <a:lnTo>
                    <a:pt x="269983" y="6627"/>
                  </a:lnTo>
                  <a:lnTo>
                    <a:pt x="273003" y="7088"/>
                  </a:lnTo>
                  <a:lnTo>
                    <a:pt x="273254" y="7088"/>
                  </a:lnTo>
                  <a:lnTo>
                    <a:pt x="273422" y="7004"/>
                  </a:lnTo>
                  <a:lnTo>
                    <a:pt x="273506" y="6836"/>
                  </a:lnTo>
                  <a:lnTo>
                    <a:pt x="273590" y="6669"/>
                  </a:lnTo>
                  <a:lnTo>
                    <a:pt x="273590" y="6459"/>
                  </a:lnTo>
                  <a:lnTo>
                    <a:pt x="273506" y="6291"/>
                  </a:lnTo>
                  <a:lnTo>
                    <a:pt x="273338" y="6165"/>
                  </a:lnTo>
                  <a:lnTo>
                    <a:pt x="273170" y="6082"/>
                  </a:lnTo>
                  <a:lnTo>
                    <a:pt x="270151" y="5620"/>
                  </a:lnTo>
                  <a:close/>
                  <a:moveTo>
                    <a:pt x="115073" y="5872"/>
                  </a:moveTo>
                  <a:lnTo>
                    <a:pt x="112011" y="6207"/>
                  </a:lnTo>
                  <a:lnTo>
                    <a:pt x="111844" y="6249"/>
                  </a:lnTo>
                  <a:lnTo>
                    <a:pt x="111676" y="6375"/>
                  </a:lnTo>
                  <a:lnTo>
                    <a:pt x="111592" y="6543"/>
                  </a:lnTo>
                  <a:lnTo>
                    <a:pt x="111550" y="6753"/>
                  </a:lnTo>
                  <a:lnTo>
                    <a:pt x="111634" y="6920"/>
                  </a:lnTo>
                  <a:lnTo>
                    <a:pt x="111718" y="7088"/>
                  </a:lnTo>
                  <a:lnTo>
                    <a:pt x="111885" y="7172"/>
                  </a:lnTo>
                  <a:lnTo>
                    <a:pt x="112095" y="7214"/>
                  </a:lnTo>
                  <a:lnTo>
                    <a:pt x="112137" y="7214"/>
                  </a:lnTo>
                  <a:lnTo>
                    <a:pt x="115156" y="6878"/>
                  </a:lnTo>
                  <a:lnTo>
                    <a:pt x="115366" y="6836"/>
                  </a:lnTo>
                  <a:lnTo>
                    <a:pt x="115492" y="6711"/>
                  </a:lnTo>
                  <a:lnTo>
                    <a:pt x="115618" y="6543"/>
                  </a:lnTo>
                  <a:lnTo>
                    <a:pt x="115618" y="6333"/>
                  </a:lnTo>
                  <a:lnTo>
                    <a:pt x="115576" y="6165"/>
                  </a:lnTo>
                  <a:lnTo>
                    <a:pt x="115450" y="5998"/>
                  </a:lnTo>
                  <a:lnTo>
                    <a:pt x="115282" y="5914"/>
                  </a:lnTo>
                  <a:lnTo>
                    <a:pt x="115115" y="5872"/>
                  </a:lnTo>
                  <a:close/>
                  <a:moveTo>
                    <a:pt x="108992" y="6501"/>
                  </a:moveTo>
                  <a:lnTo>
                    <a:pt x="105931" y="6836"/>
                  </a:lnTo>
                  <a:lnTo>
                    <a:pt x="105763" y="6878"/>
                  </a:lnTo>
                  <a:lnTo>
                    <a:pt x="105595" y="7004"/>
                  </a:lnTo>
                  <a:lnTo>
                    <a:pt x="105511" y="7172"/>
                  </a:lnTo>
                  <a:lnTo>
                    <a:pt x="105511" y="7382"/>
                  </a:lnTo>
                  <a:lnTo>
                    <a:pt x="105553" y="7549"/>
                  </a:lnTo>
                  <a:lnTo>
                    <a:pt x="105679" y="7717"/>
                  </a:lnTo>
                  <a:lnTo>
                    <a:pt x="105805" y="7801"/>
                  </a:lnTo>
                  <a:lnTo>
                    <a:pt x="106014" y="7843"/>
                  </a:lnTo>
                  <a:lnTo>
                    <a:pt x="106056" y="7843"/>
                  </a:lnTo>
                  <a:lnTo>
                    <a:pt x="109076" y="7507"/>
                  </a:lnTo>
                  <a:lnTo>
                    <a:pt x="109285" y="7465"/>
                  </a:lnTo>
                  <a:lnTo>
                    <a:pt x="109453" y="7340"/>
                  </a:lnTo>
                  <a:lnTo>
                    <a:pt x="109537" y="7172"/>
                  </a:lnTo>
                  <a:lnTo>
                    <a:pt x="109537" y="6962"/>
                  </a:lnTo>
                  <a:lnTo>
                    <a:pt x="109495" y="6794"/>
                  </a:lnTo>
                  <a:lnTo>
                    <a:pt x="109369" y="6627"/>
                  </a:lnTo>
                  <a:lnTo>
                    <a:pt x="109244" y="6543"/>
                  </a:lnTo>
                  <a:lnTo>
                    <a:pt x="109034" y="6501"/>
                  </a:lnTo>
                  <a:close/>
                  <a:moveTo>
                    <a:pt x="102911" y="7130"/>
                  </a:moveTo>
                  <a:lnTo>
                    <a:pt x="99892" y="7423"/>
                  </a:lnTo>
                  <a:lnTo>
                    <a:pt x="99682" y="7507"/>
                  </a:lnTo>
                  <a:lnTo>
                    <a:pt x="99514" y="7633"/>
                  </a:lnTo>
                  <a:lnTo>
                    <a:pt x="99431" y="7801"/>
                  </a:lnTo>
                  <a:lnTo>
                    <a:pt x="99431" y="7969"/>
                  </a:lnTo>
                  <a:lnTo>
                    <a:pt x="99473" y="8178"/>
                  </a:lnTo>
                  <a:lnTo>
                    <a:pt x="99598" y="8304"/>
                  </a:lnTo>
                  <a:lnTo>
                    <a:pt x="99724" y="8430"/>
                  </a:lnTo>
                  <a:lnTo>
                    <a:pt x="99976" y="8430"/>
                  </a:lnTo>
                  <a:lnTo>
                    <a:pt x="102995" y="8136"/>
                  </a:lnTo>
                  <a:lnTo>
                    <a:pt x="103205" y="8094"/>
                  </a:lnTo>
                  <a:lnTo>
                    <a:pt x="103373" y="7969"/>
                  </a:lnTo>
                  <a:lnTo>
                    <a:pt x="103456" y="7801"/>
                  </a:lnTo>
                  <a:lnTo>
                    <a:pt x="103456" y="7591"/>
                  </a:lnTo>
                  <a:lnTo>
                    <a:pt x="103414" y="7423"/>
                  </a:lnTo>
                  <a:lnTo>
                    <a:pt x="103289" y="7256"/>
                  </a:lnTo>
                  <a:lnTo>
                    <a:pt x="103163" y="7172"/>
                  </a:lnTo>
                  <a:lnTo>
                    <a:pt x="102953" y="7130"/>
                  </a:lnTo>
                  <a:close/>
                  <a:moveTo>
                    <a:pt x="96831" y="7717"/>
                  </a:moveTo>
                  <a:lnTo>
                    <a:pt x="93811" y="8011"/>
                  </a:lnTo>
                  <a:lnTo>
                    <a:pt x="93602" y="8053"/>
                  </a:lnTo>
                  <a:lnTo>
                    <a:pt x="93434" y="8178"/>
                  </a:lnTo>
                  <a:lnTo>
                    <a:pt x="93350" y="8346"/>
                  </a:lnTo>
                  <a:lnTo>
                    <a:pt x="93350" y="8556"/>
                  </a:lnTo>
                  <a:lnTo>
                    <a:pt x="93392" y="8723"/>
                  </a:lnTo>
                  <a:lnTo>
                    <a:pt x="93518" y="8891"/>
                  </a:lnTo>
                  <a:lnTo>
                    <a:pt x="93643" y="8975"/>
                  </a:lnTo>
                  <a:lnTo>
                    <a:pt x="93853" y="9017"/>
                  </a:lnTo>
                  <a:lnTo>
                    <a:pt x="93895" y="9017"/>
                  </a:lnTo>
                  <a:lnTo>
                    <a:pt x="96914" y="8723"/>
                  </a:lnTo>
                  <a:lnTo>
                    <a:pt x="97124" y="8682"/>
                  </a:lnTo>
                  <a:lnTo>
                    <a:pt x="97292" y="8556"/>
                  </a:lnTo>
                  <a:lnTo>
                    <a:pt x="97376" y="8388"/>
                  </a:lnTo>
                  <a:lnTo>
                    <a:pt x="97376" y="8178"/>
                  </a:lnTo>
                  <a:lnTo>
                    <a:pt x="97334" y="8011"/>
                  </a:lnTo>
                  <a:lnTo>
                    <a:pt x="97208" y="7843"/>
                  </a:lnTo>
                  <a:lnTo>
                    <a:pt x="97082" y="7759"/>
                  </a:lnTo>
                  <a:lnTo>
                    <a:pt x="96872" y="7717"/>
                  </a:lnTo>
                  <a:close/>
                  <a:moveTo>
                    <a:pt x="276106" y="6585"/>
                  </a:moveTo>
                  <a:lnTo>
                    <a:pt x="275896" y="6627"/>
                  </a:lnTo>
                  <a:lnTo>
                    <a:pt x="275770" y="6711"/>
                  </a:lnTo>
                  <a:lnTo>
                    <a:pt x="275644" y="6836"/>
                  </a:lnTo>
                  <a:lnTo>
                    <a:pt x="275603" y="7004"/>
                  </a:lnTo>
                  <a:lnTo>
                    <a:pt x="275603" y="7130"/>
                  </a:lnTo>
                  <a:lnTo>
                    <a:pt x="275603" y="7256"/>
                  </a:lnTo>
                  <a:lnTo>
                    <a:pt x="275644" y="7382"/>
                  </a:lnTo>
                  <a:lnTo>
                    <a:pt x="275728" y="7465"/>
                  </a:lnTo>
                  <a:lnTo>
                    <a:pt x="274638" y="8640"/>
                  </a:lnTo>
                  <a:lnTo>
                    <a:pt x="274554" y="8807"/>
                  </a:lnTo>
                  <a:lnTo>
                    <a:pt x="274512" y="9017"/>
                  </a:lnTo>
                  <a:lnTo>
                    <a:pt x="274554" y="9185"/>
                  </a:lnTo>
                  <a:lnTo>
                    <a:pt x="274680" y="9353"/>
                  </a:lnTo>
                  <a:lnTo>
                    <a:pt x="274848" y="9436"/>
                  </a:lnTo>
                  <a:lnTo>
                    <a:pt x="275015" y="9478"/>
                  </a:lnTo>
                  <a:lnTo>
                    <a:pt x="275225" y="9436"/>
                  </a:lnTo>
                  <a:lnTo>
                    <a:pt x="275393" y="9311"/>
                  </a:lnTo>
                  <a:lnTo>
                    <a:pt x="277070" y="7549"/>
                  </a:lnTo>
                  <a:lnTo>
                    <a:pt x="277154" y="7423"/>
                  </a:lnTo>
                  <a:lnTo>
                    <a:pt x="277196" y="7298"/>
                  </a:lnTo>
                  <a:lnTo>
                    <a:pt x="277196" y="7172"/>
                  </a:lnTo>
                  <a:lnTo>
                    <a:pt x="277196" y="7046"/>
                  </a:lnTo>
                  <a:lnTo>
                    <a:pt x="277112" y="6920"/>
                  </a:lnTo>
                  <a:lnTo>
                    <a:pt x="277028" y="6794"/>
                  </a:lnTo>
                  <a:lnTo>
                    <a:pt x="276903" y="6753"/>
                  </a:lnTo>
                  <a:lnTo>
                    <a:pt x="276777" y="6711"/>
                  </a:lnTo>
                  <a:lnTo>
                    <a:pt x="276190" y="6585"/>
                  </a:lnTo>
                  <a:close/>
                  <a:moveTo>
                    <a:pt x="90750" y="8262"/>
                  </a:moveTo>
                  <a:lnTo>
                    <a:pt x="87731" y="8514"/>
                  </a:lnTo>
                  <a:lnTo>
                    <a:pt x="87521" y="8598"/>
                  </a:lnTo>
                  <a:lnTo>
                    <a:pt x="87353" y="8723"/>
                  </a:lnTo>
                  <a:lnTo>
                    <a:pt x="87269" y="8891"/>
                  </a:lnTo>
                  <a:lnTo>
                    <a:pt x="87227" y="9101"/>
                  </a:lnTo>
                  <a:lnTo>
                    <a:pt x="87311" y="9269"/>
                  </a:lnTo>
                  <a:lnTo>
                    <a:pt x="87395" y="9394"/>
                  </a:lnTo>
                  <a:lnTo>
                    <a:pt x="87563" y="9520"/>
                  </a:lnTo>
                  <a:lnTo>
                    <a:pt x="87772" y="9562"/>
                  </a:lnTo>
                  <a:lnTo>
                    <a:pt x="87814" y="9562"/>
                  </a:lnTo>
                  <a:lnTo>
                    <a:pt x="90834" y="9269"/>
                  </a:lnTo>
                  <a:lnTo>
                    <a:pt x="91043" y="9227"/>
                  </a:lnTo>
                  <a:lnTo>
                    <a:pt x="91169" y="9101"/>
                  </a:lnTo>
                  <a:lnTo>
                    <a:pt x="91295" y="8933"/>
                  </a:lnTo>
                  <a:lnTo>
                    <a:pt x="91295" y="8723"/>
                  </a:lnTo>
                  <a:lnTo>
                    <a:pt x="91253" y="8556"/>
                  </a:lnTo>
                  <a:lnTo>
                    <a:pt x="91127" y="8388"/>
                  </a:lnTo>
                  <a:lnTo>
                    <a:pt x="91001" y="8304"/>
                  </a:lnTo>
                  <a:lnTo>
                    <a:pt x="90792" y="8262"/>
                  </a:lnTo>
                  <a:close/>
                  <a:moveTo>
                    <a:pt x="2391" y="8304"/>
                  </a:moveTo>
                  <a:lnTo>
                    <a:pt x="2224" y="8346"/>
                  </a:lnTo>
                  <a:lnTo>
                    <a:pt x="2056" y="8430"/>
                  </a:lnTo>
                  <a:lnTo>
                    <a:pt x="1930" y="8556"/>
                  </a:lnTo>
                  <a:lnTo>
                    <a:pt x="1888" y="8765"/>
                  </a:lnTo>
                  <a:lnTo>
                    <a:pt x="1888" y="8975"/>
                  </a:lnTo>
                  <a:lnTo>
                    <a:pt x="2014" y="9143"/>
                  </a:lnTo>
                  <a:lnTo>
                    <a:pt x="2140" y="9269"/>
                  </a:lnTo>
                  <a:lnTo>
                    <a:pt x="2349" y="9311"/>
                  </a:lnTo>
                  <a:lnTo>
                    <a:pt x="5369" y="9604"/>
                  </a:lnTo>
                  <a:lnTo>
                    <a:pt x="5620" y="9604"/>
                  </a:lnTo>
                  <a:lnTo>
                    <a:pt x="5788" y="9478"/>
                  </a:lnTo>
                  <a:lnTo>
                    <a:pt x="5872" y="9353"/>
                  </a:lnTo>
                  <a:lnTo>
                    <a:pt x="5914" y="9143"/>
                  </a:lnTo>
                  <a:lnTo>
                    <a:pt x="5914" y="8975"/>
                  </a:lnTo>
                  <a:lnTo>
                    <a:pt x="5830" y="8807"/>
                  </a:lnTo>
                  <a:lnTo>
                    <a:pt x="5662" y="8682"/>
                  </a:lnTo>
                  <a:lnTo>
                    <a:pt x="5495" y="8598"/>
                  </a:lnTo>
                  <a:lnTo>
                    <a:pt x="2433" y="8304"/>
                  </a:lnTo>
                  <a:close/>
                  <a:moveTo>
                    <a:pt x="84669" y="8765"/>
                  </a:moveTo>
                  <a:lnTo>
                    <a:pt x="81608" y="9017"/>
                  </a:lnTo>
                  <a:lnTo>
                    <a:pt x="81440" y="9059"/>
                  </a:lnTo>
                  <a:lnTo>
                    <a:pt x="81272" y="9185"/>
                  </a:lnTo>
                  <a:lnTo>
                    <a:pt x="81189" y="9353"/>
                  </a:lnTo>
                  <a:lnTo>
                    <a:pt x="81147" y="9562"/>
                  </a:lnTo>
                  <a:lnTo>
                    <a:pt x="81189" y="9730"/>
                  </a:lnTo>
                  <a:lnTo>
                    <a:pt x="81314" y="9898"/>
                  </a:lnTo>
                  <a:lnTo>
                    <a:pt x="81482" y="9982"/>
                  </a:lnTo>
                  <a:lnTo>
                    <a:pt x="81650" y="10023"/>
                  </a:lnTo>
                  <a:lnTo>
                    <a:pt x="81692" y="10023"/>
                  </a:lnTo>
                  <a:lnTo>
                    <a:pt x="84753" y="9814"/>
                  </a:lnTo>
                  <a:lnTo>
                    <a:pt x="84963" y="9730"/>
                  </a:lnTo>
                  <a:lnTo>
                    <a:pt x="85089" y="9604"/>
                  </a:lnTo>
                  <a:lnTo>
                    <a:pt x="85172" y="9436"/>
                  </a:lnTo>
                  <a:lnTo>
                    <a:pt x="85214" y="9227"/>
                  </a:lnTo>
                  <a:lnTo>
                    <a:pt x="85172" y="9059"/>
                  </a:lnTo>
                  <a:lnTo>
                    <a:pt x="85047" y="8891"/>
                  </a:lnTo>
                  <a:lnTo>
                    <a:pt x="84879" y="8807"/>
                  </a:lnTo>
                  <a:lnTo>
                    <a:pt x="84711" y="8765"/>
                  </a:lnTo>
                  <a:close/>
                  <a:moveTo>
                    <a:pt x="8472" y="8891"/>
                  </a:moveTo>
                  <a:lnTo>
                    <a:pt x="8304" y="8933"/>
                  </a:lnTo>
                  <a:lnTo>
                    <a:pt x="8137" y="9017"/>
                  </a:lnTo>
                  <a:lnTo>
                    <a:pt x="8011" y="9185"/>
                  </a:lnTo>
                  <a:lnTo>
                    <a:pt x="7969" y="9353"/>
                  </a:lnTo>
                  <a:lnTo>
                    <a:pt x="7969" y="9562"/>
                  </a:lnTo>
                  <a:lnTo>
                    <a:pt x="8095" y="9730"/>
                  </a:lnTo>
                  <a:lnTo>
                    <a:pt x="8220" y="9856"/>
                  </a:lnTo>
                  <a:lnTo>
                    <a:pt x="8430" y="9898"/>
                  </a:lnTo>
                  <a:lnTo>
                    <a:pt x="11449" y="10149"/>
                  </a:lnTo>
                  <a:lnTo>
                    <a:pt x="11491" y="10149"/>
                  </a:lnTo>
                  <a:lnTo>
                    <a:pt x="11701" y="10107"/>
                  </a:lnTo>
                  <a:lnTo>
                    <a:pt x="11869" y="10023"/>
                  </a:lnTo>
                  <a:lnTo>
                    <a:pt x="11953" y="9898"/>
                  </a:lnTo>
                  <a:lnTo>
                    <a:pt x="11995" y="9688"/>
                  </a:lnTo>
                  <a:lnTo>
                    <a:pt x="11995" y="9478"/>
                  </a:lnTo>
                  <a:lnTo>
                    <a:pt x="11911" y="9311"/>
                  </a:lnTo>
                  <a:lnTo>
                    <a:pt x="11743" y="9185"/>
                  </a:lnTo>
                  <a:lnTo>
                    <a:pt x="11533" y="9143"/>
                  </a:lnTo>
                  <a:lnTo>
                    <a:pt x="8514" y="8891"/>
                  </a:lnTo>
                  <a:close/>
                  <a:moveTo>
                    <a:pt x="78589" y="9227"/>
                  </a:moveTo>
                  <a:lnTo>
                    <a:pt x="75527" y="9436"/>
                  </a:lnTo>
                  <a:lnTo>
                    <a:pt x="75359" y="9478"/>
                  </a:lnTo>
                  <a:lnTo>
                    <a:pt x="75192" y="9604"/>
                  </a:lnTo>
                  <a:lnTo>
                    <a:pt x="75066" y="9772"/>
                  </a:lnTo>
                  <a:lnTo>
                    <a:pt x="75066" y="9982"/>
                  </a:lnTo>
                  <a:lnTo>
                    <a:pt x="75108" y="10149"/>
                  </a:lnTo>
                  <a:lnTo>
                    <a:pt x="75234" y="10317"/>
                  </a:lnTo>
                  <a:lnTo>
                    <a:pt x="75359" y="10401"/>
                  </a:lnTo>
                  <a:lnTo>
                    <a:pt x="75569" y="10443"/>
                  </a:lnTo>
                  <a:lnTo>
                    <a:pt x="75611" y="10443"/>
                  </a:lnTo>
                  <a:lnTo>
                    <a:pt x="78630" y="10233"/>
                  </a:lnTo>
                  <a:lnTo>
                    <a:pt x="78840" y="10191"/>
                  </a:lnTo>
                  <a:lnTo>
                    <a:pt x="79008" y="10065"/>
                  </a:lnTo>
                  <a:lnTo>
                    <a:pt x="79092" y="9898"/>
                  </a:lnTo>
                  <a:lnTo>
                    <a:pt x="79134" y="9688"/>
                  </a:lnTo>
                  <a:lnTo>
                    <a:pt x="79092" y="9520"/>
                  </a:lnTo>
                  <a:lnTo>
                    <a:pt x="78966" y="9353"/>
                  </a:lnTo>
                  <a:lnTo>
                    <a:pt x="78798" y="9269"/>
                  </a:lnTo>
                  <a:lnTo>
                    <a:pt x="78589" y="9227"/>
                  </a:lnTo>
                  <a:close/>
                  <a:moveTo>
                    <a:pt x="14553" y="9394"/>
                  </a:moveTo>
                  <a:lnTo>
                    <a:pt x="14343" y="9436"/>
                  </a:lnTo>
                  <a:lnTo>
                    <a:pt x="14217" y="9520"/>
                  </a:lnTo>
                  <a:lnTo>
                    <a:pt x="14091" y="9688"/>
                  </a:lnTo>
                  <a:lnTo>
                    <a:pt x="14049" y="9856"/>
                  </a:lnTo>
                  <a:lnTo>
                    <a:pt x="14049" y="10065"/>
                  </a:lnTo>
                  <a:lnTo>
                    <a:pt x="14175" y="10233"/>
                  </a:lnTo>
                  <a:lnTo>
                    <a:pt x="14301" y="10359"/>
                  </a:lnTo>
                  <a:lnTo>
                    <a:pt x="14511" y="10401"/>
                  </a:lnTo>
                  <a:lnTo>
                    <a:pt x="17572" y="10611"/>
                  </a:lnTo>
                  <a:lnTo>
                    <a:pt x="17614" y="10611"/>
                  </a:lnTo>
                  <a:lnTo>
                    <a:pt x="17782" y="10569"/>
                  </a:lnTo>
                  <a:lnTo>
                    <a:pt x="17949" y="10485"/>
                  </a:lnTo>
                  <a:lnTo>
                    <a:pt x="18033" y="10317"/>
                  </a:lnTo>
                  <a:lnTo>
                    <a:pt x="18117" y="10149"/>
                  </a:lnTo>
                  <a:lnTo>
                    <a:pt x="18075" y="9940"/>
                  </a:lnTo>
                  <a:lnTo>
                    <a:pt x="17991" y="9772"/>
                  </a:lnTo>
                  <a:lnTo>
                    <a:pt x="17824" y="9646"/>
                  </a:lnTo>
                  <a:lnTo>
                    <a:pt x="17614" y="9604"/>
                  </a:lnTo>
                  <a:lnTo>
                    <a:pt x="14595" y="9394"/>
                  </a:lnTo>
                  <a:close/>
                  <a:moveTo>
                    <a:pt x="72508" y="9646"/>
                  </a:moveTo>
                  <a:lnTo>
                    <a:pt x="69447" y="9814"/>
                  </a:lnTo>
                  <a:lnTo>
                    <a:pt x="69237" y="9856"/>
                  </a:lnTo>
                  <a:lnTo>
                    <a:pt x="69069" y="9982"/>
                  </a:lnTo>
                  <a:lnTo>
                    <a:pt x="68985" y="10149"/>
                  </a:lnTo>
                  <a:lnTo>
                    <a:pt x="68943" y="10317"/>
                  </a:lnTo>
                  <a:lnTo>
                    <a:pt x="68985" y="10527"/>
                  </a:lnTo>
                  <a:lnTo>
                    <a:pt x="69111" y="10694"/>
                  </a:lnTo>
                  <a:lnTo>
                    <a:pt x="69279" y="10778"/>
                  </a:lnTo>
                  <a:lnTo>
                    <a:pt x="69447" y="10820"/>
                  </a:lnTo>
                  <a:lnTo>
                    <a:pt x="69488" y="10820"/>
                  </a:lnTo>
                  <a:lnTo>
                    <a:pt x="72550" y="10653"/>
                  </a:lnTo>
                  <a:lnTo>
                    <a:pt x="72759" y="10611"/>
                  </a:lnTo>
                  <a:lnTo>
                    <a:pt x="72885" y="10485"/>
                  </a:lnTo>
                  <a:lnTo>
                    <a:pt x="73011" y="10317"/>
                  </a:lnTo>
                  <a:lnTo>
                    <a:pt x="73011" y="10107"/>
                  </a:lnTo>
                  <a:lnTo>
                    <a:pt x="72969" y="9898"/>
                  </a:lnTo>
                  <a:lnTo>
                    <a:pt x="72885" y="9772"/>
                  </a:lnTo>
                  <a:lnTo>
                    <a:pt x="72718" y="9646"/>
                  </a:lnTo>
                  <a:close/>
                  <a:moveTo>
                    <a:pt x="20633" y="9772"/>
                  </a:moveTo>
                  <a:lnTo>
                    <a:pt x="20424" y="9814"/>
                  </a:lnTo>
                  <a:lnTo>
                    <a:pt x="20298" y="9940"/>
                  </a:lnTo>
                  <a:lnTo>
                    <a:pt x="20172" y="10065"/>
                  </a:lnTo>
                  <a:lnTo>
                    <a:pt x="20130" y="10275"/>
                  </a:lnTo>
                  <a:lnTo>
                    <a:pt x="20172" y="10485"/>
                  </a:lnTo>
                  <a:lnTo>
                    <a:pt x="20256" y="10653"/>
                  </a:lnTo>
                  <a:lnTo>
                    <a:pt x="20424" y="10736"/>
                  </a:lnTo>
                  <a:lnTo>
                    <a:pt x="20591" y="10820"/>
                  </a:lnTo>
                  <a:lnTo>
                    <a:pt x="23653" y="10988"/>
                  </a:lnTo>
                  <a:lnTo>
                    <a:pt x="23695" y="10988"/>
                  </a:lnTo>
                  <a:lnTo>
                    <a:pt x="23862" y="10946"/>
                  </a:lnTo>
                  <a:lnTo>
                    <a:pt x="24030" y="10820"/>
                  </a:lnTo>
                  <a:lnTo>
                    <a:pt x="24156" y="10694"/>
                  </a:lnTo>
                  <a:lnTo>
                    <a:pt x="24198" y="10485"/>
                  </a:lnTo>
                  <a:lnTo>
                    <a:pt x="24156" y="10275"/>
                  </a:lnTo>
                  <a:lnTo>
                    <a:pt x="24072" y="10107"/>
                  </a:lnTo>
                  <a:lnTo>
                    <a:pt x="23904" y="10023"/>
                  </a:lnTo>
                  <a:lnTo>
                    <a:pt x="23695" y="9940"/>
                  </a:lnTo>
                  <a:lnTo>
                    <a:pt x="20675" y="9772"/>
                  </a:lnTo>
                  <a:close/>
                  <a:moveTo>
                    <a:pt x="66385" y="9940"/>
                  </a:moveTo>
                  <a:lnTo>
                    <a:pt x="63324" y="10107"/>
                  </a:lnTo>
                  <a:lnTo>
                    <a:pt x="63156" y="10149"/>
                  </a:lnTo>
                  <a:lnTo>
                    <a:pt x="62988" y="10233"/>
                  </a:lnTo>
                  <a:lnTo>
                    <a:pt x="62905" y="10401"/>
                  </a:lnTo>
                  <a:lnTo>
                    <a:pt x="62863" y="10611"/>
                  </a:lnTo>
                  <a:lnTo>
                    <a:pt x="62905" y="10820"/>
                  </a:lnTo>
                  <a:lnTo>
                    <a:pt x="63030" y="10946"/>
                  </a:lnTo>
                  <a:lnTo>
                    <a:pt x="63156" y="11072"/>
                  </a:lnTo>
                  <a:lnTo>
                    <a:pt x="63366" y="11114"/>
                  </a:lnTo>
                  <a:lnTo>
                    <a:pt x="66427" y="10988"/>
                  </a:lnTo>
                  <a:lnTo>
                    <a:pt x="66637" y="10904"/>
                  </a:lnTo>
                  <a:lnTo>
                    <a:pt x="66805" y="10820"/>
                  </a:lnTo>
                  <a:lnTo>
                    <a:pt x="66888" y="10653"/>
                  </a:lnTo>
                  <a:lnTo>
                    <a:pt x="66930" y="10443"/>
                  </a:lnTo>
                  <a:lnTo>
                    <a:pt x="66888" y="10233"/>
                  </a:lnTo>
                  <a:lnTo>
                    <a:pt x="66763" y="10107"/>
                  </a:lnTo>
                  <a:lnTo>
                    <a:pt x="66595" y="9982"/>
                  </a:lnTo>
                  <a:lnTo>
                    <a:pt x="66427" y="9940"/>
                  </a:lnTo>
                  <a:close/>
                  <a:moveTo>
                    <a:pt x="26756" y="10107"/>
                  </a:moveTo>
                  <a:lnTo>
                    <a:pt x="26546" y="10149"/>
                  </a:lnTo>
                  <a:lnTo>
                    <a:pt x="26379" y="10233"/>
                  </a:lnTo>
                  <a:lnTo>
                    <a:pt x="26253" y="10401"/>
                  </a:lnTo>
                  <a:lnTo>
                    <a:pt x="26211" y="10569"/>
                  </a:lnTo>
                  <a:lnTo>
                    <a:pt x="26253" y="10778"/>
                  </a:lnTo>
                  <a:lnTo>
                    <a:pt x="26337" y="10946"/>
                  </a:lnTo>
                  <a:lnTo>
                    <a:pt x="26504" y="11072"/>
                  </a:lnTo>
                  <a:lnTo>
                    <a:pt x="26714" y="11114"/>
                  </a:lnTo>
                  <a:lnTo>
                    <a:pt x="29775" y="11240"/>
                  </a:lnTo>
                  <a:lnTo>
                    <a:pt x="29985" y="11198"/>
                  </a:lnTo>
                  <a:lnTo>
                    <a:pt x="30153" y="11114"/>
                  </a:lnTo>
                  <a:lnTo>
                    <a:pt x="30237" y="10946"/>
                  </a:lnTo>
                  <a:lnTo>
                    <a:pt x="30279" y="10736"/>
                  </a:lnTo>
                  <a:lnTo>
                    <a:pt x="30237" y="10569"/>
                  </a:lnTo>
                  <a:lnTo>
                    <a:pt x="30153" y="10401"/>
                  </a:lnTo>
                  <a:lnTo>
                    <a:pt x="29985" y="10275"/>
                  </a:lnTo>
                  <a:lnTo>
                    <a:pt x="29817" y="10233"/>
                  </a:lnTo>
                  <a:lnTo>
                    <a:pt x="26756" y="10107"/>
                  </a:lnTo>
                  <a:close/>
                  <a:moveTo>
                    <a:pt x="60305" y="10191"/>
                  </a:moveTo>
                  <a:lnTo>
                    <a:pt x="57243" y="10317"/>
                  </a:lnTo>
                  <a:lnTo>
                    <a:pt x="57034" y="10359"/>
                  </a:lnTo>
                  <a:lnTo>
                    <a:pt x="56866" y="10443"/>
                  </a:lnTo>
                  <a:lnTo>
                    <a:pt x="56782" y="10611"/>
                  </a:lnTo>
                  <a:lnTo>
                    <a:pt x="56740" y="10820"/>
                  </a:lnTo>
                  <a:lnTo>
                    <a:pt x="56782" y="11030"/>
                  </a:lnTo>
                  <a:lnTo>
                    <a:pt x="56908" y="11198"/>
                  </a:lnTo>
                  <a:lnTo>
                    <a:pt x="57075" y="11282"/>
                  </a:lnTo>
                  <a:lnTo>
                    <a:pt x="57243" y="11323"/>
                  </a:lnTo>
                  <a:lnTo>
                    <a:pt x="57285" y="11323"/>
                  </a:lnTo>
                  <a:lnTo>
                    <a:pt x="60305" y="11240"/>
                  </a:lnTo>
                  <a:lnTo>
                    <a:pt x="60514" y="11156"/>
                  </a:lnTo>
                  <a:lnTo>
                    <a:pt x="60682" y="11072"/>
                  </a:lnTo>
                  <a:lnTo>
                    <a:pt x="60766" y="10904"/>
                  </a:lnTo>
                  <a:lnTo>
                    <a:pt x="60808" y="10694"/>
                  </a:lnTo>
                  <a:lnTo>
                    <a:pt x="60766" y="10485"/>
                  </a:lnTo>
                  <a:lnTo>
                    <a:pt x="60682" y="10359"/>
                  </a:lnTo>
                  <a:lnTo>
                    <a:pt x="60514" y="10233"/>
                  </a:lnTo>
                  <a:lnTo>
                    <a:pt x="60305" y="10191"/>
                  </a:lnTo>
                  <a:close/>
                  <a:moveTo>
                    <a:pt x="32837" y="10317"/>
                  </a:moveTo>
                  <a:lnTo>
                    <a:pt x="32627" y="10359"/>
                  </a:lnTo>
                  <a:lnTo>
                    <a:pt x="32459" y="10443"/>
                  </a:lnTo>
                  <a:lnTo>
                    <a:pt x="32375" y="10611"/>
                  </a:lnTo>
                  <a:lnTo>
                    <a:pt x="32333" y="10820"/>
                  </a:lnTo>
                  <a:lnTo>
                    <a:pt x="32375" y="11030"/>
                  </a:lnTo>
                  <a:lnTo>
                    <a:pt x="32459" y="11156"/>
                  </a:lnTo>
                  <a:lnTo>
                    <a:pt x="32627" y="11282"/>
                  </a:lnTo>
                  <a:lnTo>
                    <a:pt x="32795" y="11323"/>
                  </a:lnTo>
                  <a:lnTo>
                    <a:pt x="35856" y="11407"/>
                  </a:lnTo>
                  <a:lnTo>
                    <a:pt x="35898" y="11407"/>
                  </a:lnTo>
                  <a:lnTo>
                    <a:pt x="36066" y="11365"/>
                  </a:lnTo>
                  <a:lnTo>
                    <a:pt x="36233" y="11282"/>
                  </a:lnTo>
                  <a:lnTo>
                    <a:pt x="36359" y="11114"/>
                  </a:lnTo>
                  <a:lnTo>
                    <a:pt x="36401" y="10904"/>
                  </a:lnTo>
                  <a:lnTo>
                    <a:pt x="36359" y="10694"/>
                  </a:lnTo>
                  <a:lnTo>
                    <a:pt x="36233" y="10569"/>
                  </a:lnTo>
                  <a:lnTo>
                    <a:pt x="36108" y="10443"/>
                  </a:lnTo>
                  <a:lnTo>
                    <a:pt x="35898" y="10401"/>
                  </a:lnTo>
                  <a:lnTo>
                    <a:pt x="32837" y="10317"/>
                  </a:lnTo>
                  <a:close/>
                  <a:moveTo>
                    <a:pt x="54224" y="10359"/>
                  </a:moveTo>
                  <a:lnTo>
                    <a:pt x="54182" y="10401"/>
                  </a:lnTo>
                  <a:lnTo>
                    <a:pt x="51121" y="10443"/>
                  </a:lnTo>
                  <a:lnTo>
                    <a:pt x="50953" y="10485"/>
                  </a:lnTo>
                  <a:lnTo>
                    <a:pt x="50785" y="10611"/>
                  </a:lnTo>
                  <a:lnTo>
                    <a:pt x="50659" y="10736"/>
                  </a:lnTo>
                  <a:lnTo>
                    <a:pt x="50617" y="10946"/>
                  </a:lnTo>
                  <a:lnTo>
                    <a:pt x="50659" y="11156"/>
                  </a:lnTo>
                  <a:lnTo>
                    <a:pt x="50785" y="11323"/>
                  </a:lnTo>
                  <a:lnTo>
                    <a:pt x="50953" y="11407"/>
                  </a:lnTo>
                  <a:lnTo>
                    <a:pt x="51121" y="11449"/>
                  </a:lnTo>
                  <a:lnTo>
                    <a:pt x="51163" y="11449"/>
                  </a:lnTo>
                  <a:lnTo>
                    <a:pt x="54224" y="11407"/>
                  </a:lnTo>
                  <a:lnTo>
                    <a:pt x="54392" y="11365"/>
                  </a:lnTo>
                  <a:lnTo>
                    <a:pt x="54559" y="11240"/>
                  </a:lnTo>
                  <a:lnTo>
                    <a:pt x="54685" y="11072"/>
                  </a:lnTo>
                  <a:lnTo>
                    <a:pt x="54685" y="10862"/>
                  </a:lnTo>
                  <a:lnTo>
                    <a:pt x="54685" y="10694"/>
                  </a:lnTo>
                  <a:lnTo>
                    <a:pt x="54559" y="10527"/>
                  </a:lnTo>
                  <a:lnTo>
                    <a:pt x="54434" y="10401"/>
                  </a:lnTo>
                  <a:lnTo>
                    <a:pt x="54224" y="10359"/>
                  </a:lnTo>
                  <a:close/>
                  <a:moveTo>
                    <a:pt x="38917" y="10443"/>
                  </a:moveTo>
                  <a:lnTo>
                    <a:pt x="38750" y="10485"/>
                  </a:lnTo>
                  <a:lnTo>
                    <a:pt x="38582" y="10611"/>
                  </a:lnTo>
                  <a:lnTo>
                    <a:pt x="38456" y="10736"/>
                  </a:lnTo>
                  <a:lnTo>
                    <a:pt x="38414" y="10946"/>
                  </a:lnTo>
                  <a:lnTo>
                    <a:pt x="38456" y="11156"/>
                  </a:lnTo>
                  <a:lnTo>
                    <a:pt x="38582" y="11323"/>
                  </a:lnTo>
                  <a:lnTo>
                    <a:pt x="38708" y="11407"/>
                  </a:lnTo>
                  <a:lnTo>
                    <a:pt x="38917" y="11449"/>
                  </a:lnTo>
                  <a:lnTo>
                    <a:pt x="41979" y="11491"/>
                  </a:lnTo>
                  <a:lnTo>
                    <a:pt x="42188" y="11449"/>
                  </a:lnTo>
                  <a:lnTo>
                    <a:pt x="42356" y="11365"/>
                  </a:lnTo>
                  <a:lnTo>
                    <a:pt x="42440" y="11198"/>
                  </a:lnTo>
                  <a:lnTo>
                    <a:pt x="42482" y="10988"/>
                  </a:lnTo>
                  <a:lnTo>
                    <a:pt x="42440" y="10778"/>
                  </a:lnTo>
                  <a:lnTo>
                    <a:pt x="42356" y="10611"/>
                  </a:lnTo>
                  <a:lnTo>
                    <a:pt x="42188" y="10527"/>
                  </a:lnTo>
                  <a:lnTo>
                    <a:pt x="41979" y="10485"/>
                  </a:lnTo>
                  <a:lnTo>
                    <a:pt x="38917" y="10443"/>
                  </a:lnTo>
                  <a:close/>
                  <a:moveTo>
                    <a:pt x="45040" y="10485"/>
                  </a:moveTo>
                  <a:lnTo>
                    <a:pt x="44830" y="10527"/>
                  </a:lnTo>
                  <a:lnTo>
                    <a:pt x="44663" y="10653"/>
                  </a:lnTo>
                  <a:lnTo>
                    <a:pt x="44579" y="10778"/>
                  </a:lnTo>
                  <a:lnTo>
                    <a:pt x="44537" y="10988"/>
                  </a:lnTo>
                  <a:lnTo>
                    <a:pt x="44579" y="11198"/>
                  </a:lnTo>
                  <a:lnTo>
                    <a:pt x="44663" y="11365"/>
                  </a:lnTo>
                  <a:lnTo>
                    <a:pt x="44830" y="11449"/>
                  </a:lnTo>
                  <a:lnTo>
                    <a:pt x="45040" y="11491"/>
                  </a:lnTo>
                  <a:lnTo>
                    <a:pt x="48101" y="11491"/>
                  </a:lnTo>
                  <a:lnTo>
                    <a:pt x="48269" y="11449"/>
                  </a:lnTo>
                  <a:lnTo>
                    <a:pt x="48437" y="11323"/>
                  </a:lnTo>
                  <a:lnTo>
                    <a:pt x="48563" y="11198"/>
                  </a:lnTo>
                  <a:lnTo>
                    <a:pt x="48604" y="10988"/>
                  </a:lnTo>
                  <a:lnTo>
                    <a:pt x="48563" y="10778"/>
                  </a:lnTo>
                  <a:lnTo>
                    <a:pt x="48437" y="10611"/>
                  </a:lnTo>
                  <a:lnTo>
                    <a:pt x="48269" y="10527"/>
                  </a:lnTo>
                  <a:lnTo>
                    <a:pt x="48101" y="10485"/>
                  </a:lnTo>
                  <a:close/>
                  <a:moveTo>
                    <a:pt x="504" y="9269"/>
                  </a:moveTo>
                  <a:lnTo>
                    <a:pt x="336" y="9311"/>
                  </a:lnTo>
                  <a:lnTo>
                    <a:pt x="169" y="9436"/>
                  </a:lnTo>
                  <a:lnTo>
                    <a:pt x="43" y="9604"/>
                  </a:lnTo>
                  <a:lnTo>
                    <a:pt x="1" y="9772"/>
                  </a:lnTo>
                  <a:lnTo>
                    <a:pt x="1" y="12833"/>
                  </a:lnTo>
                  <a:lnTo>
                    <a:pt x="43" y="13043"/>
                  </a:lnTo>
                  <a:lnTo>
                    <a:pt x="169" y="13211"/>
                  </a:lnTo>
                  <a:lnTo>
                    <a:pt x="336" y="13294"/>
                  </a:lnTo>
                  <a:lnTo>
                    <a:pt x="504" y="13336"/>
                  </a:lnTo>
                  <a:lnTo>
                    <a:pt x="714" y="13294"/>
                  </a:lnTo>
                  <a:lnTo>
                    <a:pt x="882" y="13211"/>
                  </a:lnTo>
                  <a:lnTo>
                    <a:pt x="1007" y="13043"/>
                  </a:lnTo>
                  <a:lnTo>
                    <a:pt x="1049" y="12833"/>
                  </a:lnTo>
                  <a:lnTo>
                    <a:pt x="1049" y="9772"/>
                  </a:lnTo>
                  <a:lnTo>
                    <a:pt x="1007" y="9604"/>
                  </a:lnTo>
                  <a:lnTo>
                    <a:pt x="882" y="9436"/>
                  </a:lnTo>
                  <a:lnTo>
                    <a:pt x="714" y="9311"/>
                  </a:lnTo>
                  <a:lnTo>
                    <a:pt x="504" y="9269"/>
                  </a:lnTo>
                  <a:close/>
                  <a:moveTo>
                    <a:pt x="272961" y="10736"/>
                  </a:moveTo>
                  <a:lnTo>
                    <a:pt x="272751" y="10778"/>
                  </a:lnTo>
                  <a:lnTo>
                    <a:pt x="272583" y="10904"/>
                  </a:lnTo>
                  <a:lnTo>
                    <a:pt x="270570" y="13211"/>
                  </a:lnTo>
                  <a:lnTo>
                    <a:pt x="270486" y="13378"/>
                  </a:lnTo>
                  <a:lnTo>
                    <a:pt x="270444" y="13588"/>
                  </a:lnTo>
                  <a:lnTo>
                    <a:pt x="270528" y="13756"/>
                  </a:lnTo>
                  <a:lnTo>
                    <a:pt x="270654" y="13924"/>
                  </a:lnTo>
                  <a:lnTo>
                    <a:pt x="270780" y="14007"/>
                  </a:lnTo>
                  <a:lnTo>
                    <a:pt x="270948" y="14049"/>
                  </a:lnTo>
                  <a:lnTo>
                    <a:pt x="271157" y="14007"/>
                  </a:lnTo>
                  <a:lnTo>
                    <a:pt x="271283" y="13965"/>
                  </a:lnTo>
                  <a:lnTo>
                    <a:pt x="271367" y="13882"/>
                  </a:lnTo>
                  <a:lnTo>
                    <a:pt x="273338" y="11575"/>
                  </a:lnTo>
                  <a:lnTo>
                    <a:pt x="273464" y="11407"/>
                  </a:lnTo>
                  <a:lnTo>
                    <a:pt x="273464" y="11198"/>
                  </a:lnTo>
                  <a:lnTo>
                    <a:pt x="273422" y="11030"/>
                  </a:lnTo>
                  <a:lnTo>
                    <a:pt x="273296" y="10862"/>
                  </a:lnTo>
                  <a:lnTo>
                    <a:pt x="273170" y="10778"/>
                  </a:lnTo>
                  <a:lnTo>
                    <a:pt x="272961" y="10736"/>
                  </a:lnTo>
                  <a:close/>
                  <a:moveTo>
                    <a:pt x="269019" y="15349"/>
                  </a:moveTo>
                  <a:lnTo>
                    <a:pt x="268809" y="15433"/>
                  </a:lnTo>
                  <a:lnTo>
                    <a:pt x="268683" y="15475"/>
                  </a:lnTo>
                  <a:lnTo>
                    <a:pt x="268599" y="15559"/>
                  </a:lnTo>
                  <a:lnTo>
                    <a:pt x="266712" y="17949"/>
                  </a:lnTo>
                  <a:lnTo>
                    <a:pt x="266586" y="18117"/>
                  </a:lnTo>
                  <a:lnTo>
                    <a:pt x="266586" y="18327"/>
                  </a:lnTo>
                  <a:lnTo>
                    <a:pt x="266628" y="18494"/>
                  </a:lnTo>
                  <a:lnTo>
                    <a:pt x="266796" y="18662"/>
                  </a:lnTo>
                  <a:lnTo>
                    <a:pt x="266922" y="18746"/>
                  </a:lnTo>
                  <a:lnTo>
                    <a:pt x="267090" y="18746"/>
                  </a:lnTo>
                  <a:lnTo>
                    <a:pt x="267299" y="18704"/>
                  </a:lnTo>
                  <a:lnTo>
                    <a:pt x="267425" y="18662"/>
                  </a:lnTo>
                  <a:lnTo>
                    <a:pt x="267509" y="18578"/>
                  </a:lnTo>
                  <a:lnTo>
                    <a:pt x="269396" y="16188"/>
                  </a:lnTo>
                  <a:lnTo>
                    <a:pt x="269480" y="16020"/>
                  </a:lnTo>
                  <a:lnTo>
                    <a:pt x="269522" y="15811"/>
                  </a:lnTo>
                  <a:lnTo>
                    <a:pt x="269438" y="15643"/>
                  </a:lnTo>
                  <a:lnTo>
                    <a:pt x="269312" y="15475"/>
                  </a:lnTo>
                  <a:lnTo>
                    <a:pt x="269186" y="15391"/>
                  </a:lnTo>
                  <a:lnTo>
                    <a:pt x="269019" y="15349"/>
                  </a:lnTo>
                  <a:close/>
                  <a:moveTo>
                    <a:pt x="504" y="15391"/>
                  </a:moveTo>
                  <a:lnTo>
                    <a:pt x="336" y="15433"/>
                  </a:lnTo>
                  <a:lnTo>
                    <a:pt x="169" y="15517"/>
                  </a:lnTo>
                  <a:lnTo>
                    <a:pt x="43" y="15685"/>
                  </a:lnTo>
                  <a:lnTo>
                    <a:pt x="1" y="15894"/>
                  </a:lnTo>
                  <a:lnTo>
                    <a:pt x="1" y="18956"/>
                  </a:lnTo>
                  <a:lnTo>
                    <a:pt x="43" y="19124"/>
                  </a:lnTo>
                  <a:lnTo>
                    <a:pt x="169" y="19291"/>
                  </a:lnTo>
                  <a:lnTo>
                    <a:pt x="336" y="19417"/>
                  </a:lnTo>
                  <a:lnTo>
                    <a:pt x="504" y="19459"/>
                  </a:lnTo>
                  <a:lnTo>
                    <a:pt x="714" y="19417"/>
                  </a:lnTo>
                  <a:lnTo>
                    <a:pt x="882" y="19291"/>
                  </a:lnTo>
                  <a:lnTo>
                    <a:pt x="1007" y="19124"/>
                  </a:lnTo>
                  <a:lnTo>
                    <a:pt x="1049" y="18956"/>
                  </a:lnTo>
                  <a:lnTo>
                    <a:pt x="1049" y="15894"/>
                  </a:lnTo>
                  <a:lnTo>
                    <a:pt x="1007" y="15685"/>
                  </a:lnTo>
                  <a:lnTo>
                    <a:pt x="882" y="15517"/>
                  </a:lnTo>
                  <a:lnTo>
                    <a:pt x="714" y="15433"/>
                  </a:lnTo>
                  <a:lnTo>
                    <a:pt x="504" y="15391"/>
                  </a:lnTo>
                  <a:close/>
                  <a:moveTo>
                    <a:pt x="265119" y="20172"/>
                  </a:moveTo>
                  <a:lnTo>
                    <a:pt x="264993" y="20214"/>
                  </a:lnTo>
                  <a:lnTo>
                    <a:pt x="264909" y="20256"/>
                  </a:lnTo>
                  <a:lnTo>
                    <a:pt x="264825" y="20340"/>
                  </a:lnTo>
                  <a:lnTo>
                    <a:pt x="262980" y="22814"/>
                  </a:lnTo>
                  <a:lnTo>
                    <a:pt x="262896" y="23024"/>
                  </a:lnTo>
                  <a:lnTo>
                    <a:pt x="262896" y="23191"/>
                  </a:lnTo>
                  <a:lnTo>
                    <a:pt x="262980" y="23401"/>
                  </a:lnTo>
                  <a:lnTo>
                    <a:pt x="263106" y="23527"/>
                  </a:lnTo>
                  <a:lnTo>
                    <a:pt x="263273" y="23611"/>
                  </a:lnTo>
                  <a:lnTo>
                    <a:pt x="263525" y="23611"/>
                  </a:lnTo>
                  <a:lnTo>
                    <a:pt x="263651" y="23569"/>
                  </a:lnTo>
                  <a:lnTo>
                    <a:pt x="263735" y="23527"/>
                  </a:lnTo>
                  <a:lnTo>
                    <a:pt x="263819" y="23401"/>
                  </a:lnTo>
                  <a:lnTo>
                    <a:pt x="265622" y="20969"/>
                  </a:lnTo>
                  <a:lnTo>
                    <a:pt x="265706" y="20801"/>
                  </a:lnTo>
                  <a:lnTo>
                    <a:pt x="265706" y="20591"/>
                  </a:lnTo>
                  <a:lnTo>
                    <a:pt x="265664" y="20424"/>
                  </a:lnTo>
                  <a:lnTo>
                    <a:pt x="265538" y="20256"/>
                  </a:lnTo>
                  <a:lnTo>
                    <a:pt x="265370" y="20172"/>
                  </a:lnTo>
                  <a:close/>
                  <a:moveTo>
                    <a:pt x="504" y="21472"/>
                  </a:moveTo>
                  <a:lnTo>
                    <a:pt x="336" y="21514"/>
                  </a:lnTo>
                  <a:lnTo>
                    <a:pt x="169" y="21640"/>
                  </a:lnTo>
                  <a:lnTo>
                    <a:pt x="43" y="21807"/>
                  </a:lnTo>
                  <a:lnTo>
                    <a:pt x="1" y="21975"/>
                  </a:lnTo>
                  <a:lnTo>
                    <a:pt x="1" y="25036"/>
                  </a:lnTo>
                  <a:lnTo>
                    <a:pt x="43" y="25246"/>
                  </a:lnTo>
                  <a:lnTo>
                    <a:pt x="169" y="25414"/>
                  </a:lnTo>
                  <a:lnTo>
                    <a:pt x="336" y="25498"/>
                  </a:lnTo>
                  <a:lnTo>
                    <a:pt x="504" y="25540"/>
                  </a:lnTo>
                  <a:lnTo>
                    <a:pt x="714" y="25498"/>
                  </a:lnTo>
                  <a:lnTo>
                    <a:pt x="882" y="25414"/>
                  </a:lnTo>
                  <a:lnTo>
                    <a:pt x="1007" y="25246"/>
                  </a:lnTo>
                  <a:lnTo>
                    <a:pt x="1049" y="25036"/>
                  </a:lnTo>
                  <a:lnTo>
                    <a:pt x="1049" y="21975"/>
                  </a:lnTo>
                  <a:lnTo>
                    <a:pt x="1007" y="21807"/>
                  </a:lnTo>
                  <a:lnTo>
                    <a:pt x="882" y="21640"/>
                  </a:lnTo>
                  <a:lnTo>
                    <a:pt x="714" y="21514"/>
                  </a:lnTo>
                  <a:lnTo>
                    <a:pt x="504" y="21472"/>
                  </a:lnTo>
                  <a:close/>
                  <a:moveTo>
                    <a:pt x="261512" y="25120"/>
                  </a:moveTo>
                  <a:lnTo>
                    <a:pt x="261428" y="25162"/>
                  </a:lnTo>
                  <a:lnTo>
                    <a:pt x="261302" y="25246"/>
                  </a:lnTo>
                  <a:lnTo>
                    <a:pt x="261219" y="25330"/>
                  </a:lnTo>
                  <a:lnTo>
                    <a:pt x="260128" y="26965"/>
                  </a:lnTo>
                  <a:lnTo>
                    <a:pt x="259667" y="27678"/>
                  </a:lnTo>
                  <a:lnTo>
                    <a:pt x="259541" y="27888"/>
                  </a:lnTo>
                  <a:lnTo>
                    <a:pt x="259457" y="28098"/>
                  </a:lnTo>
                  <a:lnTo>
                    <a:pt x="259499" y="28307"/>
                  </a:lnTo>
                  <a:lnTo>
                    <a:pt x="259583" y="28475"/>
                  </a:lnTo>
                  <a:lnTo>
                    <a:pt x="259709" y="28601"/>
                  </a:lnTo>
                  <a:lnTo>
                    <a:pt x="259835" y="28643"/>
                  </a:lnTo>
                  <a:lnTo>
                    <a:pt x="259961" y="28685"/>
                  </a:lnTo>
                  <a:lnTo>
                    <a:pt x="260086" y="28685"/>
                  </a:lnTo>
                  <a:lnTo>
                    <a:pt x="260212" y="28601"/>
                  </a:lnTo>
                  <a:lnTo>
                    <a:pt x="260338" y="28559"/>
                  </a:lnTo>
                  <a:lnTo>
                    <a:pt x="260422" y="28433"/>
                  </a:lnTo>
                  <a:lnTo>
                    <a:pt x="260548" y="28224"/>
                  </a:lnTo>
                  <a:lnTo>
                    <a:pt x="261009" y="27511"/>
                  </a:lnTo>
                  <a:lnTo>
                    <a:pt x="262057" y="25917"/>
                  </a:lnTo>
                  <a:lnTo>
                    <a:pt x="262141" y="25707"/>
                  </a:lnTo>
                  <a:lnTo>
                    <a:pt x="262141" y="25540"/>
                  </a:lnTo>
                  <a:lnTo>
                    <a:pt x="262099" y="25330"/>
                  </a:lnTo>
                  <a:lnTo>
                    <a:pt x="261932" y="25204"/>
                  </a:lnTo>
                  <a:lnTo>
                    <a:pt x="261806" y="25120"/>
                  </a:lnTo>
                  <a:close/>
                  <a:moveTo>
                    <a:pt x="504" y="27595"/>
                  </a:moveTo>
                  <a:lnTo>
                    <a:pt x="336" y="27636"/>
                  </a:lnTo>
                  <a:lnTo>
                    <a:pt x="169" y="27720"/>
                  </a:lnTo>
                  <a:lnTo>
                    <a:pt x="43" y="27888"/>
                  </a:lnTo>
                  <a:lnTo>
                    <a:pt x="1" y="28098"/>
                  </a:lnTo>
                  <a:lnTo>
                    <a:pt x="1" y="31159"/>
                  </a:lnTo>
                  <a:lnTo>
                    <a:pt x="43" y="31327"/>
                  </a:lnTo>
                  <a:lnTo>
                    <a:pt x="169" y="31495"/>
                  </a:lnTo>
                  <a:lnTo>
                    <a:pt x="336" y="31620"/>
                  </a:lnTo>
                  <a:lnTo>
                    <a:pt x="504" y="31662"/>
                  </a:lnTo>
                  <a:lnTo>
                    <a:pt x="714" y="31620"/>
                  </a:lnTo>
                  <a:lnTo>
                    <a:pt x="882" y="31495"/>
                  </a:lnTo>
                  <a:lnTo>
                    <a:pt x="1007" y="31327"/>
                  </a:lnTo>
                  <a:lnTo>
                    <a:pt x="1049" y="31159"/>
                  </a:lnTo>
                  <a:lnTo>
                    <a:pt x="1049" y="28098"/>
                  </a:lnTo>
                  <a:lnTo>
                    <a:pt x="1007" y="27888"/>
                  </a:lnTo>
                  <a:lnTo>
                    <a:pt x="882" y="27720"/>
                  </a:lnTo>
                  <a:lnTo>
                    <a:pt x="714" y="27636"/>
                  </a:lnTo>
                  <a:lnTo>
                    <a:pt x="504" y="27595"/>
                  </a:lnTo>
                  <a:close/>
                  <a:moveTo>
                    <a:pt x="259331" y="30111"/>
                  </a:moveTo>
                  <a:lnTo>
                    <a:pt x="259122" y="30153"/>
                  </a:lnTo>
                  <a:lnTo>
                    <a:pt x="258954" y="30278"/>
                  </a:lnTo>
                  <a:lnTo>
                    <a:pt x="258828" y="30488"/>
                  </a:lnTo>
                  <a:lnTo>
                    <a:pt x="258828" y="30656"/>
                  </a:lnTo>
                  <a:lnTo>
                    <a:pt x="258870" y="30865"/>
                  </a:lnTo>
                  <a:lnTo>
                    <a:pt x="258996" y="30991"/>
                  </a:lnTo>
                  <a:lnTo>
                    <a:pt x="260338" y="32207"/>
                  </a:lnTo>
                  <a:lnTo>
                    <a:pt x="261219" y="33046"/>
                  </a:lnTo>
                  <a:lnTo>
                    <a:pt x="261386" y="33172"/>
                  </a:lnTo>
                  <a:lnTo>
                    <a:pt x="261596" y="33214"/>
                  </a:lnTo>
                  <a:lnTo>
                    <a:pt x="261764" y="33172"/>
                  </a:lnTo>
                  <a:lnTo>
                    <a:pt x="261932" y="33046"/>
                  </a:lnTo>
                  <a:lnTo>
                    <a:pt x="262057" y="32878"/>
                  </a:lnTo>
                  <a:lnTo>
                    <a:pt x="262099" y="32669"/>
                  </a:lnTo>
                  <a:lnTo>
                    <a:pt x="262057" y="32501"/>
                  </a:lnTo>
                  <a:lnTo>
                    <a:pt x="261932" y="32333"/>
                  </a:lnTo>
                  <a:lnTo>
                    <a:pt x="261009" y="31453"/>
                  </a:lnTo>
                  <a:lnTo>
                    <a:pt x="259667" y="30236"/>
                  </a:lnTo>
                  <a:lnTo>
                    <a:pt x="259499" y="30153"/>
                  </a:lnTo>
                  <a:lnTo>
                    <a:pt x="259331" y="30111"/>
                  </a:lnTo>
                  <a:close/>
                  <a:moveTo>
                    <a:pt x="263693" y="34388"/>
                  </a:moveTo>
                  <a:lnTo>
                    <a:pt x="263525" y="34430"/>
                  </a:lnTo>
                  <a:lnTo>
                    <a:pt x="263357" y="34514"/>
                  </a:lnTo>
                  <a:lnTo>
                    <a:pt x="263232" y="34682"/>
                  </a:lnTo>
                  <a:lnTo>
                    <a:pt x="263190" y="34849"/>
                  </a:lnTo>
                  <a:lnTo>
                    <a:pt x="263232" y="35059"/>
                  </a:lnTo>
                  <a:lnTo>
                    <a:pt x="263315" y="35227"/>
                  </a:lnTo>
                  <a:lnTo>
                    <a:pt x="264322" y="36359"/>
                  </a:lnTo>
                  <a:lnTo>
                    <a:pt x="265328" y="37491"/>
                  </a:lnTo>
                  <a:lnTo>
                    <a:pt x="265412" y="37575"/>
                  </a:lnTo>
                  <a:lnTo>
                    <a:pt x="265538" y="37617"/>
                  </a:lnTo>
                  <a:lnTo>
                    <a:pt x="265748" y="37659"/>
                  </a:lnTo>
                  <a:lnTo>
                    <a:pt x="265915" y="37659"/>
                  </a:lnTo>
                  <a:lnTo>
                    <a:pt x="266041" y="37575"/>
                  </a:lnTo>
                  <a:lnTo>
                    <a:pt x="266167" y="37407"/>
                  </a:lnTo>
                  <a:lnTo>
                    <a:pt x="266251" y="37198"/>
                  </a:lnTo>
                  <a:lnTo>
                    <a:pt x="266209" y="37030"/>
                  </a:lnTo>
                  <a:lnTo>
                    <a:pt x="266125" y="36820"/>
                  </a:lnTo>
                  <a:lnTo>
                    <a:pt x="265077" y="35688"/>
                  </a:lnTo>
                  <a:lnTo>
                    <a:pt x="264070" y="34556"/>
                  </a:lnTo>
                  <a:lnTo>
                    <a:pt x="263902" y="34430"/>
                  </a:lnTo>
                  <a:lnTo>
                    <a:pt x="263693" y="34388"/>
                  </a:lnTo>
                  <a:close/>
                  <a:moveTo>
                    <a:pt x="504" y="33675"/>
                  </a:moveTo>
                  <a:lnTo>
                    <a:pt x="336" y="33717"/>
                  </a:lnTo>
                  <a:lnTo>
                    <a:pt x="169" y="33843"/>
                  </a:lnTo>
                  <a:lnTo>
                    <a:pt x="43" y="34011"/>
                  </a:lnTo>
                  <a:lnTo>
                    <a:pt x="1" y="34178"/>
                  </a:lnTo>
                  <a:lnTo>
                    <a:pt x="1" y="37240"/>
                  </a:lnTo>
                  <a:lnTo>
                    <a:pt x="43" y="37449"/>
                  </a:lnTo>
                  <a:lnTo>
                    <a:pt x="169" y="37617"/>
                  </a:lnTo>
                  <a:lnTo>
                    <a:pt x="336" y="37701"/>
                  </a:lnTo>
                  <a:lnTo>
                    <a:pt x="504" y="37743"/>
                  </a:lnTo>
                  <a:lnTo>
                    <a:pt x="714" y="37701"/>
                  </a:lnTo>
                  <a:lnTo>
                    <a:pt x="882" y="37617"/>
                  </a:lnTo>
                  <a:lnTo>
                    <a:pt x="1007" y="37449"/>
                  </a:lnTo>
                  <a:lnTo>
                    <a:pt x="1049" y="37240"/>
                  </a:lnTo>
                  <a:lnTo>
                    <a:pt x="1049" y="34178"/>
                  </a:lnTo>
                  <a:lnTo>
                    <a:pt x="1007" y="34011"/>
                  </a:lnTo>
                  <a:lnTo>
                    <a:pt x="882" y="33843"/>
                  </a:lnTo>
                  <a:lnTo>
                    <a:pt x="714" y="33717"/>
                  </a:lnTo>
                  <a:lnTo>
                    <a:pt x="504" y="33675"/>
                  </a:lnTo>
                  <a:close/>
                  <a:moveTo>
                    <a:pt x="267677" y="39001"/>
                  </a:moveTo>
                  <a:lnTo>
                    <a:pt x="267509" y="39043"/>
                  </a:lnTo>
                  <a:lnTo>
                    <a:pt x="267341" y="39127"/>
                  </a:lnTo>
                  <a:lnTo>
                    <a:pt x="267215" y="39295"/>
                  </a:lnTo>
                  <a:lnTo>
                    <a:pt x="267173" y="39462"/>
                  </a:lnTo>
                  <a:lnTo>
                    <a:pt x="267173" y="39672"/>
                  </a:lnTo>
                  <a:lnTo>
                    <a:pt x="267257" y="39840"/>
                  </a:lnTo>
                  <a:lnTo>
                    <a:pt x="268222" y="41014"/>
                  </a:lnTo>
                  <a:lnTo>
                    <a:pt x="269144" y="42230"/>
                  </a:lnTo>
                  <a:lnTo>
                    <a:pt x="269228" y="42356"/>
                  </a:lnTo>
                  <a:lnTo>
                    <a:pt x="269312" y="42398"/>
                  </a:lnTo>
                  <a:lnTo>
                    <a:pt x="269438" y="42440"/>
                  </a:lnTo>
                  <a:lnTo>
                    <a:pt x="269690" y="42440"/>
                  </a:lnTo>
                  <a:lnTo>
                    <a:pt x="269857" y="42356"/>
                  </a:lnTo>
                  <a:lnTo>
                    <a:pt x="269983" y="42188"/>
                  </a:lnTo>
                  <a:lnTo>
                    <a:pt x="270025" y="42020"/>
                  </a:lnTo>
                  <a:lnTo>
                    <a:pt x="270025" y="41811"/>
                  </a:lnTo>
                  <a:lnTo>
                    <a:pt x="269941" y="41643"/>
                  </a:lnTo>
                  <a:lnTo>
                    <a:pt x="269019" y="40427"/>
                  </a:lnTo>
                  <a:lnTo>
                    <a:pt x="268054" y="39211"/>
                  </a:lnTo>
                  <a:lnTo>
                    <a:pt x="267970" y="39127"/>
                  </a:lnTo>
                  <a:lnTo>
                    <a:pt x="267886" y="39085"/>
                  </a:lnTo>
                  <a:lnTo>
                    <a:pt x="267677" y="39001"/>
                  </a:lnTo>
                  <a:close/>
                  <a:moveTo>
                    <a:pt x="504" y="39798"/>
                  </a:moveTo>
                  <a:lnTo>
                    <a:pt x="336" y="39840"/>
                  </a:lnTo>
                  <a:lnTo>
                    <a:pt x="169" y="39924"/>
                  </a:lnTo>
                  <a:lnTo>
                    <a:pt x="43" y="40091"/>
                  </a:lnTo>
                  <a:lnTo>
                    <a:pt x="1" y="40301"/>
                  </a:lnTo>
                  <a:lnTo>
                    <a:pt x="1" y="43362"/>
                  </a:lnTo>
                  <a:lnTo>
                    <a:pt x="43" y="43530"/>
                  </a:lnTo>
                  <a:lnTo>
                    <a:pt x="169" y="43698"/>
                  </a:lnTo>
                  <a:lnTo>
                    <a:pt x="336" y="43824"/>
                  </a:lnTo>
                  <a:lnTo>
                    <a:pt x="504" y="43866"/>
                  </a:lnTo>
                  <a:lnTo>
                    <a:pt x="714" y="43824"/>
                  </a:lnTo>
                  <a:lnTo>
                    <a:pt x="882" y="43698"/>
                  </a:lnTo>
                  <a:lnTo>
                    <a:pt x="1007" y="43530"/>
                  </a:lnTo>
                  <a:lnTo>
                    <a:pt x="1049" y="43362"/>
                  </a:lnTo>
                  <a:lnTo>
                    <a:pt x="1049" y="40301"/>
                  </a:lnTo>
                  <a:lnTo>
                    <a:pt x="1007" y="40091"/>
                  </a:lnTo>
                  <a:lnTo>
                    <a:pt x="882" y="39924"/>
                  </a:lnTo>
                  <a:lnTo>
                    <a:pt x="714" y="39840"/>
                  </a:lnTo>
                  <a:lnTo>
                    <a:pt x="504" y="39798"/>
                  </a:lnTo>
                  <a:close/>
                  <a:moveTo>
                    <a:pt x="271325" y="43907"/>
                  </a:moveTo>
                  <a:lnTo>
                    <a:pt x="271157" y="43949"/>
                  </a:lnTo>
                  <a:lnTo>
                    <a:pt x="271032" y="43991"/>
                  </a:lnTo>
                  <a:lnTo>
                    <a:pt x="270906" y="44159"/>
                  </a:lnTo>
                  <a:lnTo>
                    <a:pt x="270822" y="44327"/>
                  </a:lnTo>
                  <a:lnTo>
                    <a:pt x="270822" y="44537"/>
                  </a:lnTo>
                  <a:lnTo>
                    <a:pt x="270906" y="44704"/>
                  </a:lnTo>
                  <a:lnTo>
                    <a:pt x="271744" y="45962"/>
                  </a:lnTo>
                  <a:lnTo>
                    <a:pt x="272583" y="47220"/>
                  </a:lnTo>
                  <a:lnTo>
                    <a:pt x="272667" y="47346"/>
                  </a:lnTo>
                  <a:lnTo>
                    <a:pt x="272751" y="47430"/>
                  </a:lnTo>
                  <a:lnTo>
                    <a:pt x="272877" y="47472"/>
                  </a:lnTo>
                  <a:lnTo>
                    <a:pt x="273128" y="47472"/>
                  </a:lnTo>
                  <a:lnTo>
                    <a:pt x="273296" y="47388"/>
                  </a:lnTo>
                  <a:lnTo>
                    <a:pt x="273422" y="47262"/>
                  </a:lnTo>
                  <a:lnTo>
                    <a:pt x="273506" y="47095"/>
                  </a:lnTo>
                  <a:lnTo>
                    <a:pt x="273506" y="46885"/>
                  </a:lnTo>
                  <a:lnTo>
                    <a:pt x="273422" y="46675"/>
                  </a:lnTo>
                  <a:lnTo>
                    <a:pt x="272583" y="45417"/>
                  </a:lnTo>
                  <a:lnTo>
                    <a:pt x="271744" y="44117"/>
                  </a:lnTo>
                  <a:lnTo>
                    <a:pt x="271661" y="44033"/>
                  </a:lnTo>
                  <a:lnTo>
                    <a:pt x="271535" y="43991"/>
                  </a:lnTo>
                  <a:lnTo>
                    <a:pt x="271451" y="43949"/>
                  </a:lnTo>
                  <a:lnTo>
                    <a:pt x="271325" y="43907"/>
                  </a:lnTo>
                  <a:close/>
                  <a:moveTo>
                    <a:pt x="196680" y="47807"/>
                  </a:moveTo>
                  <a:lnTo>
                    <a:pt x="196512" y="47849"/>
                  </a:lnTo>
                  <a:lnTo>
                    <a:pt x="196344" y="47933"/>
                  </a:lnTo>
                  <a:lnTo>
                    <a:pt x="196218" y="48101"/>
                  </a:lnTo>
                  <a:lnTo>
                    <a:pt x="196176" y="48311"/>
                  </a:lnTo>
                  <a:lnTo>
                    <a:pt x="196218" y="48520"/>
                  </a:lnTo>
                  <a:lnTo>
                    <a:pt x="196344" y="48646"/>
                  </a:lnTo>
                  <a:lnTo>
                    <a:pt x="196512" y="48772"/>
                  </a:lnTo>
                  <a:lnTo>
                    <a:pt x="196680" y="48814"/>
                  </a:lnTo>
                  <a:lnTo>
                    <a:pt x="199741" y="48814"/>
                  </a:lnTo>
                  <a:lnTo>
                    <a:pt x="199951" y="48772"/>
                  </a:lnTo>
                  <a:lnTo>
                    <a:pt x="200118" y="48688"/>
                  </a:lnTo>
                  <a:lnTo>
                    <a:pt x="200202" y="48520"/>
                  </a:lnTo>
                  <a:lnTo>
                    <a:pt x="200244" y="48311"/>
                  </a:lnTo>
                  <a:lnTo>
                    <a:pt x="200202" y="48101"/>
                  </a:lnTo>
                  <a:lnTo>
                    <a:pt x="200118" y="47975"/>
                  </a:lnTo>
                  <a:lnTo>
                    <a:pt x="199951" y="47849"/>
                  </a:lnTo>
                  <a:lnTo>
                    <a:pt x="199741" y="47807"/>
                  </a:lnTo>
                  <a:close/>
                  <a:moveTo>
                    <a:pt x="193660" y="47807"/>
                  </a:moveTo>
                  <a:lnTo>
                    <a:pt x="190599" y="47849"/>
                  </a:lnTo>
                  <a:lnTo>
                    <a:pt x="190389" y="47891"/>
                  </a:lnTo>
                  <a:lnTo>
                    <a:pt x="190221" y="48017"/>
                  </a:lnTo>
                  <a:lnTo>
                    <a:pt x="190138" y="48185"/>
                  </a:lnTo>
                  <a:lnTo>
                    <a:pt x="190096" y="48353"/>
                  </a:lnTo>
                  <a:lnTo>
                    <a:pt x="190138" y="48562"/>
                  </a:lnTo>
                  <a:lnTo>
                    <a:pt x="190221" y="48730"/>
                  </a:lnTo>
                  <a:lnTo>
                    <a:pt x="190389" y="48814"/>
                  </a:lnTo>
                  <a:lnTo>
                    <a:pt x="190599" y="48856"/>
                  </a:lnTo>
                  <a:lnTo>
                    <a:pt x="193660" y="48814"/>
                  </a:lnTo>
                  <a:lnTo>
                    <a:pt x="193828" y="48772"/>
                  </a:lnTo>
                  <a:lnTo>
                    <a:pt x="193996" y="48688"/>
                  </a:lnTo>
                  <a:lnTo>
                    <a:pt x="194121" y="48520"/>
                  </a:lnTo>
                  <a:lnTo>
                    <a:pt x="194163" y="48311"/>
                  </a:lnTo>
                  <a:lnTo>
                    <a:pt x="194121" y="48101"/>
                  </a:lnTo>
                  <a:lnTo>
                    <a:pt x="193996" y="47975"/>
                  </a:lnTo>
                  <a:lnTo>
                    <a:pt x="193828" y="47849"/>
                  </a:lnTo>
                  <a:lnTo>
                    <a:pt x="193660" y="47807"/>
                  </a:lnTo>
                  <a:close/>
                  <a:moveTo>
                    <a:pt x="202802" y="47849"/>
                  </a:moveTo>
                  <a:lnTo>
                    <a:pt x="202592" y="47891"/>
                  </a:lnTo>
                  <a:lnTo>
                    <a:pt x="202467" y="47975"/>
                  </a:lnTo>
                  <a:lnTo>
                    <a:pt x="202341" y="48143"/>
                  </a:lnTo>
                  <a:lnTo>
                    <a:pt x="202299" y="48353"/>
                  </a:lnTo>
                  <a:lnTo>
                    <a:pt x="202341" y="48520"/>
                  </a:lnTo>
                  <a:lnTo>
                    <a:pt x="202425" y="48688"/>
                  </a:lnTo>
                  <a:lnTo>
                    <a:pt x="202592" y="48814"/>
                  </a:lnTo>
                  <a:lnTo>
                    <a:pt x="202802" y="48856"/>
                  </a:lnTo>
                  <a:lnTo>
                    <a:pt x="205863" y="48898"/>
                  </a:lnTo>
                  <a:lnTo>
                    <a:pt x="206031" y="48856"/>
                  </a:lnTo>
                  <a:lnTo>
                    <a:pt x="206199" y="48772"/>
                  </a:lnTo>
                  <a:lnTo>
                    <a:pt x="206325" y="48604"/>
                  </a:lnTo>
                  <a:lnTo>
                    <a:pt x="206367" y="48395"/>
                  </a:lnTo>
                  <a:lnTo>
                    <a:pt x="206325" y="48227"/>
                  </a:lnTo>
                  <a:lnTo>
                    <a:pt x="206241" y="48059"/>
                  </a:lnTo>
                  <a:lnTo>
                    <a:pt x="206073" y="47933"/>
                  </a:lnTo>
                  <a:lnTo>
                    <a:pt x="205863" y="47891"/>
                  </a:lnTo>
                  <a:lnTo>
                    <a:pt x="202802" y="47849"/>
                  </a:lnTo>
                  <a:close/>
                  <a:moveTo>
                    <a:pt x="187538" y="47891"/>
                  </a:moveTo>
                  <a:lnTo>
                    <a:pt x="184476" y="47975"/>
                  </a:lnTo>
                  <a:lnTo>
                    <a:pt x="184267" y="48017"/>
                  </a:lnTo>
                  <a:lnTo>
                    <a:pt x="184141" y="48143"/>
                  </a:lnTo>
                  <a:lnTo>
                    <a:pt x="184015" y="48311"/>
                  </a:lnTo>
                  <a:lnTo>
                    <a:pt x="183973" y="48520"/>
                  </a:lnTo>
                  <a:lnTo>
                    <a:pt x="184015" y="48688"/>
                  </a:lnTo>
                  <a:lnTo>
                    <a:pt x="184141" y="48856"/>
                  </a:lnTo>
                  <a:lnTo>
                    <a:pt x="184308" y="48982"/>
                  </a:lnTo>
                  <a:lnTo>
                    <a:pt x="184476" y="49024"/>
                  </a:lnTo>
                  <a:lnTo>
                    <a:pt x="184518" y="49024"/>
                  </a:lnTo>
                  <a:lnTo>
                    <a:pt x="187538" y="48940"/>
                  </a:lnTo>
                  <a:lnTo>
                    <a:pt x="187747" y="48898"/>
                  </a:lnTo>
                  <a:lnTo>
                    <a:pt x="187915" y="48772"/>
                  </a:lnTo>
                  <a:lnTo>
                    <a:pt x="187999" y="48604"/>
                  </a:lnTo>
                  <a:lnTo>
                    <a:pt x="188041" y="48395"/>
                  </a:lnTo>
                  <a:lnTo>
                    <a:pt x="187999" y="48227"/>
                  </a:lnTo>
                  <a:lnTo>
                    <a:pt x="187915" y="48059"/>
                  </a:lnTo>
                  <a:lnTo>
                    <a:pt x="187747" y="47933"/>
                  </a:lnTo>
                  <a:lnTo>
                    <a:pt x="187538" y="47891"/>
                  </a:lnTo>
                  <a:close/>
                  <a:moveTo>
                    <a:pt x="208925" y="47975"/>
                  </a:moveTo>
                  <a:lnTo>
                    <a:pt x="208715" y="48017"/>
                  </a:lnTo>
                  <a:lnTo>
                    <a:pt x="208547" y="48101"/>
                  </a:lnTo>
                  <a:lnTo>
                    <a:pt x="208463" y="48269"/>
                  </a:lnTo>
                  <a:lnTo>
                    <a:pt x="208380" y="48478"/>
                  </a:lnTo>
                  <a:lnTo>
                    <a:pt x="208422" y="48646"/>
                  </a:lnTo>
                  <a:lnTo>
                    <a:pt x="208547" y="48814"/>
                  </a:lnTo>
                  <a:lnTo>
                    <a:pt x="208715" y="48940"/>
                  </a:lnTo>
                  <a:lnTo>
                    <a:pt x="208883" y="48982"/>
                  </a:lnTo>
                  <a:lnTo>
                    <a:pt x="211944" y="49107"/>
                  </a:lnTo>
                  <a:lnTo>
                    <a:pt x="212154" y="49066"/>
                  </a:lnTo>
                  <a:lnTo>
                    <a:pt x="212322" y="48940"/>
                  </a:lnTo>
                  <a:lnTo>
                    <a:pt x="212405" y="48772"/>
                  </a:lnTo>
                  <a:lnTo>
                    <a:pt x="212489" y="48604"/>
                  </a:lnTo>
                  <a:lnTo>
                    <a:pt x="212447" y="48395"/>
                  </a:lnTo>
                  <a:lnTo>
                    <a:pt x="212322" y="48227"/>
                  </a:lnTo>
                  <a:lnTo>
                    <a:pt x="212196" y="48101"/>
                  </a:lnTo>
                  <a:lnTo>
                    <a:pt x="211986" y="48059"/>
                  </a:lnTo>
                  <a:lnTo>
                    <a:pt x="208925" y="47975"/>
                  </a:lnTo>
                  <a:close/>
                  <a:moveTo>
                    <a:pt x="181415" y="48101"/>
                  </a:moveTo>
                  <a:lnTo>
                    <a:pt x="178354" y="48227"/>
                  </a:lnTo>
                  <a:lnTo>
                    <a:pt x="178186" y="48269"/>
                  </a:lnTo>
                  <a:lnTo>
                    <a:pt x="178018" y="48395"/>
                  </a:lnTo>
                  <a:lnTo>
                    <a:pt x="177934" y="48562"/>
                  </a:lnTo>
                  <a:lnTo>
                    <a:pt x="177892" y="48730"/>
                  </a:lnTo>
                  <a:lnTo>
                    <a:pt x="177934" y="48940"/>
                  </a:lnTo>
                  <a:lnTo>
                    <a:pt x="178060" y="49107"/>
                  </a:lnTo>
                  <a:lnTo>
                    <a:pt x="178186" y="49191"/>
                  </a:lnTo>
                  <a:lnTo>
                    <a:pt x="178396" y="49233"/>
                  </a:lnTo>
                  <a:lnTo>
                    <a:pt x="178437" y="49233"/>
                  </a:lnTo>
                  <a:lnTo>
                    <a:pt x="181457" y="49107"/>
                  </a:lnTo>
                  <a:lnTo>
                    <a:pt x="181667" y="49066"/>
                  </a:lnTo>
                  <a:lnTo>
                    <a:pt x="181834" y="48940"/>
                  </a:lnTo>
                  <a:lnTo>
                    <a:pt x="181918" y="48772"/>
                  </a:lnTo>
                  <a:lnTo>
                    <a:pt x="181960" y="48562"/>
                  </a:lnTo>
                  <a:lnTo>
                    <a:pt x="181918" y="48395"/>
                  </a:lnTo>
                  <a:lnTo>
                    <a:pt x="181792" y="48227"/>
                  </a:lnTo>
                  <a:lnTo>
                    <a:pt x="181625" y="48143"/>
                  </a:lnTo>
                  <a:lnTo>
                    <a:pt x="181457" y="48101"/>
                  </a:lnTo>
                  <a:close/>
                  <a:moveTo>
                    <a:pt x="215005" y="48185"/>
                  </a:moveTo>
                  <a:lnTo>
                    <a:pt x="214838" y="48227"/>
                  </a:lnTo>
                  <a:lnTo>
                    <a:pt x="214670" y="48353"/>
                  </a:lnTo>
                  <a:lnTo>
                    <a:pt x="214544" y="48478"/>
                  </a:lnTo>
                  <a:lnTo>
                    <a:pt x="214502" y="48688"/>
                  </a:lnTo>
                  <a:lnTo>
                    <a:pt x="214544" y="48898"/>
                  </a:lnTo>
                  <a:lnTo>
                    <a:pt x="214628" y="49024"/>
                  </a:lnTo>
                  <a:lnTo>
                    <a:pt x="214796" y="49149"/>
                  </a:lnTo>
                  <a:lnTo>
                    <a:pt x="215005" y="49191"/>
                  </a:lnTo>
                  <a:lnTo>
                    <a:pt x="218025" y="49359"/>
                  </a:lnTo>
                  <a:lnTo>
                    <a:pt x="218067" y="49359"/>
                  </a:lnTo>
                  <a:lnTo>
                    <a:pt x="218276" y="49317"/>
                  </a:lnTo>
                  <a:lnTo>
                    <a:pt x="218402" y="49233"/>
                  </a:lnTo>
                  <a:lnTo>
                    <a:pt x="218528" y="49066"/>
                  </a:lnTo>
                  <a:lnTo>
                    <a:pt x="218570" y="48856"/>
                  </a:lnTo>
                  <a:lnTo>
                    <a:pt x="218528" y="48688"/>
                  </a:lnTo>
                  <a:lnTo>
                    <a:pt x="218444" y="48520"/>
                  </a:lnTo>
                  <a:lnTo>
                    <a:pt x="218276" y="48395"/>
                  </a:lnTo>
                  <a:lnTo>
                    <a:pt x="218109" y="48353"/>
                  </a:lnTo>
                  <a:lnTo>
                    <a:pt x="215047" y="48185"/>
                  </a:lnTo>
                  <a:close/>
                  <a:moveTo>
                    <a:pt x="175334" y="48353"/>
                  </a:moveTo>
                  <a:lnTo>
                    <a:pt x="172273" y="48520"/>
                  </a:lnTo>
                  <a:lnTo>
                    <a:pt x="172063" y="48562"/>
                  </a:lnTo>
                  <a:lnTo>
                    <a:pt x="171937" y="48688"/>
                  </a:lnTo>
                  <a:lnTo>
                    <a:pt x="171812" y="48856"/>
                  </a:lnTo>
                  <a:lnTo>
                    <a:pt x="171812" y="49066"/>
                  </a:lnTo>
                  <a:lnTo>
                    <a:pt x="171854" y="49233"/>
                  </a:lnTo>
                  <a:lnTo>
                    <a:pt x="171937" y="49401"/>
                  </a:lnTo>
                  <a:lnTo>
                    <a:pt x="172105" y="49485"/>
                  </a:lnTo>
                  <a:lnTo>
                    <a:pt x="172315" y="49527"/>
                  </a:lnTo>
                  <a:lnTo>
                    <a:pt x="175376" y="49359"/>
                  </a:lnTo>
                  <a:lnTo>
                    <a:pt x="175586" y="49317"/>
                  </a:lnTo>
                  <a:lnTo>
                    <a:pt x="175712" y="49191"/>
                  </a:lnTo>
                  <a:lnTo>
                    <a:pt x="175837" y="49024"/>
                  </a:lnTo>
                  <a:lnTo>
                    <a:pt x="175837" y="48856"/>
                  </a:lnTo>
                  <a:lnTo>
                    <a:pt x="175796" y="48646"/>
                  </a:lnTo>
                  <a:lnTo>
                    <a:pt x="175712" y="48478"/>
                  </a:lnTo>
                  <a:lnTo>
                    <a:pt x="175544" y="48395"/>
                  </a:lnTo>
                  <a:lnTo>
                    <a:pt x="175376" y="48353"/>
                  </a:lnTo>
                  <a:close/>
                  <a:moveTo>
                    <a:pt x="220918" y="48520"/>
                  </a:moveTo>
                  <a:lnTo>
                    <a:pt x="220751" y="48646"/>
                  </a:lnTo>
                  <a:lnTo>
                    <a:pt x="220667" y="48772"/>
                  </a:lnTo>
                  <a:lnTo>
                    <a:pt x="220625" y="48982"/>
                  </a:lnTo>
                  <a:lnTo>
                    <a:pt x="220625" y="49191"/>
                  </a:lnTo>
                  <a:lnTo>
                    <a:pt x="220751" y="49359"/>
                  </a:lnTo>
                  <a:lnTo>
                    <a:pt x="220876" y="49485"/>
                  </a:lnTo>
                  <a:lnTo>
                    <a:pt x="221086" y="49527"/>
                  </a:lnTo>
                  <a:lnTo>
                    <a:pt x="224147" y="49695"/>
                  </a:lnTo>
                  <a:lnTo>
                    <a:pt x="224357" y="49653"/>
                  </a:lnTo>
                  <a:lnTo>
                    <a:pt x="224525" y="49569"/>
                  </a:lnTo>
                  <a:lnTo>
                    <a:pt x="224609" y="49401"/>
                  </a:lnTo>
                  <a:lnTo>
                    <a:pt x="224693" y="49233"/>
                  </a:lnTo>
                  <a:lnTo>
                    <a:pt x="224651" y="49024"/>
                  </a:lnTo>
                  <a:lnTo>
                    <a:pt x="224567" y="48856"/>
                  </a:lnTo>
                  <a:lnTo>
                    <a:pt x="224399" y="48730"/>
                  </a:lnTo>
                  <a:lnTo>
                    <a:pt x="224189" y="48688"/>
                  </a:lnTo>
                  <a:lnTo>
                    <a:pt x="221128" y="48520"/>
                  </a:lnTo>
                  <a:close/>
                  <a:moveTo>
                    <a:pt x="504" y="45878"/>
                  </a:moveTo>
                  <a:lnTo>
                    <a:pt x="336" y="45920"/>
                  </a:lnTo>
                  <a:lnTo>
                    <a:pt x="169" y="46046"/>
                  </a:lnTo>
                  <a:lnTo>
                    <a:pt x="43" y="46214"/>
                  </a:lnTo>
                  <a:lnTo>
                    <a:pt x="1" y="46382"/>
                  </a:lnTo>
                  <a:lnTo>
                    <a:pt x="1" y="49443"/>
                  </a:lnTo>
                  <a:lnTo>
                    <a:pt x="43" y="49653"/>
                  </a:lnTo>
                  <a:lnTo>
                    <a:pt x="169" y="49820"/>
                  </a:lnTo>
                  <a:lnTo>
                    <a:pt x="336" y="49904"/>
                  </a:lnTo>
                  <a:lnTo>
                    <a:pt x="504" y="49946"/>
                  </a:lnTo>
                  <a:lnTo>
                    <a:pt x="714" y="49904"/>
                  </a:lnTo>
                  <a:lnTo>
                    <a:pt x="882" y="49820"/>
                  </a:lnTo>
                  <a:lnTo>
                    <a:pt x="1007" y="49653"/>
                  </a:lnTo>
                  <a:lnTo>
                    <a:pt x="1049" y="49443"/>
                  </a:lnTo>
                  <a:lnTo>
                    <a:pt x="1049" y="46382"/>
                  </a:lnTo>
                  <a:lnTo>
                    <a:pt x="1007" y="46214"/>
                  </a:lnTo>
                  <a:lnTo>
                    <a:pt x="882" y="46046"/>
                  </a:lnTo>
                  <a:lnTo>
                    <a:pt x="714" y="45920"/>
                  </a:lnTo>
                  <a:lnTo>
                    <a:pt x="504" y="45878"/>
                  </a:lnTo>
                  <a:close/>
                  <a:moveTo>
                    <a:pt x="169254" y="48688"/>
                  </a:moveTo>
                  <a:lnTo>
                    <a:pt x="169212" y="48730"/>
                  </a:lnTo>
                  <a:lnTo>
                    <a:pt x="166192" y="48898"/>
                  </a:lnTo>
                  <a:lnTo>
                    <a:pt x="165983" y="48982"/>
                  </a:lnTo>
                  <a:lnTo>
                    <a:pt x="165815" y="49107"/>
                  </a:lnTo>
                  <a:lnTo>
                    <a:pt x="165731" y="49275"/>
                  </a:lnTo>
                  <a:lnTo>
                    <a:pt x="165689" y="49443"/>
                  </a:lnTo>
                  <a:lnTo>
                    <a:pt x="165773" y="49653"/>
                  </a:lnTo>
                  <a:lnTo>
                    <a:pt x="165857" y="49778"/>
                  </a:lnTo>
                  <a:lnTo>
                    <a:pt x="166025" y="49904"/>
                  </a:lnTo>
                  <a:lnTo>
                    <a:pt x="166192" y="49946"/>
                  </a:lnTo>
                  <a:lnTo>
                    <a:pt x="166234" y="49946"/>
                  </a:lnTo>
                  <a:lnTo>
                    <a:pt x="169295" y="49737"/>
                  </a:lnTo>
                  <a:lnTo>
                    <a:pt x="169463" y="49653"/>
                  </a:lnTo>
                  <a:lnTo>
                    <a:pt x="169631" y="49569"/>
                  </a:lnTo>
                  <a:lnTo>
                    <a:pt x="169757" y="49401"/>
                  </a:lnTo>
                  <a:lnTo>
                    <a:pt x="169757" y="49191"/>
                  </a:lnTo>
                  <a:lnTo>
                    <a:pt x="169715" y="48982"/>
                  </a:lnTo>
                  <a:lnTo>
                    <a:pt x="169589" y="48856"/>
                  </a:lnTo>
                  <a:lnTo>
                    <a:pt x="169463" y="48730"/>
                  </a:lnTo>
                  <a:lnTo>
                    <a:pt x="169254" y="48688"/>
                  </a:lnTo>
                  <a:close/>
                  <a:moveTo>
                    <a:pt x="227209" y="48898"/>
                  </a:moveTo>
                  <a:lnTo>
                    <a:pt x="227041" y="48940"/>
                  </a:lnTo>
                  <a:lnTo>
                    <a:pt x="226873" y="49024"/>
                  </a:lnTo>
                  <a:lnTo>
                    <a:pt x="226747" y="49191"/>
                  </a:lnTo>
                  <a:lnTo>
                    <a:pt x="226705" y="49359"/>
                  </a:lnTo>
                  <a:lnTo>
                    <a:pt x="226747" y="49569"/>
                  </a:lnTo>
                  <a:lnTo>
                    <a:pt x="226831" y="49737"/>
                  </a:lnTo>
                  <a:lnTo>
                    <a:pt x="226999" y="49862"/>
                  </a:lnTo>
                  <a:lnTo>
                    <a:pt x="227167" y="49904"/>
                  </a:lnTo>
                  <a:lnTo>
                    <a:pt x="230228" y="50156"/>
                  </a:lnTo>
                  <a:lnTo>
                    <a:pt x="230270" y="50156"/>
                  </a:lnTo>
                  <a:lnTo>
                    <a:pt x="230438" y="50114"/>
                  </a:lnTo>
                  <a:lnTo>
                    <a:pt x="230606" y="49988"/>
                  </a:lnTo>
                  <a:lnTo>
                    <a:pt x="230731" y="49862"/>
                  </a:lnTo>
                  <a:lnTo>
                    <a:pt x="230773" y="49653"/>
                  </a:lnTo>
                  <a:lnTo>
                    <a:pt x="230731" y="49485"/>
                  </a:lnTo>
                  <a:lnTo>
                    <a:pt x="230647" y="49317"/>
                  </a:lnTo>
                  <a:lnTo>
                    <a:pt x="230480" y="49191"/>
                  </a:lnTo>
                  <a:lnTo>
                    <a:pt x="230312" y="49107"/>
                  </a:lnTo>
                  <a:lnTo>
                    <a:pt x="227251" y="48898"/>
                  </a:lnTo>
                  <a:close/>
                  <a:moveTo>
                    <a:pt x="163131" y="49149"/>
                  </a:moveTo>
                  <a:lnTo>
                    <a:pt x="160070" y="49401"/>
                  </a:lnTo>
                  <a:lnTo>
                    <a:pt x="159902" y="49443"/>
                  </a:lnTo>
                  <a:lnTo>
                    <a:pt x="159734" y="49569"/>
                  </a:lnTo>
                  <a:lnTo>
                    <a:pt x="159650" y="49737"/>
                  </a:lnTo>
                  <a:lnTo>
                    <a:pt x="159608" y="49946"/>
                  </a:lnTo>
                  <a:lnTo>
                    <a:pt x="159692" y="50114"/>
                  </a:lnTo>
                  <a:lnTo>
                    <a:pt x="159776" y="50282"/>
                  </a:lnTo>
                  <a:lnTo>
                    <a:pt x="159944" y="50366"/>
                  </a:lnTo>
                  <a:lnTo>
                    <a:pt x="160112" y="50407"/>
                  </a:lnTo>
                  <a:lnTo>
                    <a:pt x="160154" y="50407"/>
                  </a:lnTo>
                  <a:lnTo>
                    <a:pt x="163215" y="50156"/>
                  </a:lnTo>
                  <a:lnTo>
                    <a:pt x="163383" y="50114"/>
                  </a:lnTo>
                  <a:lnTo>
                    <a:pt x="163550" y="49988"/>
                  </a:lnTo>
                  <a:lnTo>
                    <a:pt x="163634" y="49820"/>
                  </a:lnTo>
                  <a:lnTo>
                    <a:pt x="163676" y="49611"/>
                  </a:lnTo>
                  <a:lnTo>
                    <a:pt x="163634" y="49401"/>
                  </a:lnTo>
                  <a:lnTo>
                    <a:pt x="163508" y="49275"/>
                  </a:lnTo>
                  <a:lnTo>
                    <a:pt x="163341" y="49191"/>
                  </a:lnTo>
                  <a:lnTo>
                    <a:pt x="163173" y="49149"/>
                  </a:lnTo>
                  <a:close/>
                  <a:moveTo>
                    <a:pt x="233289" y="49359"/>
                  </a:moveTo>
                  <a:lnTo>
                    <a:pt x="233122" y="49401"/>
                  </a:lnTo>
                  <a:lnTo>
                    <a:pt x="232954" y="49485"/>
                  </a:lnTo>
                  <a:lnTo>
                    <a:pt x="232870" y="49653"/>
                  </a:lnTo>
                  <a:lnTo>
                    <a:pt x="232786" y="49820"/>
                  </a:lnTo>
                  <a:lnTo>
                    <a:pt x="232828" y="50030"/>
                  </a:lnTo>
                  <a:lnTo>
                    <a:pt x="232912" y="50198"/>
                  </a:lnTo>
                  <a:lnTo>
                    <a:pt x="233080" y="50324"/>
                  </a:lnTo>
                  <a:lnTo>
                    <a:pt x="233247" y="50366"/>
                  </a:lnTo>
                  <a:lnTo>
                    <a:pt x="236309" y="50659"/>
                  </a:lnTo>
                  <a:lnTo>
                    <a:pt x="236351" y="50659"/>
                  </a:lnTo>
                  <a:lnTo>
                    <a:pt x="236518" y="50617"/>
                  </a:lnTo>
                  <a:lnTo>
                    <a:pt x="236686" y="50533"/>
                  </a:lnTo>
                  <a:lnTo>
                    <a:pt x="236812" y="50366"/>
                  </a:lnTo>
                  <a:lnTo>
                    <a:pt x="236854" y="50198"/>
                  </a:lnTo>
                  <a:lnTo>
                    <a:pt x="236854" y="49988"/>
                  </a:lnTo>
                  <a:lnTo>
                    <a:pt x="236728" y="49820"/>
                  </a:lnTo>
                  <a:lnTo>
                    <a:pt x="236602" y="49695"/>
                  </a:lnTo>
                  <a:lnTo>
                    <a:pt x="236393" y="49653"/>
                  </a:lnTo>
                  <a:lnTo>
                    <a:pt x="233331" y="49359"/>
                  </a:lnTo>
                  <a:close/>
                  <a:moveTo>
                    <a:pt x="157050" y="49653"/>
                  </a:moveTo>
                  <a:lnTo>
                    <a:pt x="153989" y="49904"/>
                  </a:lnTo>
                  <a:lnTo>
                    <a:pt x="153821" y="49988"/>
                  </a:lnTo>
                  <a:lnTo>
                    <a:pt x="153653" y="50114"/>
                  </a:lnTo>
                  <a:lnTo>
                    <a:pt x="153570" y="50282"/>
                  </a:lnTo>
                  <a:lnTo>
                    <a:pt x="153528" y="50449"/>
                  </a:lnTo>
                  <a:lnTo>
                    <a:pt x="153612" y="50659"/>
                  </a:lnTo>
                  <a:lnTo>
                    <a:pt x="153695" y="50785"/>
                  </a:lnTo>
                  <a:lnTo>
                    <a:pt x="153863" y="50911"/>
                  </a:lnTo>
                  <a:lnTo>
                    <a:pt x="154115" y="50911"/>
                  </a:lnTo>
                  <a:lnTo>
                    <a:pt x="157134" y="50659"/>
                  </a:lnTo>
                  <a:lnTo>
                    <a:pt x="157344" y="50575"/>
                  </a:lnTo>
                  <a:lnTo>
                    <a:pt x="157470" y="50491"/>
                  </a:lnTo>
                  <a:lnTo>
                    <a:pt x="157553" y="50282"/>
                  </a:lnTo>
                  <a:lnTo>
                    <a:pt x="157595" y="50114"/>
                  </a:lnTo>
                  <a:lnTo>
                    <a:pt x="157553" y="49904"/>
                  </a:lnTo>
                  <a:lnTo>
                    <a:pt x="157428" y="49778"/>
                  </a:lnTo>
                  <a:lnTo>
                    <a:pt x="157260" y="49653"/>
                  </a:lnTo>
                  <a:close/>
                  <a:moveTo>
                    <a:pt x="239202" y="49946"/>
                  </a:moveTo>
                  <a:lnTo>
                    <a:pt x="239035" y="50072"/>
                  </a:lnTo>
                  <a:lnTo>
                    <a:pt x="238951" y="50198"/>
                  </a:lnTo>
                  <a:lnTo>
                    <a:pt x="238909" y="50366"/>
                  </a:lnTo>
                  <a:lnTo>
                    <a:pt x="238909" y="50575"/>
                  </a:lnTo>
                  <a:lnTo>
                    <a:pt x="238993" y="50743"/>
                  </a:lnTo>
                  <a:lnTo>
                    <a:pt x="239160" y="50869"/>
                  </a:lnTo>
                  <a:lnTo>
                    <a:pt x="239328" y="50953"/>
                  </a:lnTo>
                  <a:lnTo>
                    <a:pt x="242389" y="51246"/>
                  </a:lnTo>
                  <a:lnTo>
                    <a:pt x="242431" y="51246"/>
                  </a:lnTo>
                  <a:lnTo>
                    <a:pt x="242599" y="51204"/>
                  </a:lnTo>
                  <a:lnTo>
                    <a:pt x="242767" y="51120"/>
                  </a:lnTo>
                  <a:lnTo>
                    <a:pt x="242893" y="50995"/>
                  </a:lnTo>
                  <a:lnTo>
                    <a:pt x="242935" y="50785"/>
                  </a:lnTo>
                  <a:lnTo>
                    <a:pt x="242935" y="50575"/>
                  </a:lnTo>
                  <a:lnTo>
                    <a:pt x="242851" y="50407"/>
                  </a:lnTo>
                  <a:lnTo>
                    <a:pt x="242683" y="50282"/>
                  </a:lnTo>
                  <a:lnTo>
                    <a:pt x="242473" y="50240"/>
                  </a:lnTo>
                  <a:lnTo>
                    <a:pt x="239454" y="49946"/>
                  </a:lnTo>
                  <a:close/>
                  <a:moveTo>
                    <a:pt x="150970" y="50198"/>
                  </a:moveTo>
                  <a:lnTo>
                    <a:pt x="147908" y="50491"/>
                  </a:lnTo>
                  <a:lnTo>
                    <a:pt x="147741" y="50575"/>
                  </a:lnTo>
                  <a:lnTo>
                    <a:pt x="147573" y="50701"/>
                  </a:lnTo>
                  <a:lnTo>
                    <a:pt x="147489" y="50869"/>
                  </a:lnTo>
                  <a:lnTo>
                    <a:pt x="147489" y="51078"/>
                  </a:lnTo>
                  <a:lnTo>
                    <a:pt x="147531" y="51246"/>
                  </a:lnTo>
                  <a:lnTo>
                    <a:pt x="147657" y="51372"/>
                  </a:lnTo>
                  <a:lnTo>
                    <a:pt x="147782" y="51498"/>
                  </a:lnTo>
                  <a:lnTo>
                    <a:pt x="147992" y="51540"/>
                  </a:lnTo>
                  <a:lnTo>
                    <a:pt x="148034" y="51540"/>
                  </a:lnTo>
                  <a:lnTo>
                    <a:pt x="151053" y="51204"/>
                  </a:lnTo>
                  <a:lnTo>
                    <a:pt x="151263" y="51162"/>
                  </a:lnTo>
                  <a:lnTo>
                    <a:pt x="151389" y="51037"/>
                  </a:lnTo>
                  <a:lnTo>
                    <a:pt x="151515" y="50869"/>
                  </a:lnTo>
                  <a:lnTo>
                    <a:pt x="151515" y="50659"/>
                  </a:lnTo>
                  <a:lnTo>
                    <a:pt x="151473" y="50491"/>
                  </a:lnTo>
                  <a:lnTo>
                    <a:pt x="151347" y="50324"/>
                  </a:lnTo>
                  <a:lnTo>
                    <a:pt x="151221" y="50240"/>
                  </a:lnTo>
                  <a:lnTo>
                    <a:pt x="151012" y="50198"/>
                  </a:lnTo>
                  <a:close/>
                  <a:moveTo>
                    <a:pt x="245283" y="50575"/>
                  </a:moveTo>
                  <a:lnTo>
                    <a:pt x="245115" y="50701"/>
                  </a:lnTo>
                  <a:lnTo>
                    <a:pt x="245031" y="50827"/>
                  </a:lnTo>
                  <a:lnTo>
                    <a:pt x="244989" y="50995"/>
                  </a:lnTo>
                  <a:lnTo>
                    <a:pt x="244989" y="51204"/>
                  </a:lnTo>
                  <a:lnTo>
                    <a:pt x="245073" y="51372"/>
                  </a:lnTo>
                  <a:lnTo>
                    <a:pt x="245241" y="51498"/>
                  </a:lnTo>
                  <a:lnTo>
                    <a:pt x="245409" y="51582"/>
                  </a:lnTo>
                  <a:lnTo>
                    <a:pt x="248470" y="51917"/>
                  </a:lnTo>
                  <a:lnTo>
                    <a:pt x="248512" y="51917"/>
                  </a:lnTo>
                  <a:lnTo>
                    <a:pt x="248680" y="51875"/>
                  </a:lnTo>
                  <a:lnTo>
                    <a:pt x="248848" y="51791"/>
                  </a:lnTo>
                  <a:lnTo>
                    <a:pt x="248973" y="51666"/>
                  </a:lnTo>
                  <a:lnTo>
                    <a:pt x="249015" y="51456"/>
                  </a:lnTo>
                  <a:lnTo>
                    <a:pt x="249015" y="51288"/>
                  </a:lnTo>
                  <a:lnTo>
                    <a:pt x="248931" y="51078"/>
                  </a:lnTo>
                  <a:lnTo>
                    <a:pt x="248764" y="50953"/>
                  </a:lnTo>
                  <a:lnTo>
                    <a:pt x="248554" y="50911"/>
                  </a:lnTo>
                  <a:lnTo>
                    <a:pt x="245535" y="50575"/>
                  </a:lnTo>
                  <a:close/>
                  <a:moveTo>
                    <a:pt x="144889" y="50827"/>
                  </a:moveTo>
                  <a:lnTo>
                    <a:pt x="141828" y="51162"/>
                  </a:lnTo>
                  <a:lnTo>
                    <a:pt x="141660" y="51204"/>
                  </a:lnTo>
                  <a:lnTo>
                    <a:pt x="141492" y="51330"/>
                  </a:lnTo>
                  <a:lnTo>
                    <a:pt x="141408" y="51498"/>
                  </a:lnTo>
                  <a:lnTo>
                    <a:pt x="141408" y="51707"/>
                  </a:lnTo>
                  <a:lnTo>
                    <a:pt x="141450" y="51875"/>
                  </a:lnTo>
                  <a:lnTo>
                    <a:pt x="141576" y="52043"/>
                  </a:lnTo>
                  <a:lnTo>
                    <a:pt x="141702" y="52127"/>
                  </a:lnTo>
                  <a:lnTo>
                    <a:pt x="141911" y="52169"/>
                  </a:lnTo>
                  <a:lnTo>
                    <a:pt x="141953" y="52169"/>
                  </a:lnTo>
                  <a:lnTo>
                    <a:pt x="144973" y="51833"/>
                  </a:lnTo>
                  <a:lnTo>
                    <a:pt x="145182" y="51791"/>
                  </a:lnTo>
                  <a:lnTo>
                    <a:pt x="145350" y="51666"/>
                  </a:lnTo>
                  <a:lnTo>
                    <a:pt x="145434" y="51498"/>
                  </a:lnTo>
                  <a:lnTo>
                    <a:pt x="145434" y="51288"/>
                  </a:lnTo>
                  <a:lnTo>
                    <a:pt x="145392" y="51078"/>
                  </a:lnTo>
                  <a:lnTo>
                    <a:pt x="145266" y="50953"/>
                  </a:lnTo>
                  <a:lnTo>
                    <a:pt x="145099" y="50869"/>
                  </a:lnTo>
                  <a:lnTo>
                    <a:pt x="144931" y="50827"/>
                  </a:lnTo>
                  <a:close/>
                  <a:moveTo>
                    <a:pt x="251364" y="51288"/>
                  </a:moveTo>
                  <a:lnTo>
                    <a:pt x="251196" y="51414"/>
                  </a:lnTo>
                  <a:lnTo>
                    <a:pt x="251112" y="51540"/>
                  </a:lnTo>
                  <a:lnTo>
                    <a:pt x="251028" y="51707"/>
                  </a:lnTo>
                  <a:lnTo>
                    <a:pt x="251070" y="51917"/>
                  </a:lnTo>
                  <a:lnTo>
                    <a:pt x="251154" y="52085"/>
                  </a:lnTo>
                  <a:lnTo>
                    <a:pt x="251280" y="52211"/>
                  </a:lnTo>
                  <a:lnTo>
                    <a:pt x="251490" y="52295"/>
                  </a:lnTo>
                  <a:lnTo>
                    <a:pt x="254509" y="52672"/>
                  </a:lnTo>
                  <a:lnTo>
                    <a:pt x="254593" y="52672"/>
                  </a:lnTo>
                  <a:lnTo>
                    <a:pt x="254760" y="52630"/>
                  </a:lnTo>
                  <a:lnTo>
                    <a:pt x="254928" y="52546"/>
                  </a:lnTo>
                  <a:lnTo>
                    <a:pt x="255012" y="52420"/>
                  </a:lnTo>
                  <a:lnTo>
                    <a:pt x="255096" y="52211"/>
                  </a:lnTo>
                  <a:lnTo>
                    <a:pt x="255054" y="52043"/>
                  </a:lnTo>
                  <a:lnTo>
                    <a:pt x="254970" y="51833"/>
                  </a:lnTo>
                  <a:lnTo>
                    <a:pt x="254844" y="51707"/>
                  </a:lnTo>
                  <a:lnTo>
                    <a:pt x="254635" y="51666"/>
                  </a:lnTo>
                  <a:lnTo>
                    <a:pt x="251615" y="51288"/>
                  </a:lnTo>
                  <a:close/>
                  <a:moveTo>
                    <a:pt x="274470" y="49066"/>
                  </a:moveTo>
                  <a:lnTo>
                    <a:pt x="274344" y="49107"/>
                  </a:lnTo>
                  <a:lnTo>
                    <a:pt x="274177" y="49275"/>
                  </a:lnTo>
                  <a:lnTo>
                    <a:pt x="274135" y="49443"/>
                  </a:lnTo>
                  <a:lnTo>
                    <a:pt x="274093" y="49653"/>
                  </a:lnTo>
                  <a:lnTo>
                    <a:pt x="274177" y="49820"/>
                  </a:lnTo>
                  <a:lnTo>
                    <a:pt x="274932" y="51120"/>
                  </a:lnTo>
                  <a:lnTo>
                    <a:pt x="275686" y="52462"/>
                  </a:lnTo>
                  <a:lnTo>
                    <a:pt x="275728" y="52588"/>
                  </a:lnTo>
                  <a:lnTo>
                    <a:pt x="275854" y="52672"/>
                  </a:lnTo>
                  <a:lnTo>
                    <a:pt x="275980" y="52714"/>
                  </a:lnTo>
                  <a:lnTo>
                    <a:pt x="276232" y="52714"/>
                  </a:lnTo>
                  <a:lnTo>
                    <a:pt x="276357" y="52672"/>
                  </a:lnTo>
                  <a:lnTo>
                    <a:pt x="276525" y="52546"/>
                  </a:lnTo>
                  <a:lnTo>
                    <a:pt x="276609" y="52378"/>
                  </a:lnTo>
                  <a:lnTo>
                    <a:pt x="276609" y="52169"/>
                  </a:lnTo>
                  <a:lnTo>
                    <a:pt x="276567" y="51959"/>
                  </a:lnTo>
                  <a:lnTo>
                    <a:pt x="275812" y="50617"/>
                  </a:lnTo>
                  <a:lnTo>
                    <a:pt x="275057" y="49317"/>
                  </a:lnTo>
                  <a:lnTo>
                    <a:pt x="274974" y="49191"/>
                  </a:lnTo>
                  <a:lnTo>
                    <a:pt x="274848" y="49107"/>
                  </a:lnTo>
                  <a:lnTo>
                    <a:pt x="274722" y="49066"/>
                  </a:lnTo>
                  <a:close/>
                  <a:moveTo>
                    <a:pt x="138808" y="51498"/>
                  </a:moveTo>
                  <a:lnTo>
                    <a:pt x="135789" y="51833"/>
                  </a:lnTo>
                  <a:lnTo>
                    <a:pt x="135579" y="51917"/>
                  </a:lnTo>
                  <a:lnTo>
                    <a:pt x="135411" y="52043"/>
                  </a:lnTo>
                  <a:lnTo>
                    <a:pt x="135328" y="52211"/>
                  </a:lnTo>
                  <a:lnTo>
                    <a:pt x="135328" y="52420"/>
                  </a:lnTo>
                  <a:lnTo>
                    <a:pt x="135369" y="52588"/>
                  </a:lnTo>
                  <a:lnTo>
                    <a:pt x="135495" y="52714"/>
                  </a:lnTo>
                  <a:lnTo>
                    <a:pt x="135663" y="52840"/>
                  </a:lnTo>
                  <a:lnTo>
                    <a:pt x="135873" y="52840"/>
                  </a:lnTo>
                  <a:lnTo>
                    <a:pt x="138934" y="52504"/>
                  </a:lnTo>
                  <a:lnTo>
                    <a:pt x="139102" y="52420"/>
                  </a:lnTo>
                  <a:lnTo>
                    <a:pt x="139270" y="52295"/>
                  </a:lnTo>
                  <a:lnTo>
                    <a:pt x="139353" y="52127"/>
                  </a:lnTo>
                  <a:lnTo>
                    <a:pt x="139353" y="51959"/>
                  </a:lnTo>
                  <a:lnTo>
                    <a:pt x="139311" y="51749"/>
                  </a:lnTo>
                  <a:lnTo>
                    <a:pt x="139186" y="51624"/>
                  </a:lnTo>
                  <a:lnTo>
                    <a:pt x="139060" y="51540"/>
                  </a:lnTo>
                  <a:lnTo>
                    <a:pt x="138850" y="51498"/>
                  </a:lnTo>
                  <a:close/>
                  <a:moveTo>
                    <a:pt x="257612" y="52043"/>
                  </a:moveTo>
                  <a:lnTo>
                    <a:pt x="257444" y="52085"/>
                  </a:lnTo>
                  <a:lnTo>
                    <a:pt x="257277" y="52169"/>
                  </a:lnTo>
                  <a:lnTo>
                    <a:pt x="257151" y="52337"/>
                  </a:lnTo>
                  <a:lnTo>
                    <a:pt x="257109" y="52504"/>
                  </a:lnTo>
                  <a:lnTo>
                    <a:pt x="257109" y="52714"/>
                  </a:lnTo>
                  <a:lnTo>
                    <a:pt x="257193" y="52882"/>
                  </a:lnTo>
                  <a:lnTo>
                    <a:pt x="257361" y="53007"/>
                  </a:lnTo>
                  <a:lnTo>
                    <a:pt x="257528" y="53049"/>
                  </a:lnTo>
                  <a:lnTo>
                    <a:pt x="260548" y="53469"/>
                  </a:lnTo>
                  <a:lnTo>
                    <a:pt x="260799" y="53469"/>
                  </a:lnTo>
                  <a:lnTo>
                    <a:pt x="260967" y="53343"/>
                  </a:lnTo>
                  <a:lnTo>
                    <a:pt x="261093" y="53217"/>
                  </a:lnTo>
                  <a:lnTo>
                    <a:pt x="261135" y="53049"/>
                  </a:lnTo>
                  <a:lnTo>
                    <a:pt x="261135" y="52840"/>
                  </a:lnTo>
                  <a:lnTo>
                    <a:pt x="261051" y="52672"/>
                  </a:lnTo>
                  <a:lnTo>
                    <a:pt x="260883" y="52546"/>
                  </a:lnTo>
                  <a:lnTo>
                    <a:pt x="260715" y="52462"/>
                  </a:lnTo>
                  <a:lnTo>
                    <a:pt x="257654" y="52043"/>
                  </a:lnTo>
                  <a:close/>
                  <a:moveTo>
                    <a:pt x="132728" y="52211"/>
                  </a:moveTo>
                  <a:lnTo>
                    <a:pt x="129708" y="52546"/>
                  </a:lnTo>
                  <a:lnTo>
                    <a:pt x="129498" y="52630"/>
                  </a:lnTo>
                  <a:lnTo>
                    <a:pt x="129373" y="52756"/>
                  </a:lnTo>
                  <a:lnTo>
                    <a:pt x="129289" y="52924"/>
                  </a:lnTo>
                  <a:lnTo>
                    <a:pt x="129247" y="53133"/>
                  </a:lnTo>
                  <a:lnTo>
                    <a:pt x="129331" y="53301"/>
                  </a:lnTo>
                  <a:lnTo>
                    <a:pt x="129415" y="53427"/>
                  </a:lnTo>
                  <a:lnTo>
                    <a:pt x="129582" y="53553"/>
                  </a:lnTo>
                  <a:lnTo>
                    <a:pt x="129834" y="53553"/>
                  </a:lnTo>
                  <a:lnTo>
                    <a:pt x="132853" y="53217"/>
                  </a:lnTo>
                  <a:lnTo>
                    <a:pt x="133063" y="53133"/>
                  </a:lnTo>
                  <a:lnTo>
                    <a:pt x="133189" y="53007"/>
                  </a:lnTo>
                  <a:lnTo>
                    <a:pt x="133273" y="52840"/>
                  </a:lnTo>
                  <a:lnTo>
                    <a:pt x="133315" y="52630"/>
                  </a:lnTo>
                  <a:lnTo>
                    <a:pt x="133231" y="52462"/>
                  </a:lnTo>
                  <a:lnTo>
                    <a:pt x="133147" y="52337"/>
                  </a:lnTo>
                  <a:lnTo>
                    <a:pt x="132979" y="52211"/>
                  </a:lnTo>
                  <a:close/>
                  <a:moveTo>
                    <a:pt x="126689" y="52924"/>
                  </a:moveTo>
                  <a:lnTo>
                    <a:pt x="123627" y="53301"/>
                  </a:lnTo>
                  <a:lnTo>
                    <a:pt x="123460" y="53343"/>
                  </a:lnTo>
                  <a:lnTo>
                    <a:pt x="123292" y="53469"/>
                  </a:lnTo>
                  <a:lnTo>
                    <a:pt x="123208" y="53637"/>
                  </a:lnTo>
                  <a:lnTo>
                    <a:pt x="123208" y="53846"/>
                  </a:lnTo>
                  <a:lnTo>
                    <a:pt x="123250" y="54014"/>
                  </a:lnTo>
                  <a:lnTo>
                    <a:pt x="123376" y="54182"/>
                  </a:lnTo>
                  <a:lnTo>
                    <a:pt x="123502" y="54266"/>
                  </a:lnTo>
                  <a:lnTo>
                    <a:pt x="123711" y="54308"/>
                  </a:lnTo>
                  <a:lnTo>
                    <a:pt x="123753" y="54308"/>
                  </a:lnTo>
                  <a:lnTo>
                    <a:pt x="126773" y="53930"/>
                  </a:lnTo>
                  <a:lnTo>
                    <a:pt x="126982" y="53846"/>
                  </a:lnTo>
                  <a:lnTo>
                    <a:pt x="127150" y="53720"/>
                  </a:lnTo>
                  <a:lnTo>
                    <a:pt x="127234" y="53553"/>
                  </a:lnTo>
                  <a:lnTo>
                    <a:pt x="127234" y="53343"/>
                  </a:lnTo>
                  <a:lnTo>
                    <a:pt x="127192" y="53175"/>
                  </a:lnTo>
                  <a:lnTo>
                    <a:pt x="127066" y="53049"/>
                  </a:lnTo>
                  <a:lnTo>
                    <a:pt x="126898" y="52966"/>
                  </a:lnTo>
                  <a:lnTo>
                    <a:pt x="126731" y="52924"/>
                  </a:lnTo>
                  <a:close/>
                  <a:moveTo>
                    <a:pt x="263651" y="52882"/>
                  </a:moveTo>
                  <a:lnTo>
                    <a:pt x="263483" y="52924"/>
                  </a:lnTo>
                  <a:lnTo>
                    <a:pt x="263315" y="53007"/>
                  </a:lnTo>
                  <a:lnTo>
                    <a:pt x="263190" y="53175"/>
                  </a:lnTo>
                  <a:lnTo>
                    <a:pt x="263148" y="53343"/>
                  </a:lnTo>
                  <a:lnTo>
                    <a:pt x="263148" y="53553"/>
                  </a:lnTo>
                  <a:lnTo>
                    <a:pt x="263232" y="53720"/>
                  </a:lnTo>
                  <a:lnTo>
                    <a:pt x="263399" y="53846"/>
                  </a:lnTo>
                  <a:lnTo>
                    <a:pt x="263567" y="53930"/>
                  </a:lnTo>
                  <a:lnTo>
                    <a:pt x="266586" y="54349"/>
                  </a:lnTo>
                  <a:lnTo>
                    <a:pt x="266838" y="54349"/>
                  </a:lnTo>
                  <a:lnTo>
                    <a:pt x="267006" y="54266"/>
                  </a:lnTo>
                  <a:lnTo>
                    <a:pt x="267090" y="54098"/>
                  </a:lnTo>
                  <a:lnTo>
                    <a:pt x="267173" y="53930"/>
                  </a:lnTo>
                  <a:lnTo>
                    <a:pt x="267173" y="53720"/>
                  </a:lnTo>
                  <a:lnTo>
                    <a:pt x="267090" y="53553"/>
                  </a:lnTo>
                  <a:lnTo>
                    <a:pt x="266922" y="53427"/>
                  </a:lnTo>
                  <a:lnTo>
                    <a:pt x="266754" y="53343"/>
                  </a:lnTo>
                  <a:lnTo>
                    <a:pt x="263735" y="52924"/>
                  </a:lnTo>
                  <a:lnTo>
                    <a:pt x="263651" y="52882"/>
                  </a:lnTo>
                  <a:close/>
                  <a:moveTo>
                    <a:pt x="120608" y="53637"/>
                  </a:moveTo>
                  <a:lnTo>
                    <a:pt x="117589" y="54014"/>
                  </a:lnTo>
                  <a:lnTo>
                    <a:pt x="117379" y="54098"/>
                  </a:lnTo>
                  <a:lnTo>
                    <a:pt x="117253" y="54224"/>
                  </a:lnTo>
                  <a:lnTo>
                    <a:pt x="117169" y="54391"/>
                  </a:lnTo>
                  <a:lnTo>
                    <a:pt x="117127" y="54601"/>
                  </a:lnTo>
                  <a:lnTo>
                    <a:pt x="117211" y="54769"/>
                  </a:lnTo>
                  <a:lnTo>
                    <a:pt x="117295" y="54895"/>
                  </a:lnTo>
                  <a:lnTo>
                    <a:pt x="117463" y="55020"/>
                  </a:lnTo>
                  <a:lnTo>
                    <a:pt x="117715" y="55020"/>
                  </a:lnTo>
                  <a:lnTo>
                    <a:pt x="120734" y="54685"/>
                  </a:lnTo>
                  <a:lnTo>
                    <a:pt x="120944" y="54601"/>
                  </a:lnTo>
                  <a:lnTo>
                    <a:pt x="121069" y="54475"/>
                  </a:lnTo>
                  <a:lnTo>
                    <a:pt x="121153" y="54308"/>
                  </a:lnTo>
                  <a:lnTo>
                    <a:pt x="121195" y="54098"/>
                  </a:lnTo>
                  <a:lnTo>
                    <a:pt x="121111" y="53930"/>
                  </a:lnTo>
                  <a:lnTo>
                    <a:pt x="121027" y="53762"/>
                  </a:lnTo>
                  <a:lnTo>
                    <a:pt x="120860" y="53678"/>
                  </a:lnTo>
                  <a:lnTo>
                    <a:pt x="120692" y="53637"/>
                  </a:lnTo>
                  <a:close/>
                  <a:moveTo>
                    <a:pt x="269690" y="53804"/>
                  </a:moveTo>
                  <a:lnTo>
                    <a:pt x="269522" y="53846"/>
                  </a:lnTo>
                  <a:lnTo>
                    <a:pt x="269354" y="53930"/>
                  </a:lnTo>
                  <a:lnTo>
                    <a:pt x="269228" y="54056"/>
                  </a:lnTo>
                  <a:lnTo>
                    <a:pt x="269186" y="54266"/>
                  </a:lnTo>
                  <a:lnTo>
                    <a:pt x="269186" y="54433"/>
                  </a:lnTo>
                  <a:lnTo>
                    <a:pt x="269270" y="54643"/>
                  </a:lnTo>
                  <a:lnTo>
                    <a:pt x="269396" y="54769"/>
                  </a:lnTo>
                  <a:lnTo>
                    <a:pt x="269606" y="54811"/>
                  </a:lnTo>
                  <a:lnTo>
                    <a:pt x="272625" y="55314"/>
                  </a:lnTo>
                  <a:lnTo>
                    <a:pt x="272709" y="55314"/>
                  </a:lnTo>
                  <a:lnTo>
                    <a:pt x="272877" y="55272"/>
                  </a:lnTo>
                  <a:lnTo>
                    <a:pt x="273003" y="55188"/>
                  </a:lnTo>
                  <a:lnTo>
                    <a:pt x="273128" y="55062"/>
                  </a:lnTo>
                  <a:lnTo>
                    <a:pt x="273212" y="54895"/>
                  </a:lnTo>
                  <a:lnTo>
                    <a:pt x="273170" y="54685"/>
                  </a:lnTo>
                  <a:lnTo>
                    <a:pt x="273128" y="54517"/>
                  </a:lnTo>
                  <a:lnTo>
                    <a:pt x="272961" y="54391"/>
                  </a:lnTo>
                  <a:lnTo>
                    <a:pt x="272793" y="54308"/>
                  </a:lnTo>
                  <a:lnTo>
                    <a:pt x="269773" y="53846"/>
                  </a:lnTo>
                  <a:lnTo>
                    <a:pt x="269690" y="53804"/>
                  </a:lnTo>
                  <a:close/>
                  <a:moveTo>
                    <a:pt x="114569" y="54391"/>
                  </a:moveTo>
                  <a:lnTo>
                    <a:pt x="111550" y="54769"/>
                  </a:lnTo>
                  <a:lnTo>
                    <a:pt x="111340" y="54811"/>
                  </a:lnTo>
                  <a:lnTo>
                    <a:pt x="111173" y="54937"/>
                  </a:lnTo>
                  <a:lnTo>
                    <a:pt x="111089" y="55104"/>
                  </a:lnTo>
                  <a:lnTo>
                    <a:pt x="111089" y="55314"/>
                  </a:lnTo>
                  <a:lnTo>
                    <a:pt x="111131" y="55482"/>
                  </a:lnTo>
                  <a:lnTo>
                    <a:pt x="111256" y="55649"/>
                  </a:lnTo>
                  <a:lnTo>
                    <a:pt x="111424" y="55733"/>
                  </a:lnTo>
                  <a:lnTo>
                    <a:pt x="111592" y="55775"/>
                  </a:lnTo>
                  <a:lnTo>
                    <a:pt x="111634" y="55775"/>
                  </a:lnTo>
                  <a:lnTo>
                    <a:pt x="114695" y="55398"/>
                  </a:lnTo>
                  <a:lnTo>
                    <a:pt x="114863" y="55356"/>
                  </a:lnTo>
                  <a:lnTo>
                    <a:pt x="115031" y="55188"/>
                  </a:lnTo>
                  <a:lnTo>
                    <a:pt x="115115" y="55020"/>
                  </a:lnTo>
                  <a:lnTo>
                    <a:pt x="115115" y="54853"/>
                  </a:lnTo>
                  <a:lnTo>
                    <a:pt x="115073" y="54643"/>
                  </a:lnTo>
                  <a:lnTo>
                    <a:pt x="114947" y="54517"/>
                  </a:lnTo>
                  <a:lnTo>
                    <a:pt x="114779" y="54433"/>
                  </a:lnTo>
                  <a:lnTo>
                    <a:pt x="114611" y="54391"/>
                  </a:lnTo>
                  <a:close/>
                  <a:moveTo>
                    <a:pt x="504" y="52001"/>
                  </a:moveTo>
                  <a:lnTo>
                    <a:pt x="336" y="52043"/>
                  </a:lnTo>
                  <a:lnTo>
                    <a:pt x="169" y="52127"/>
                  </a:lnTo>
                  <a:lnTo>
                    <a:pt x="43" y="52295"/>
                  </a:lnTo>
                  <a:lnTo>
                    <a:pt x="1" y="52504"/>
                  </a:lnTo>
                  <a:lnTo>
                    <a:pt x="1" y="55566"/>
                  </a:lnTo>
                  <a:lnTo>
                    <a:pt x="43" y="55733"/>
                  </a:lnTo>
                  <a:lnTo>
                    <a:pt x="169" y="55901"/>
                  </a:lnTo>
                  <a:lnTo>
                    <a:pt x="336" y="56027"/>
                  </a:lnTo>
                  <a:lnTo>
                    <a:pt x="504" y="56069"/>
                  </a:lnTo>
                  <a:lnTo>
                    <a:pt x="714" y="56027"/>
                  </a:lnTo>
                  <a:lnTo>
                    <a:pt x="882" y="55901"/>
                  </a:lnTo>
                  <a:lnTo>
                    <a:pt x="1007" y="55733"/>
                  </a:lnTo>
                  <a:lnTo>
                    <a:pt x="1049" y="55566"/>
                  </a:lnTo>
                  <a:lnTo>
                    <a:pt x="1049" y="52504"/>
                  </a:lnTo>
                  <a:lnTo>
                    <a:pt x="1007" y="52295"/>
                  </a:lnTo>
                  <a:lnTo>
                    <a:pt x="882" y="52127"/>
                  </a:lnTo>
                  <a:lnTo>
                    <a:pt x="714" y="52043"/>
                  </a:lnTo>
                  <a:lnTo>
                    <a:pt x="504" y="52001"/>
                  </a:lnTo>
                  <a:close/>
                  <a:moveTo>
                    <a:pt x="277406" y="54433"/>
                  </a:moveTo>
                  <a:lnTo>
                    <a:pt x="277280" y="54475"/>
                  </a:lnTo>
                  <a:lnTo>
                    <a:pt x="277154" y="54559"/>
                  </a:lnTo>
                  <a:lnTo>
                    <a:pt x="277070" y="54685"/>
                  </a:lnTo>
                  <a:lnTo>
                    <a:pt x="277028" y="54853"/>
                  </a:lnTo>
                  <a:lnTo>
                    <a:pt x="277028" y="55020"/>
                  </a:lnTo>
                  <a:lnTo>
                    <a:pt x="275770" y="54811"/>
                  </a:lnTo>
                  <a:lnTo>
                    <a:pt x="275686" y="54811"/>
                  </a:lnTo>
                  <a:lnTo>
                    <a:pt x="275519" y="54853"/>
                  </a:lnTo>
                  <a:lnTo>
                    <a:pt x="275393" y="54937"/>
                  </a:lnTo>
                  <a:lnTo>
                    <a:pt x="275267" y="55062"/>
                  </a:lnTo>
                  <a:lnTo>
                    <a:pt x="275183" y="55230"/>
                  </a:lnTo>
                  <a:lnTo>
                    <a:pt x="275225" y="55440"/>
                  </a:lnTo>
                  <a:lnTo>
                    <a:pt x="275309" y="55608"/>
                  </a:lnTo>
                  <a:lnTo>
                    <a:pt x="275435" y="55733"/>
                  </a:lnTo>
                  <a:lnTo>
                    <a:pt x="275603" y="55817"/>
                  </a:lnTo>
                  <a:lnTo>
                    <a:pt x="277783" y="56195"/>
                  </a:lnTo>
                  <a:lnTo>
                    <a:pt x="277993" y="56195"/>
                  </a:lnTo>
                  <a:lnTo>
                    <a:pt x="278119" y="56153"/>
                  </a:lnTo>
                  <a:lnTo>
                    <a:pt x="278203" y="56069"/>
                  </a:lnTo>
                  <a:lnTo>
                    <a:pt x="278286" y="55985"/>
                  </a:lnTo>
                  <a:lnTo>
                    <a:pt x="278370" y="55859"/>
                  </a:lnTo>
                  <a:lnTo>
                    <a:pt x="278412" y="55733"/>
                  </a:lnTo>
                  <a:lnTo>
                    <a:pt x="278370" y="55608"/>
                  </a:lnTo>
                  <a:lnTo>
                    <a:pt x="278328" y="55482"/>
                  </a:lnTo>
                  <a:lnTo>
                    <a:pt x="277993" y="54685"/>
                  </a:lnTo>
                  <a:lnTo>
                    <a:pt x="277909" y="54601"/>
                  </a:lnTo>
                  <a:lnTo>
                    <a:pt x="277783" y="54475"/>
                  </a:lnTo>
                  <a:lnTo>
                    <a:pt x="277657" y="54433"/>
                  </a:lnTo>
                  <a:close/>
                  <a:moveTo>
                    <a:pt x="108489" y="55104"/>
                  </a:moveTo>
                  <a:lnTo>
                    <a:pt x="105469" y="55440"/>
                  </a:lnTo>
                  <a:lnTo>
                    <a:pt x="105302" y="55524"/>
                  </a:lnTo>
                  <a:lnTo>
                    <a:pt x="105134" y="55649"/>
                  </a:lnTo>
                  <a:lnTo>
                    <a:pt x="105050" y="55817"/>
                  </a:lnTo>
                  <a:lnTo>
                    <a:pt x="105050" y="56027"/>
                  </a:lnTo>
                  <a:lnTo>
                    <a:pt x="105092" y="56195"/>
                  </a:lnTo>
                  <a:lnTo>
                    <a:pt x="105218" y="56320"/>
                  </a:lnTo>
                  <a:lnTo>
                    <a:pt x="105344" y="56446"/>
                  </a:lnTo>
                  <a:lnTo>
                    <a:pt x="105553" y="56488"/>
                  </a:lnTo>
                  <a:lnTo>
                    <a:pt x="105595" y="56446"/>
                  </a:lnTo>
                  <a:lnTo>
                    <a:pt x="108614" y="56111"/>
                  </a:lnTo>
                  <a:lnTo>
                    <a:pt x="108824" y="56069"/>
                  </a:lnTo>
                  <a:lnTo>
                    <a:pt x="108950" y="55943"/>
                  </a:lnTo>
                  <a:lnTo>
                    <a:pt x="109034" y="55733"/>
                  </a:lnTo>
                  <a:lnTo>
                    <a:pt x="109076" y="55566"/>
                  </a:lnTo>
                  <a:lnTo>
                    <a:pt x="109034" y="55356"/>
                  </a:lnTo>
                  <a:lnTo>
                    <a:pt x="108908" y="55230"/>
                  </a:lnTo>
                  <a:lnTo>
                    <a:pt x="108740" y="55146"/>
                  </a:lnTo>
                  <a:lnTo>
                    <a:pt x="108573" y="55104"/>
                  </a:lnTo>
                  <a:close/>
                  <a:moveTo>
                    <a:pt x="102450" y="55775"/>
                  </a:moveTo>
                  <a:lnTo>
                    <a:pt x="99431" y="56111"/>
                  </a:lnTo>
                  <a:lnTo>
                    <a:pt x="99221" y="56195"/>
                  </a:lnTo>
                  <a:lnTo>
                    <a:pt x="99095" y="56320"/>
                  </a:lnTo>
                  <a:lnTo>
                    <a:pt x="99011" y="56488"/>
                  </a:lnTo>
                  <a:lnTo>
                    <a:pt x="98969" y="56698"/>
                  </a:lnTo>
                  <a:lnTo>
                    <a:pt x="99011" y="56866"/>
                  </a:lnTo>
                  <a:lnTo>
                    <a:pt x="99137" y="56991"/>
                  </a:lnTo>
                  <a:lnTo>
                    <a:pt x="99305" y="57117"/>
                  </a:lnTo>
                  <a:lnTo>
                    <a:pt x="99473" y="57159"/>
                  </a:lnTo>
                  <a:lnTo>
                    <a:pt x="99514" y="57117"/>
                  </a:lnTo>
                  <a:lnTo>
                    <a:pt x="102576" y="56824"/>
                  </a:lnTo>
                  <a:lnTo>
                    <a:pt x="102743" y="56740"/>
                  </a:lnTo>
                  <a:lnTo>
                    <a:pt x="102911" y="56614"/>
                  </a:lnTo>
                  <a:lnTo>
                    <a:pt x="102995" y="56446"/>
                  </a:lnTo>
                  <a:lnTo>
                    <a:pt x="102995" y="56237"/>
                  </a:lnTo>
                  <a:lnTo>
                    <a:pt x="102953" y="56069"/>
                  </a:lnTo>
                  <a:lnTo>
                    <a:pt x="102827" y="55901"/>
                  </a:lnTo>
                  <a:lnTo>
                    <a:pt x="102702" y="55817"/>
                  </a:lnTo>
                  <a:lnTo>
                    <a:pt x="102492" y="55775"/>
                  </a:lnTo>
                  <a:close/>
                  <a:moveTo>
                    <a:pt x="96411" y="56446"/>
                  </a:moveTo>
                  <a:lnTo>
                    <a:pt x="93350" y="56740"/>
                  </a:lnTo>
                  <a:lnTo>
                    <a:pt x="93182" y="56824"/>
                  </a:lnTo>
                  <a:lnTo>
                    <a:pt x="93014" y="56949"/>
                  </a:lnTo>
                  <a:lnTo>
                    <a:pt x="92931" y="57117"/>
                  </a:lnTo>
                  <a:lnTo>
                    <a:pt x="92931" y="57327"/>
                  </a:lnTo>
                  <a:lnTo>
                    <a:pt x="92972" y="57495"/>
                  </a:lnTo>
                  <a:lnTo>
                    <a:pt x="93098" y="57620"/>
                  </a:lnTo>
                  <a:lnTo>
                    <a:pt x="93224" y="57746"/>
                  </a:lnTo>
                  <a:lnTo>
                    <a:pt x="93434" y="57788"/>
                  </a:lnTo>
                  <a:lnTo>
                    <a:pt x="93476" y="57746"/>
                  </a:lnTo>
                  <a:lnTo>
                    <a:pt x="96495" y="57453"/>
                  </a:lnTo>
                  <a:lnTo>
                    <a:pt x="96705" y="57411"/>
                  </a:lnTo>
                  <a:lnTo>
                    <a:pt x="96831" y="57285"/>
                  </a:lnTo>
                  <a:lnTo>
                    <a:pt x="96956" y="57117"/>
                  </a:lnTo>
                  <a:lnTo>
                    <a:pt x="96956" y="56908"/>
                  </a:lnTo>
                  <a:lnTo>
                    <a:pt x="96914" y="56698"/>
                  </a:lnTo>
                  <a:lnTo>
                    <a:pt x="96789" y="56572"/>
                  </a:lnTo>
                  <a:lnTo>
                    <a:pt x="96621" y="56488"/>
                  </a:lnTo>
                  <a:lnTo>
                    <a:pt x="96453" y="56446"/>
                  </a:lnTo>
                  <a:close/>
                  <a:moveTo>
                    <a:pt x="2140" y="56614"/>
                  </a:moveTo>
                  <a:lnTo>
                    <a:pt x="1972" y="56656"/>
                  </a:lnTo>
                  <a:lnTo>
                    <a:pt x="1804" y="56782"/>
                  </a:lnTo>
                  <a:lnTo>
                    <a:pt x="1720" y="56908"/>
                  </a:lnTo>
                  <a:lnTo>
                    <a:pt x="1636" y="57075"/>
                  </a:lnTo>
                  <a:lnTo>
                    <a:pt x="1678" y="57285"/>
                  </a:lnTo>
                  <a:lnTo>
                    <a:pt x="1762" y="57453"/>
                  </a:lnTo>
                  <a:lnTo>
                    <a:pt x="1930" y="57578"/>
                  </a:lnTo>
                  <a:lnTo>
                    <a:pt x="2098" y="57662"/>
                  </a:lnTo>
                  <a:lnTo>
                    <a:pt x="5159" y="57956"/>
                  </a:lnTo>
                  <a:lnTo>
                    <a:pt x="5369" y="57956"/>
                  </a:lnTo>
                  <a:lnTo>
                    <a:pt x="5536" y="57830"/>
                  </a:lnTo>
                  <a:lnTo>
                    <a:pt x="5662" y="57704"/>
                  </a:lnTo>
                  <a:lnTo>
                    <a:pt x="5704" y="57495"/>
                  </a:lnTo>
                  <a:lnTo>
                    <a:pt x="5662" y="57327"/>
                  </a:lnTo>
                  <a:lnTo>
                    <a:pt x="5578" y="57159"/>
                  </a:lnTo>
                  <a:lnTo>
                    <a:pt x="5453" y="57033"/>
                  </a:lnTo>
                  <a:lnTo>
                    <a:pt x="5243" y="56949"/>
                  </a:lnTo>
                  <a:lnTo>
                    <a:pt x="2224" y="56656"/>
                  </a:lnTo>
                  <a:lnTo>
                    <a:pt x="2140" y="56614"/>
                  </a:lnTo>
                  <a:close/>
                  <a:moveTo>
                    <a:pt x="90331" y="57033"/>
                  </a:moveTo>
                  <a:lnTo>
                    <a:pt x="87311" y="57327"/>
                  </a:lnTo>
                  <a:lnTo>
                    <a:pt x="87101" y="57369"/>
                  </a:lnTo>
                  <a:lnTo>
                    <a:pt x="86934" y="57495"/>
                  </a:lnTo>
                  <a:lnTo>
                    <a:pt x="86850" y="57662"/>
                  </a:lnTo>
                  <a:lnTo>
                    <a:pt x="86850" y="57872"/>
                  </a:lnTo>
                  <a:lnTo>
                    <a:pt x="86892" y="58040"/>
                  </a:lnTo>
                  <a:lnTo>
                    <a:pt x="87018" y="58208"/>
                  </a:lnTo>
                  <a:lnTo>
                    <a:pt x="87143" y="58291"/>
                  </a:lnTo>
                  <a:lnTo>
                    <a:pt x="87353" y="58333"/>
                  </a:lnTo>
                  <a:lnTo>
                    <a:pt x="87395" y="58333"/>
                  </a:lnTo>
                  <a:lnTo>
                    <a:pt x="90414" y="58040"/>
                  </a:lnTo>
                  <a:lnTo>
                    <a:pt x="90624" y="57998"/>
                  </a:lnTo>
                  <a:lnTo>
                    <a:pt x="90792" y="57872"/>
                  </a:lnTo>
                  <a:lnTo>
                    <a:pt x="90876" y="57704"/>
                  </a:lnTo>
                  <a:lnTo>
                    <a:pt x="90876" y="57495"/>
                  </a:lnTo>
                  <a:lnTo>
                    <a:pt x="90834" y="57327"/>
                  </a:lnTo>
                  <a:lnTo>
                    <a:pt x="90708" y="57159"/>
                  </a:lnTo>
                  <a:lnTo>
                    <a:pt x="90582" y="57075"/>
                  </a:lnTo>
                  <a:lnTo>
                    <a:pt x="90372" y="57033"/>
                  </a:lnTo>
                  <a:close/>
                  <a:moveTo>
                    <a:pt x="8220" y="57243"/>
                  </a:moveTo>
                  <a:lnTo>
                    <a:pt x="8053" y="57285"/>
                  </a:lnTo>
                  <a:lnTo>
                    <a:pt x="7885" y="57369"/>
                  </a:lnTo>
                  <a:lnTo>
                    <a:pt x="7759" y="57537"/>
                  </a:lnTo>
                  <a:lnTo>
                    <a:pt x="7717" y="57704"/>
                  </a:lnTo>
                  <a:lnTo>
                    <a:pt x="7759" y="57914"/>
                  </a:lnTo>
                  <a:lnTo>
                    <a:pt x="7843" y="58082"/>
                  </a:lnTo>
                  <a:lnTo>
                    <a:pt x="7969" y="58208"/>
                  </a:lnTo>
                  <a:lnTo>
                    <a:pt x="8178" y="58249"/>
                  </a:lnTo>
                  <a:lnTo>
                    <a:pt x="11240" y="58543"/>
                  </a:lnTo>
                  <a:lnTo>
                    <a:pt x="11282" y="58543"/>
                  </a:lnTo>
                  <a:lnTo>
                    <a:pt x="11449" y="58501"/>
                  </a:lnTo>
                  <a:lnTo>
                    <a:pt x="11617" y="58417"/>
                  </a:lnTo>
                  <a:lnTo>
                    <a:pt x="11743" y="58291"/>
                  </a:lnTo>
                  <a:lnTo>
                    <a:pt x="11785" y="58082"/>
                  </a:lnTo>
                  <a:lnTo>
                    <a:pt x="11743" y="57872"/>
                  </a:lnTo>
                  <a:lnTo>
                    <a:pt x="11659" y="57704"/>
                  </a:lnTo>
                  <a:lnTo>
                    <a:pt x="11491" y="57578"/>
                  </a:lnTo>
                  <a:lnTo>
                    <a:pt x="11324" y="57537"/>
                  </a:lnTo>
                  <a:lnTo>
                    <a:pt x="8262" y="57243"/>
                  </a:lnTo>
                  <a:close/>
                  <a:moveTo>
                    <a:pt x="84250" y="57578"/>
                  </a:moveTo>
                  <a:lnTo>
                    <a:pt x="81230" y="57830"/>
                  </a:lnTo>
                  <a:lnTo>
                    <a:pt x="81021" y="57872"/>
                  </a:lnTo>
                  <a:lnTo>
                    <a:pt x="80895" y="57998"/>
                  </a:lnTo>
                  <a:lnTo>
                    <a:pt x="80769" y="58166"/>
                  </a:lnTo>
                  <a:lnTo>
                    <a:pt x="80769" y="58375"/>
                  </a:lnTo>
                  <a:lnTo>
                    <a:pt x="80811" y="58585"/>
                  </a:lnTo>
                  <a:lnTo>
                    <a:pt x="80937" y="58711"/>
                  </a:lnTo>
                  <a:lnTo>
                    <a:pt x="81063" y="58795"/>
                  </a:lnTo>
                  <a:lnTo>
                    <a:pt x="81272" y="58837"/>
                  </a:lnTo>
                  <a:lnTo>
                    <a:pt x="81314" y="58837"/>
                  </a:lnTo>
                  <a:lnTo>
                    <a:pt x="84334" y="58585"/>
                  </a:lnTo>
                  <a:lnTo>
                    <a:pt x="84543" y="58543"/>
                  </a:lnTo>
                  <a:lnTo>
                    <a:pt x="84711" y="58417"/>
                  </a:lnTo>
                  <a:lnTo>
                    <a:pt x="84795" y="58249"/>
                  </a:lnTo>
                  <a:lnTo>
                    <a:pt x="84795" y="58040"/>
                  </a:lnTo>
                  <a:lnTo>
                    <a:pt x="84753" y="57872"/>
                  </a:lnTo>
                  <a:lnTo>
                    <a:pt x="84627" y="57704"/>
                  </a:lnTo>
                  <a:lnTo>
                    <a:pt x="84501" y="57620"/>
                  </a:lnTo>
                  <a:lnTo>
                    <a:pt x="84292" y="57578"/>
                  </a:lnTo>
                  <a:close/>
                  <a:moveTo>
                    <a:pt x="14301" y="57788"/>
                  </a:moveTo>
                  <a:lnTo>
                    <a:pt x="14133" y="57830"/>
                  </a:lnTo>
                  <a:lnTo>
                    <a:pt x="13966" y="57914"/>
                  </a:lnTo>
                  <a:lnTo>
                    <a:pt x="13840" y="58082"/>
                  </a:lnTo>
                  <a:lnTo>
                    <a:pt x="13798" y="58249"/>
                  </a:lnTo>
                  <a:lnTo>
                    <a:pt x="13840" y="58459"/>
                  </a:lnTo>
                  <a:lnTo>
                    <a:pt x="13924" y="58627"/>
                  </a:lnTo>
                  <a:lnTo>
                    <a:pt x="14091" y="58753"/>
                  </a:lnTo>
                  <a:lnTo>
                    <a:pt x="14259" y="58795"/>
                  </a:lnTo>
                  <a:lnTo>
                    <a:pt x="17320" y="59046"/>
                  </a:lnTo>
                  <a:lnTo>
                    <a:pt x="17362" y="59046"/>
                  </a:lnTo>
                  <a:lnTo>
                    <a:pt x="17530" y="59004"/>
                  </a:lnTo>
                  <a:lnTo>
                    <a:pt x="17698" y="58920"/>
                  </a:lnTo>
                  <a:lnTo>
                    <a:pt x="17824" y="58753"/>
                  </a:lnTo>
                  <a:lnTo>
                    <a:pt x="17866" y="58585"/>
                  </a:lnTo>
                  <a:lnTo>
                    <a:pt x="17824" y="58375"/>
                  </a:lnTo>
                  <a:lnTo>
                    <a:pt x="17740" y="58208"/>
                  </a:lnTo>
                  <a:lnTo>
                    <a:pt x="17572" y="58082"/>
                  </a:lnTo>
                  <a:lnTo>
                    <a:pt x="17404" y="58040"/>
                  </a:lnTo>
                  <a:lnTo>
                    <a:pt x="14343" y="57788"/>
                  </a:lnTo>
                  <a:close/>
                  <a:moveTo>
                    <a:pt x="78169" y="58040"/>
                  </a:moveTo>
                  <a:lnTo>
                    <a:pt x="75150" y="58249"/>
                  </a:lnTo>
                  <a:lnTo>
                    <a:pt x="74940" y="58333"/>
                  </a:lnTo>
                  <a:lnTo>
                    <a:pt x="74814" y="58459"/>
                  </a:lnTo>
                  <a:lnTo>
                    <a:pt x="74689" y="58627"/>
                  </a:lnTo>
                  <a:lnTo>
                    <a:pt x="74689" y="58795"/>
                  </a:lnTo>
                  <a:lnTo>
                    <a:pt x="74730" y="59004"/>
                  </a:lnTo>
                  <a:lnTo>
                    <a:pt x="74814" y="59130"/>
                  </a:lnTo>
                  <a:lnTo>
                    <a:pt x="74982" y="59256"/>
                  </a:lnTo>
                  <a:lnTo>
                    <a:pt x="75192" y="59298"/>
                  </a:lnTo>
                  <a:lnTo>
                    <a:pt x="78253" y="59088"/>
                  </a:lnTo>
                  <a:lnTo>
                    <a:pt x="78463" y="59004"/>
                  </a:lnTo>
                  <a:lnTo>
                    <a:pt x="78589" y="58920"/>
                  </a:lnTo>
                  <a:lnTo>
                    <a:pt x="78714" y="58711"/>
                  </a:lnTo>
                  <a:lnTo>
                    <a:pt x="78714" y="58543"/>
                  </a:lnTo>
                  <a:lnTo>
                    <a:pt x="78672" y="58333"/>
                  </a:lnTo>
                  <a:lnTo>
                    <a:pt x="78547" y="58208"/>
                  </a:lnTo>
                  <a:lnTo>
                    <a:pt x="78421" y="58082"/>
                  </a:lnTo>
                  <a:lnTo>
                    <a:pt x="78211" y="58040"/>
                  </a:lnTo>
                  <a:close/>
                  <a:moveTo>
                    <a:pt x="20382" y="58249"/>
                  </a:moveTo>
                  <a:lnTo>
                    <a:pt x="20214" y="58291"/>
                  </a:lnTo>
                  <a:lnTo>
                    <a:pt x="20046" y="58375"/>
                  </a:lnTo>
                  <a:lnTo>
                    <a:pt x="19920" y="58543"/>
                  </a:lnTo>
                  <a:lnTo>
                    <a:pt x="19879" y="58711"/>
                  </a:lnTo>
                  <a:lnTo>
                    <a:pt x="19920" y="58920"/>
                  </a:lnTo>
                  <a:lnTo>
                    <a:pt x="20004" y="59088"/>
                  </a:lnTo>
                  <a:lnTo>
                    <a:pt x="20172" y="59214"/>
                  </a:lnTo>
                  <a:lnTo>
                    <a:pt x="20340" y="59256"/>
                  </a:lnTo>
                  <a:lnTo>
                    <a:pt x="23401" y="59466"/>
                  </a:lnTo>
                  <a:lnTo>
                    <a:pt x="23443" y="59466"/>
                  </a:lnTo>
                  <a:lnTo>
                    <a:pt x="23611" y="59424"/>
                  </a:lnTo>
                  <a:lnTo>
                    <a:pt x="23779" y="59340"/>
                  </a:lnTo>
                  <a:lnTo>
                    <a:pt x="23904" y="59172"/>
                  </a:lnTo>
                  <a:lnTo>
                    <a:pt x="23946" y="59004"/>
                  </a:lnTo>
                  <a:lnTo>
                    <a:pt x="23904" y="58795"/>
                  </a:lnTo>
                  <a:lnTo>
                    <a:pt x="23820" y="58627"/>
                  </a:lnTo>
                  <a:lnTo>
                    <a:pt x="23653" y="58501"/>
                  </a:lnTo>
                  <a:lnTo>
                    <a:pt x="23485" y="58459"/>
                  </a:lnTo>
                  <a:lnTo>
                    <a:pt x="20424" y="58249"/>
                  </a:lnTo>
                  <a:close/>
                  <a:moveTo>
                    <a:pt x="72088" y="58459"/>
                  </a:moveTo>
                  <a:lnTo>
                    <a:pt x="69069" y="58627"/>
                  </a:lnTo>
                  <a:lnTo>
                    <a:pt x="68859" y="58669"/>
                  </a:lnTo>
                  <a:lnTo>
                    <a:pt x="68692" y="58795"/>
                  </a:lnTo>
                  <a:lnTo>
                    <a:pt x="68608" y="58962"/>
                  </a:lnTo>
                  <a:lnTo>
                    <a:pt x="68566" y="59172"/>
                  </a:lnTo>
                  <a:lnTo>
                    <a:pt x="68608" y="59340"/>
                  </a:lnTo>
                  <a:lnTo>
                    <a:pt x="68734" y="59508"/>
                  </a:lnTo>
                  <a:lnTo>
                    <a:pt x="68901" y="59591"/>
                  </a:lnTo>
                  <a:lnTo>
                    <a:pt x="69069" y="59633"/>
                  </a:lnTo>
                  <a:lnTo>
                    <a:pt x="69111" y="59633"/>
                  </a:lnTo>
                  <a:lnTo>
                    <a:pt x="72172" y="59466"/>
                  </a:lnTo>
                  <a:lnTo>
                    <a:pt x="72340" y="59424"/>
                  </a:lnTo>
                  <a:lnTo>
                    <a:pt x="72508" y="59298"/>
                  </a:lnTo>
                  <a:lnTo>
                    <a:pt x="72592" y="59130"/>
                  </a:lnTo>
                  <a:lnTo>
                    <a:pt x="72634" y="58920"/>
                  </a:lnTo>
                  <a:lnTo>
                    <a:pt x="72592" y="58753"/>
                  </a:lnTo>
                  <a:lnTo>
                    <a:pt x="72466" y="58585"/>
                  </a:lnTo>
                  <a:lnTo>
                    <a:pt x="72340" y="58501"/>
                  </a:lnTo>
                  <a:lnTo>
                    <a:pt x="72130" y="58459"/>
                  </a:lnTo>
                  <a:close/>
                  <a:moveTo>
                    <a:pt x="26504" y="58627"/>
                  </a:moveTo>
                  <a:lnTo>
                    <a:pt x="26295" y="58669"/>
                  </a:lnTo>
                  <a:lnTo>
                    <a:pt x="26127" y="58753"/>
                  </a:lnTo>
                  <a:lnTo>
                    <a:pt x="26043" y="58920"/>
                  </a:lnTo>
                  <a:lnTo>
                    <a:pt x="25959" y="59088"/>
                  </a:lnTo>
                  <a:lnTo>
                    <a:pt x="26001" y="59298"/>
                  </a:lnTo>
                  <a:lnTo>
                    <a:pt x="26085" y="59466"/>
                  </a:lnTo>
                  <a:lnTo>
                    <a:pt x="26253" y="59591"/>
                  </a:lnTo>
                  <a:lnTo>
                    <a:pt x="26462" y="59633"/>
                  </a:lnTo>
                  <a:lnTo>
                    <a:pt x="29524" y="59801"/>
                  </a:lnTo>
                  <a:lnTo>
                    <a:pt x="29733" y="59759"/>
                  </a:lnTo>
                  <a:lnTo>
                    <a:pt x="29901" y="59633"/>
                  </a:lnTo>
                  <a:lnTo>
                    <a:pt x="29985" y="59508"/>
                  </a:lnTo>
                  <a:lnTo>
                    <a:pt x="30027" y="59298"/>
                  </a:lnTo>
                  <a:lnTo>
                    <a:pt x="30027" y="59088"/>
                  </a:lnTo>
                  <a:lnTo>
                    <a:pt x="29901" y="58920"/>
                  </a:lnTo>
                  <a:lnTo>
                    <a:pt x="29733" y="58837"/>
                  </a:lnTo>
                  <a:lnTo>
                    <a:pt x="29566" y="58753"/>
                  </a:lnTo>
                  <a:lnTo>
                    <a:pt x="26504" y="58627"/>
                  </a:lnTo>
                  <a:close/>
                  <a:moveTo>
                    <a:pt x="66008" y="58753"/>
                  </a:moveTo>
                  <a:lnTo>
                    <a:pt x="62988" y="58878"/>
                  </a:lnTo>
                  <a:lnTo>
                    <a:pt x="62779" y="58962"/>
                  </a:lnTo>
                  <a:lnTo>
                    <a:pt x="62611" y="59046"/>
                  </a:lnTo>
                  <a:lnTo>
                    <a:pt x="62527" y="59214"/>
                  </a:lnTo>
                  <a:lnTo>
                    <a:pt x="62485" y="59424"/>
                  </a:lnTo>
                  <a:lnTo>
                    <a:pt x="62527" y="59633"/>
                  </a:lnTo>
                  <a:lnTo>
                    <a:pt x="62653" y="59759"/>
                  </a:lnTo>
                  <a:lnTo>
                    <a:pt x="62779" y="59885"/>
                  </a:lnTo>
                  <a:lnTo>
                    <a:pt x="62988" y="59927"/>
                  </a:lnTo>
                  <a:lnTo>
                    <a:pt x="66050" y="59801"/>
                  </a:lnTo>
                  <a:lnTo>
                    <a:pt x="66259" y="59759"/>
                  </a:lnTo>
                  <a:lnTo>
                    <a:pt x="66427" y="59633"/>
                  </a:lnTo>
                  <a:lnTo>
                    <a:pt x="66511" y="59466"/>
                  </a:lnTo>
                  <a:lnTo>
                    <a:pt x="66553" y="59256"/>
                  </a:lnTo>
                  <a:lnTo>
                    <a:pt x="66511" y="59046"/>
                  </a:lnTo>
                  <a:lnTo>
                    <a:pt x="66385" y="58920"/>
                  </a:lnTo>
                  <a:lnTo>
                    <a:pt x="66217" y="58795"/>
                  </a:lnTo>
                  <a:lnTo>
                    <a:pt x="66050" y="58753"/>
                  </a:lnTo>
                  <a:close/>
                  <a:moveTo>
                    <a:pt x="32585" y="58878"/>
                  </a:moveTo>
                  <a:lnTo>
                    <a:pt x="32417" y="58920"/>
                  </a:lnTo>
                  <a:lnTo>
                    <a:pt x="32250" y="59046"/>
                  </a:lnTo>
                  <a:lnTo>
                    <a:pt x="32124" y="59172"/>
                  </a:lnTo>
                  <a:lnTo>
                    <a:pt x="32082" y="59382"/>
                  </a:lnTo>
                  <a:lnTo>
                    <a:pt x="32124" y="59591"/>
                  </a:lnTo>
                  <a:lnTo>
                    <a:pt x="32208" y="59759"/>
                  </a:lnTo>
                  <a:lnTo>
                    <a:pt x="32375" y="59885"/>
                  </a:lnTo>
                  <a:lnTo>
                    <a:pt x="32543" y="59927"/>
                  </a:lnTo>
                  <a:lnTo>
                    <a:pt x="35604" y="60011"/>
                  </a:lnTo>
                  <a:lnTo>
                    <a:pt x="35646" y="60011"/>
                  </a:lnTo>
                  <a:lnTo>
                    <a:pt x="35814" y="59969"/>
                  </a:lnTo>
                  <a:lnTo>
                    <a:pt x="35982" y="59885"/>
                  </a:lnTo>
                  <a:lnTo>
                    <a:pt x="36108" y="59717"/>
                  </a:lnTo>
                  <a:lnTo>
                    <a:pt x="36150" y="59508"/>
                  </a:lnTo>
                  <a:lnTo>
                    <a:pt x="36108" y="59340"/>
                  </a:lnTo>
                  <a:lnTo>
                    <a:pt x="35982" y="59172"/>
                  </a:lnTo>
                  <a:lnTo>
                    <a:pt x="35856" y="59046"/>
                  </a:lnTo>
                  <a:lnTo>
                    <a:pt x="35646" y="59004"/>
                  </a:lnTo>
                  <a:lnTo>
                    <a:pt x="32585" y="58878"/>
                  </a:lnTo>
                  <a:close/>
                  <a:moveTo>
                    <a:pt x="59927" y="59004"/>
                  </a:moveTo>
                  <a:lnTo>
                    <a:pt x="56866" y="59088"/>
                  </a:lnTo>
                  <a:lnTo>
                    <a:pt x="56698" y="59130"/>
                  </a:lnTo>
                  <a:lnTo>
                    <a:pt x="56530" y="59256"/>
                  </a:lnTo>
                  <a:lnTo>
                    <a:pt x="56405" y="59424"/>
                  </a:lnTo>
                  <a:lnTo>
                    <a:pt x="56363" y="59591"/>
                  </a:lnTo>
                  <a:lnTo>
                    <a:pt x="56405" y="59801"/>
                  </a:lnTo>
                  <a:lnTo>
                    <a:pt x="56530" y="59969"/>
                  </a:lnTo>
                  <a:lnTo>
                    <a:pt x="56698" y="60053"/>
                  </a:lnTo>
                  <a:lnTo>
                    <a:pt x="56908" y="60095"/>
                  </a:lnTo>
                  <a:lnTo>
                    <a:pt x="59969" y="60011"/>
                  </a:lnTo>
                  <a:lnTo>
                    <a:pt x="60137" y="59969"/>
                  </a:lnTo>
                  <a:lnTo>
                    <a:pt x="60305" y="59843"/>
                  </a:lnTo>
                  <a:lnTo>
                    <a:pt x="60430" y="59675"/>
                  </a:lnTo>
                  <a:lnTo>
                    <a:pt x="60430" y="59508"/>
                  </a:lnTo>
                  <a:lnTo>
                    <a:pt x="60388" y="59298"/>
                  </a:lnTo>
                  <a:lnTo>
                    <a:pt x="60305" y="59130"/>
                  </a:lnTo>
                  <a:lnTo>
                    <a:pt x="60137" y="59046"/>
                  </a:lnTo>
                  <a:lnTo>
                    <a:pt x="59969" y="59004"/>
                  </a:lnTo>
                  <a:close/>
                  <a:moveTo>
                    <a:pt x="38708" y="59088"/>
                  </a:moveTo>
                  <a:lnTo>
                    <a:pt x="38498" y="59130"/>
                  </a:lnTo>
                  <a:lnTo>
                    <a:pt x="38330" y="59214"/>
                  </a:lnTo>
                  <a:lnTo>
                    <a:pt x="38204" y="59382"/>
                  </a:lnTo>
                  <a:lnTo>
                    <a:pt x="38162" y="59591"/>
                  </a:lnTo>
                  <a:lnTo>
                    <a:pt x="38204" y="59759"/>
                  </a:lnTo>
                  <a:lnTo>
                    <a:pt x="38330" y="59927"/>
                  </a:lnTo>
                  <a:lnTo>
                    <a:pt x="38456" y="60053"/>
                  </a:lnTo>
                  <a:lnTo>
                    <a:pt x="38666" y="60095"/>
                  </a:lnTo>
                  <a:lnTo>
                    <a:pt x="41727" y="60137"/>
                  </a:lnTo>
                  <a:lnTo>
                    <a:pt x="41937" y="60137"/>
                  </a:lnTo>
                  <a:lnTo>
                    <a:pt x="42104" y="60011"/>
                  </a:lnTo>
                  <a:lnTo>
                    <a:pt x="42188" y="59843"/>
                  </a:lnTo>
                  <a:lnTo>
                    <a:pt x="42230" y="59675"/>
                  </a:lnTo>
                  <a:lnTo>
                    <a:pt x="42188" y="59466"/>
                  </a:lnTo>
                  <a:lnTo>
                    <a:pt x="42104" y="59298"/>
                  </a:lnTo>
                  <a:lnTo>
                    <a:pt x="41937" y="59172"/>
                  </a:lnTo>
                  <a:lnTo>
                    <a:pt x="41727" y="59130"/>
                  </a:lnTo>
                  <a:lnTo>
                    <a:pt x="38708" y="59088"/>
                  </a:lnTo>
                  <a:close/>
                  <a:moveTo>
                    <a:pt x="53846" y="59130"/>
                  </a:moveTo>
                  <a:lnTo>
                    <a:pt x="50785" y="59172"/>
                  </a:lnTo>
                  <a:lnTo>
                    <a:pt x="50575" y="59214"/>
                  </a:lnTo>
                  <a:lnTo>
                    <a:pt x="50408" y="59340"/>
                  </a:lnTo>
                  <a:lnTo>
                    <a:pt x="50324" y="59508"/>
                  </a:lnTo>
                  <a:lnTo>
                    <a:pt x="50282" y="59675"/>
                  </a:lnTo>
                  <a:lnTo>
                    <a:pt x="50324" y="59885"/>
                  </a:lnTo>
                  <a:lnTo>
                    <a:pt x="50450" y="60053"/>
                  </a:lnTo>
                  <a:lnTo>
                    <a:pt x="50575" y="60137"/>
                  </a:lnTo>
                  <a:lnTo>
                    <a:pt x="50785" y="60178"/>
                  </a:lnTo>
                  <a:lnTo>
                    <a:pt x="53846" y="60137"/>
                  </a:lnTo>
                  <a:lnTo>
                    <a:pt x="54056" y="60095"/>
                  </a:lnTo>
                  <a:lnTo>
                    <a:pt x="54224" y="60011"/>
                  </a:lnTo>
                  <a:lnTo>
                    <a:pt x="54308" y="59843"/>
                  </a:lnTo>
                  <a:lnTo>
                    <a:pt x="54350" y="59633"/>
                  </a:lnTo>
                  <a:lnTo>
                    <a:pt x="54308" y="59466"/>
                  </a:lnTo>
                  <a:lnTo>
                    <a:pt x="54182" y="59298"/>
                  </a:lnTo>
                  <a:lnTo>
                    <a:pt x="54014" y="59172"/>
                  </a:lnTo>
                  <a:lnTo>
                    <a:pt x="53846" y="59130"/>
                  </a:lnTo>
                  <a:close/>
                  <a:moveTo>
                    <a:pt x="44788" y="59172"/>
                  </a:moveTo>
                  <a:lnTo>
                    <a:pt x="44579" y="59214"/>
                  </a:lnTo>
                  <a:lnTo>
                    <a:pt x="44411" y="59340"/>
                  </a:lnTo>
                  <a:lnTo>
                    <a:pt x="44327" y="59466"/>
                  </a:lnTo>
                  <a:lnTo>
                    <a:pt x="44285" y="59675"/>
                  </a:lnTo>
                  <a:lnTo>
                    <a:pt x="44327" y="59885"/>
                  </a:lnTo>
                  <a:lnTo>
                    <a:pt x="44411" y="60053"/>
                  </a:lnTo>
                  <a:lnTo>
                    <a:pt x="44579" y="60137"/>
                  </a:lnTo>
                  <a:lnTo>
                    <a:pt x="44788" y="60178"/>
                  </a:lnTo>
                  <a:lnTo>
                    <a:pt x="47850" y="60220"/>
                  </a:lnTo>
                  <a:lnTo>
                    <a:pt x="48017" y="60178"/>
                  </a:lnTo>
                  <a:lnTo>
                    <a:pt x="48185" y="60053"/>
                  </a:lnTo>
                  <a:lnTo>
                    <a:pt x="48311" y="59885"/>
                  </a:lnTo>
                  <a:lnTo>
                    <a:pt x="48353" y="59675"/>
                  </a:lnTo>
                  <a:lnTo>
                    <a:pt x="48311" y="59508"/>
                  </a:lnTo>
                  <a:lnTo>
                    <a:pt x="48185" y="59340"/>
                  </a:lnTo>
                  <a:lnTo>
                    <a:pt x="48017" y="59214"/>
                  </a:lnTo>
                  <a:lnTo>
                    <a:pt x="47850" y="59172"/>
                  </a:lnTo>
                  <a:close/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5" name="Google Shape;125;p17"/>
            <p:cNvSpPr/>
            <p:nvPr/>
          </p:nvSpPr>
          <p:spPr>
            <a:xfrm>
              <a:off x="2783972" y="2354757"/>
              <a:ext cx="79031" cy="20379"/>
            </a:xfrm>
            <a:custGeom>
              <a:avLst/>
              <a:gdLst/>
              <a:ahLst/>
              <a:cxnLst/>
              <a:rect l="l" t="t" r="r" b="b"/>
              <a:pathLst>
                <a:path w="4068" h="1049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503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503" y="1006"/>
                  </a:lnTo>
                  <a:lnTo>
                    <a:pt x="503" y="1006"/>
                  </a:lnTo>
                  <a:lnTo>
                    <a:pt x="3565" y="1048"/>
                  </a:lnTo>
                  <a:lnTo>
                    <a:pt x="3565" y="1048"/>
                  </a:lnTo>
                  <a:lnTo>
                    <a:pt x="3732" y="1006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336"/>
                  </a:lnTo>
                  <a:lnTo>
                    <a:pt x="3900" y="168"/>
                  </a:lnTo>
                  <a:lnTo>
                    <a:pt x="3732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" name="Google Shape;126;p17"/>
            <p:cNvSpPr/>
            <p:nvPr/>
          </p:nvSpPr>
          <p:spPr>
            <a:xfrm>
              <a:off x="2900457" y="2353941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27" y="210"/>
                  </a:lnTo>
                  <a:lnTo>
                    <a:pt x="43" y="378"/>
                  </a:lnTo>
                  <a:lnTo>
                    <a:pt x="1" y="545"/>
                  </a:lnTo>
                  <a:lnTo>
                    <a:pt x="1" y="545"/>
                  </a:lnTo>
                  <a:lnTo>
                    <a:pt x="43" y="755"/>
                  </a:lnTo>
                  <a:lnTo>
                    <a:pt x="169" y="923"/>
                  </a:lnTo>
                  <a:lnTo>
                    <a:pt x="294" y="1007"/>
                  </a:lnTo>
                  <a:lnTo>
                    <a:pt x="504" y="1048"/>
                  </a:lnTo>
                  <a:lnTo>
                    <a:pt x="504" y="1048"/>
                  </a:lnTo>
                  <a:lnTo>
                    <a:pt x="504" y="104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336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" name="Google Shape;127;p17"/>
            <p:cNvSpPr/>
            <p:nvPr/>
          </p:nvSpPr>
          <p:spPr>
            <a:xfrm>
              <a:off x="2665021" y="2353125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671"/>
                  </a:lnTo>
                  <a:lnTo>
                    <a:pt x="168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49"/>
                  </a:lnTo>
                  <a:lnTo>
                    <a:pt x="3942" y="923"/>
                  </a:lnTo>
                  <a:lnTo>
                    <a:pt x="4026" y="755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8"/>
                  </a:lnTo>
                  <a:lnTo>
                    <a:pt x="3942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3018593" y="2351493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607" y="0"/>
                  </a:moveTo>
                  <a:lnTo>
                    <a:pt x="3607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336" y="126"/>
                  </a:lnTo>
                  <a:lnTo>
                    <a:pt x="168" y="252"/>
                  </a:lnTo>
                  <a:lnTo>
                    <a:pt x="43" y="420"/>
                  </a:lnTo>
                  <a:lnTo>
                    <a:pt x="1" y="587"/>
                  </a:lnTo>
                  <a:lnTo>
                    <a:pt x="1" y="587"/>
                  </a:lnTo>
                  <a:lnTo>
                    <a:pt x="43" y="797"/>
                  </a:lnTo>
                  <a:lnTo>
                    <a:pt x="168" y="965"/>
                  </a:lnTo>
                  <a:lnTo>
                    <a:pt x="336" y="1049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60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546885" y="2349045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3"/>
                  </a:lnTo>
                  <a:lnTo>
                    <a:pt x="127" y="881"/>
                  </a:lnTo>
                  <a:lnTo>
                    <a:pt x="294" y="1007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33" y="1091"/>
                  </a:lnTo>
                  <a:lnTo>
                    <a:pt x="3901" y="1007"/>
                  </a:lnTo>
                  <a:lnTo>
                    <a:pt x="4027" y="839"/>
                  </a:lnTo>
                  <a:lnTo>
                    <a:pt x="4069" y="630"/>
                  </a:lnTo>
                  <a:lnTo>
                    <a:pt x="4069" y="630"/>
                  </a:lnTo>
                  <a:lnTo>
                    <a:pt x="4027" y="462"/>
                  </a:lnTo>
                  <a:lnTo>
                    <a:pt x="3901" y="294"/>
                  </a:lnTo>
                  <a:lnTo>
                    <a:pt x="3775" y="168"/>
                  </a:lnTo>
                  <a:lnTo>
                    <a:pt x="3565" y="126"/>
                  </a:lnTo>
                  <a:lnTo>
                    <a:pt x="3565" y="126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3137544" y="2346597"/>
              <a:ext cx="79031" cy="22827"/>
            </a:xfrm>
            <a:custGeom>
              <a:avLst/>
              <a:gdLst/>
              <a:ahLst/>
              <a:cxnLst/>
              <a:rect l="l" t="t" r="r" b="b"/>
              <a:pathLst>
                <a:path w="4068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503" y="126"/>
                  </a:lnTo>
                  <a:lnTo>
                    <a:pt x="503" y="126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2" y="462"/>
                  </a:lnTo>
                  <a:lnTo>
                    <a:pt x="0" y="672"/>
                  </a:lnTo>
                  <a:lnTo>
                    <a:pt x="0" y="672"/>
                  </a:lnTo>
                  <a:lnTo>
                    <a:pt x="42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3" y="1175"/>
                  </a:lnTo>
                  <a:lnTo>
                    <a:pt x="503" y="1175"/>
                  </a:lnTo>
                  <a:lnTo>
                    <a:pt x="503" y="1175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881"/>
                  </a:lnTo>
                  <a:lnTo>
                    <a:pt x="4026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68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1" name="Google Shape;131;p17"/>
            <p:cNvSpPr/>
            <p:nvPr/>
          </p:nvSpPr>
          <p:spPr>
            <a:xfrm>
              <a:off x="2427953" y="2344149"/>
              <a:ext cx="79031" cy="22847"/>
            </a:xfrm>
            <a:custGeom>
              <a:avLst/>
              <a:gdLst/>
              <a:ahLst/>
              <a:cxnLst/>
              <a:rect l="l" t="t" r="r" b="b"/>
              <a:pathLst>
                <a:path w="4068" h="1176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4" y="1133"/>
                  </a:lnTo>
                  <a:lnTo>
                    <a:pt x="3942" y="1007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3942" y="294"/>
                  </a:lnTo>
                  <a:lnTo>
                    <a:pt x="3774" y="211"/>
                  </a:lnTo>
                  <a:lnTo>
                    <a:pt x="3607" y="127"/>
                  </a:lnTo>
                  <a:lnTo>
                    <a:pt x="3607" y="127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2" name="Google Shape;132;p17"/>
            <p:cNvSpPr/>
            <p:nvPr/>
          </p:nvSpPr>
          <p:spPr>
            <a:xfrm>
              <a:off x="3255661" y="2340905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7" y="336"/>
                  </a:lnTo>
                  <a:lnTo>
                    <a:pt x="43" y="503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881"/>
                  </a:lnTo>
                  <a:lnTo>
                    <a:pt x="169" y="1049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6" y="1174"/>
                  </a:lnTo>
                  <a:lnTo>
                    <a:pt x="546" y="117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1"/>
                  </a:lnTo>
                  <a:lnTo>
                    <a:pt x="4069" y="461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3" name="Google Shape;133;p17"/>
            <p:cNvSpPr/>
            <p:nvPr/>
          </p:nvSpPr>
          <p:spPr>
            <a:xfrm>
              <a:off x="2309817" y="2336825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1" y="1091"/>
                  </a:lnTo>
                  <a:lnTo>
                    <a:pt x="4026" y="923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46"/>
                  </a:lnTo>
                  <a:lnTo>
                    <a:pt x="3942" y="378"/>
                  </a:lnTo>
                  <a:lnTo>
                    <a:pt x="3775" y="252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4" name="Google Shape;134;p17"/>
            <p:cNvSpPr/>
            <p:nvPr/>
          </p:nvSpPr>
          <p:spPr>
            <a:xfrm>
              <a:off x="3374613" y="2332746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52" y="294"/>
                  </a:lnTo>
                  <a:lnTo>
                    <a:pt x="126" y="420"/>
                  </a:lnTo>
                  <a:lnTo>
                    <a:pt x="1" y="588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2" y="965"/>
                  </a:lnTo>
                  <a:lnTo>
                    <a:pt x="126" y="1091"/>
                  </a:lnTo>
                  <a:lnTo>
                    <a:pt x="294" y="1217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01" y="881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4026" y="504"/>
                  </a:lnTo>
                  <a:lnTo>
                    <a:pt x="3984" y="294"/>
                  </a:lnTo>
                  <a:lnTo>
                    <a:pt x="3859" y="169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" name="Google Shape;135;p17"/>
            <p:cNvSpPr/>
            <p:nvPr/>
          </p:nvSpPr>
          <p:spPr>
            <a:xfrm>
              <a:off x="2191681" y="232786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8"/>
                  </a:lnTo>
                  <a:lnTo>
                    <a:pt x="3565" y="1258"/>
                  </a:lnTo>
                  <a:lnTo>
                    <a:pt x="3565" y="1258"/>
                  </a:lnTo>
                  <a:lnTo>
                    <a:pt x="3733" y="1216"/>
                  </a:lnTo>
                  <a:lnTo>
                    <a:pt x="3901" y="1132"/>
                  </a:lnTo>
                  <a:lnTo>
                    <a:pt x="4027" y="965"/>
                  </a:lnTo>
                  <a:lnTo>
                    <a:pt x="4069" y="797"/>
                  </a:lnTo>
                  <a:lnTo>
                    <a:pt x="4069" y="797"/>
                  </a:lnTo>
                  <a:lnTo>
                    <a:pt x="4027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" name="Google Shape;136;p17"/>
            <p:cNvSpPr/>
            <p:nvPr/>
          </p:nvSpPr>
          <p:spPr>
            <a:xfrm>
              <a:off x="3492748" y="2323790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1" y="252"/>
                  </a:lnTo>
                  <a:lnTo>
                    <a:pt x="461" y="252"/>
                  </a:lnTo>
                  <a:lnTo>
                    <a:pt x="252" y="294"/>
                  </a:lnTo>
                  <a:lnTo>
                    <a:pt x="126" y="420"/>
                  </a:lnTo>
                  <a:lnTo>
                    <a:pt x="0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1007"/>
                  </a:lnTo>
                  <a:lnTo>
                    <a:pt x="168" y="1133"/>
                  </a:lnTo>
                  <a:lnTo>
                    <a:pt x="294" y="1217"/>
                  </a:lnTo>
                  <a:lnTo>
                    <a:pt x="503" y="1259"/>
                  </a:lnTo>
                  <a:lnTo>
                    <a:pt x="545" y="1259"/>
                  </a:lnTo>
                  <a:lnTo>
                    <a:pt x="545" y="125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" name="Google Shape;137;p17"/>
            <p:cNvSpPr/>
            <p:nvPr/>
          </p:nvSpPr>
          <p:spPr>
            <a:xfrm>
              <a:off x="2073565" y="2317262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6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523" y="1301"/>
                  </a:lnTo>
                  <a:lnTo>
                    <a:pt x="3523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2" y="1259"/>
                  </a:lnTo>
                  <a:lnTo>
                    <a:pt x="3900" y="1175"/>
                  </a:lnTo>
                  <a:lnTo>
                    <a:pt x="4026" y="1049"/>
                  </a:lnTo>
                  <a:lnTo>
                    <a:pt x="4068" y="840"/>
                  </a:lnTo>
                  <a:lnTo>
                    <a:pt x="4068" y="840"/>
                  </a:lnTo>
                  <a:lnTo>
                    <a:pt x="4026" y="630"/>
                  </a:lnTo>
                  <a:lnTo>
                    <a:pt x="3942" y="462"/>
                  </a:lnTo>
                  <a:lnTo>
                    <a:pt x="3774" y="336"/>
                  </a:lnTo>
                  <a:lnTo>
                    <a:pt x="3607" y="295"/>
                  </a:lnTo>
                  <a:lnTo>
                    <a:pt x="3607" y="295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8" name="Google Shape;138;p17"/>
            <p:cNvSpPr/>
            <p:nvPr/>
          </p:nvSpPr>
          <p:spPr>
            <a:xfrm>
              <a:off x="3610865" y="231320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85" y="462"/>
                  </a:lnTo>
                  <a:lnTo>
                    <a:pt x="1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07"/>
                  </a:lnTo>
                  <a:lnTo>
                    <a:pt x="169" y="1175"/>
                  </a:lnTo>
                  <a:lnTo>
                    <a:pt x="294" y="1258"/>
                  </a:lnTo>
                  <a:lnTo>
                    <a:pt x="504" y="1300"/>
                  </a:lnTo>
                  <a:lnTo>
                    <a:pt x="504" y="1300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9" name="Google Shape;139;p17"/>
            <p:cNvSpPr/>
            <p:nvPr/>
          </p:nvSpPr>
          <p:spPr>
            <a:xfrm>
              <a:off x="1955429" y="2305043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343"/>
                  </a:lnTo>
                  <a:lnTo>
                    <a:pt x="3523" y="1343"/>
                  </a:lnTo>
                  <a:lnTo>
                    <a:pt x="3565" y="1343"/>
                  </a:lnTo>
                  <a:lnTo>
                    <a:pt x="3565" y="1343"/>
                  </a:lnTo>
                  <a:lnTo>
                    <a:pt x="3733" y="1343"/>
                  </a:lnTo>
                  <a:lnTo>
                    <a:pt x="3900" y="1217"/>
                  </a:lnTo>
                  <a:lnTo>
                    <a:pt x="4026" y="1091"/>
                  </a:lnTo>
                  <a:lnTo>
                    <a:pt x="4068" y="882"/>
                  </a:lnTo>
                  <a:lnTo>
                    <a:pt x="4068" y="882"/>
                  </a:lnTo>
                  <a:lnTo>
                    <a:pt x="4026" y="714"/>
                  </a:lnTo>
                  <a:lnTo>
                    <a:pt x="3942" y="546"/>
                  </a:lnTo>
                  <a:lnTo>
                    <a:pt x="3817" y="420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0" name="Google Shape;140;p17"/>
            <p:cNvSpPr/>
            <p:nvPr/>
          </p:nvSpPr>
          <p:spPr>
            <a:xfrm>
              <a:off x="3729001" y="2301798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20" y="294"/>
                  </a:lnTo>
                  <a:lnTo>
                    <a:pt x="420" y="294"/>
                  </a:lnTo>
                  <a:lnTo>
                    <a:pt x="252" y="378"/>
                  </a:lnTo>
                  <a:lnTo>
                    <a:pt x="84" y="503"/>
                  </a:lnTo>
                  <a:lnTo>
                    <a:pt x="1" y="671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2" y="1049"/>
                  </a:lnTo>
                  <a:lnTo>
                    <a:pt x="168" y="1174"/>
                  </a:lnTo>
                  <a:lnTo>
                    <a:pt x="294" y="1300"/>
                  </a:lnTo>
                  <a:lnTo>
                    <a:pt x="504" y="1342"/>
                  </a:lnTo>
                  <a:lnTo>
                    <a:pt x="504" y="1342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1" name="Google Shape;141;p17"/>
            <p:cNvSpPr/>
            <p:nvPr/>
          </p:nvSpPr>
          <p:spPr>
            <a:xfrm>
              <a:off x="3846320" y="2288763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6" y="545"/>
                  </a:lnTo>
                  <a:lnTo>
                    <a:pt x="42" y="713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091"/>
                  </a:lnTo>
                  <a:lnTo>
                    <a:pt x="168" y="1216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5" y="1342"/>
                  </a:lnTo>
                  <a:lnTo>
                    <a:pt x="545" y="1342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2" name="Google Shape;142;p17"/>
            <p:cNvSpPr/>
            <p:nvPr/>
          </p:nvSpPr>
          <p:spPr>
            <a:xfrm>
              <a:off x="3964437" y="2275727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4" y="0"/>
                  </a:moveTo>
                  <a:lnTo>
                    <a:pt x="3524" y="0"/>
                  </a:lnTo>
                  <a:lnTo>
                    <a:pt x="3440" y="0"/>
                  </a:lnTo>
                  <a:lnTo>
                    <a:pt x="3440" y="0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3" y="420"/>
                  </a:lnTo>
                  <a:lnTo>
                    <a:pt x="85" y="545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9" y="1216"/>
                  </a:lnTo>
                  <a:lnTo>
                    <a:pt x="295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42"/>
                  </a:lnTo>
                  <a:lnTo>
                    <a:pt x="546" y="1342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3985" y="629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3" name="Google Shape;143;p17"/>
            <p:cNvSpPr/>
            <p:nvPr/>
          </p:nvSpPr>
          <p:spPr>
            <a:xfrm>
              <a:off x="7269636" y="2262692"/>
              <a:ext cx="62751" cy="34231"/>
            </a:xfrm>
            <a:custGeom>
              <a:avLst/>
              <a:gdLst/>
              <a:ahLst/>
              <a:cxnLst/>
              <a:rect l="l" t="t" r="r" b="b"/>
              <a:pathLst>
                <a:path w="3230" h="1762" fill="none" extrusionOk="0">
                  <a:moveTo>
                    <a:pt x="2349" y="0"/>
                  </a:moveTo>
                  <a:lnTo>
                    <a:pt x="2349" y="0"/>
                  </a:lnTo>
                  <a:lnTo>
                    <a:pt x="2223" y="0"/>
                  </a:lnTo>
                  <a:lnTo>
                    <a:pt x="2097" y="42"/>
                  </a:lnTo>
                  <a:lnTo>
                    <a:pt x="2097" y="42"/>
                  </a:lnTo>
                  <a:lnTo>
                    <a:pt x="1971" y="126"/>
                  </a:lnTo>
                  <a:lnTo>
                    <a:pt x="1887" y="252"/>
                  </a:lnTo>
                  <a:lnTo>
                    <a:pt x="1845" y="420"/>
                  </a:lnTo>
                  <a:lnTo>
                    <a:pt x="1845" y="587"/>
                  </a:lnTo>
                  <a:lnTo>
                    <a:pt x="1845" y="587"/>
                  </a:lnTo>
                  <a:lnTo>
                    <a:pt x="587" y="378"/>
                  </a:lnTo>
                  <a:lnTo>
                    <a:pt x="587" y="378"/>
                  </a:lnTo>
                  <a:lnTo>
                    <a:pt x="503" y="378"/>
                  </a:lnTo>
                  <a:lnTo>
                    <a:pt x="503" y="378"/>
                  </a:lnTo>
                  <a:lnTo>
                    <a:pt x="336" y="420"/>
                  </a:lnTo>
                  <a:lnTo>
                    <a:pt x="210" y="504"/>
                  </a:lnTo>
                  <a:lnTo>
                    <a:pt x="84" y="629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1007"/>
                  </a:lnTo>
                  <a:lnTo>
                    <a:pt x="126" y="1175"/>
                  </a:lnTo>
                  <a:lnTo>
                    <a:pt x="252" y="1300"/>
                  </a:lnTo>
                  <a:lnTo>
                    <a:pt x="420" y="1384"/>
                  </a:lnTo>
                  <a:lnTo>
                    <a:pt x="420" y="1384"/>
                  </a:lnTo>
                  <a:lnTo>
                    <a:pt x="2600" y="1762"/>
                  </a:lnTo>
                  <a:lnTo>
                    <a:pt x="2600" y="1762"/>
                  </a:lnTo>
                  <a:lnTo>
                    <a:pt x="2684" y="1762"/>
                  </a:lnTo>
                  <a:lnTo>
                    <a:pt x="2684" y="1762"/>
                  </a:lnTo>
                  <a:lnTo>
                    <a:pt x="2810" y="1762"/>
                  </a:lnTo>
                  <a:lnTo>
                    <a:pt x="2936" y="1720"/>
                  </a:lnTo>
                  <a:lnTo>
                    <a:pt x="3020" y="1636"/>
                  </a:lnTo>
                  <a:lnTo>
                    <a:pt x="3103" y="1552"/>
                  </a:lnTo>
                  <a:lnTo>
                    <a:pt x="3103" y="1552"/>
                  </a:lnTo>
                  <a:lnTo>
                    <a:pt x="3187" y="1426"/>
                  </a:lnTo>
                  <a:lnTo>
                    <a:pt x="3229" y="1300"/>
                  </a:lnTo>
                  <a:lnTo>
                    <a:pt x="3187" y="1175"/>
                  </a:lnTo>
                  <a:lnTo>
                    <a:pt x="3145" y="1049"/>
                  </a:lnTo>
                  <a:lnTo>
                    <a:pt x="3145" y="1049"/>
                  </a:lnTo>
                  <a:lnTo>
                    <a:pt x="2810" y="252"/>
                  </a:lnTo>
                  <a:lnTo>
                    <a:pt x="2810" y="252"/>
                  </a:lnTo>
                  <a:lnTo>
                    <a:pt x="2726" y="168"/>
                  </a:lnTo>
                  <a:lnTo>
                    <a:pt x="2600" y="42"/>
                  </a:lnTo>
                  <a:lnTo>
                    <a:pt x="2474" y="0"/>
                  </a:lnTo>
                  <a:lnTo>
                    <a:pt x="2349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4" name="Google Shape;144;p17"/>
            <p:cNvSpPr/>
            <p:nvPr/>
          </p:nvSpPr>
          <p:spPr>
            <a:xfrm>
              <a:off x="4081757" y="2261876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20"/>
                  </a:lnTo>
                  <a:lnTo>
                    <a:pt x="85" y="546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8" y="1258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797"/>
                  </a:lnTo>
                  <a:lnTo>
                    <a:pt x="4027" y="629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5" name="Google Shape;145;p17"/>
            <p:cNvSpPr/>
            <p:nvPr/>
          </p:nvSpPr>
          <p:spPr>
            <a:xfrm>
              <a:off x="7153132" y="2250472"/>
              <a:ext cx="78235" cy="29336"/>
            </a:xfrm>
            <a:custGeom>
              <a:avLst/>
              <a:gdLst/>
              <a:ahLst/>
              <a:cxnLst/>
              <a:rect l="l" t="t" r="r" b="b"/>
              <a:pathLst>
                <a:path w="4027" h="1510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29"/>
                  </a:lnTo>
                  <a:lnTo>
                    <a:pt x="84" y="839"/>
                  </a:lnTo>
                  <a:lnTo>
                    <a:pt x="210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39" y="1510"/>
                  </a:lnTo>
                  <a:lnTo>
                    <a:pt x="3439" y="1510"/>
                  </a:lnTo>
                  <a:lnTo>
                    <a:pt x="3523" y="1510"/>
                  </a:lnTo>
                  <a:lnTo>
                    <a:pt x="3523" y="1510"/>
                  </a:lnTo>
                  <a:lnTo>
                    <a:pt x="3691" y="1468"/>
                  </a:lnTo>
                  <a:lnTo>
                    <a:pt x="3817" y="1384"/>
                  </a:lnTo>
                  <a:lnTo>
                    <a:pt x="3942" y="1258"/>
                  </a:lnTo>
                  <a:lnTo>
                    <a:pt x="4026" y="1091"/>
                  </a:lnTo>
                  <a:lnTo>
                    <a:pt x="4026" y="1091"/>
                  </a:lnTo>
                  <a:lnTo>
                    <a:pt x="3984" y="881"/>
                  </a:lnTo>
                  <a:lnTo>
                    <a:pt x="3942" y="713"/>
                  </a:lnTo>
                  <a:lnTo>
                    <a:pt x="3775" y="587"/>
                  </a:lnTo>
                  <a:lnTo>
                    <a:pt x="3607" y="504"/>
                  </a:lnTo>
                  <a:lnTo>
                    <a:pt x="3607" y="504"/>
                  </a:lnTo>
                  <a:lnTo>
                    <a:pt x="587" y="42"/>
                  </a:lnTo>
                  <a:lnTo>
                    <a:pt x="587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6" name="Google Shape;146;p17"/>
            <p:cNvSpPr/>
            <p:nvPr/>
          </p:nvSpPr>
          <p:spPr>
            <a:xfrm>
              <a:off x="4199076" y="2247208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62"/>
                  </a:lnTo>
                  <a:lnTo>
                    <a:pt x="126" y="588"/>
                  </a:lnTo>
                  <a:lnTo>
                    <a:pt x="42" y="755"/>
                  </a:lnTo>
                  <a:lnTo>
                    <a:pt x="0" y="965"/>
                  </a:lnTo>
                  <a:lnTo>
                    <a:pt x="0" y="965"/>
                  </a:lnTo>
                  <a:lnTo>
                    <a:pt x="84" y="1133"/>
                  </a:lnTo>
                  <a:lnTo>
                    <a:pt x="168" y="1259"/>
                  </a:lnTo>
                  <a:lnTo>
                    <a:pt x="336" y="1384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88" y="1384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7" name="Google Shape;147;p17"/>
            <p:cNvSpPr/>
            <p:nvPr/>
          </p:nvSpPr>
          <p:spPr>
            <a:xfrm>
              <a:off x="4317212" y="2233357"/>
              <a:ext cx="78215" cy="26907"/>
            </a:xfrm>
            <a:custGeom>
              <a:avLst/>
              <a:gdLst/>
              <a:ahLst/>
              <a:cxnLst/>
              <a:rect l="l" t="t" r="r" b="b"/>
              <a:pathLst>
                <a:path w="4026" h="1385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19" y="378"/>
                  </a:lnTo>
                  <a:lnTo>
                    <a:pt x="419" y="378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0" y="714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091"/>
                  </a:lnTo>
                  <a:lnTo>
                    <a:pt x="168" y="1259"/>
                  </a:lnTo>
                  <a:lnTo>
                    <a:pt x="294" y="1343"/>
                  </a:lnTo>
                  <a:lnTo>
                    <a:pt x="503" y="1385"/>
                  </a:lnTo>
                  <a:lnTo>
                    <a:pt x="503" y="1385"/>
                  </a:lnTo>
                  <a:lnTo>
                    <a:pt x="545" y="138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23"/>
                  </a:lnTo>
                  <a:lnTo>
                    <a:pt x="3942" y="797"/>
                  </a:lnTo>
                  <a:lnTo>
                    <a:pt x="4026" y="630"/>
                  </a:lnTo>
                  <a:lnTo>
                    <a:pt x="4026" y="420"/>
                  </a:lnTo>
                  <a:lnTo>
                    <a:pt x="4026" y="420"/>
                  </a:lnTo>
                  <a:lnTo>
                    <a:pt x="3984" y="252"/>
                  </a:lnTo>
                  <a:lnTo>
                    <a:pt x="3858" y="126"/>
                  </a:lnTo>
                  <a:lnTo>
                    <a:pt x="3690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8" name="Google Shape;148;p17"/>
            <p:cNvSpPr/>
            <p:nvPr/>
          </p:nvSpPr>
          <p:spPr>
            <a:xfrm>
              <a:off x="7035812" y="2232541"/>
              <a:ext cx="78235" cy="28539"/>
            </a:xfrm>
            <a:custGeom>
              <a:avLst/>
              <a:gdLst/>
              <a:ahLst/>
              <a:cxnLst/>
              <a:rect l="l" t="t" r="r" b="b"/>
              <a:pathLst>
                <a:path w="4027" h="14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68"/>
                  </a:lnTo>
                  <a:lnTo>
                    <a:pt x="3859" y="1385"/>
                  </a:lnTo>
                  <a:lnTo>
                    <a:pt x="3943" y="1217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3" y="672"/>
                  </a:lnTo>
                  <a:lnTo>
                    <a:pt x="3775" y="546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9" name="Google Shape;149;p17"/>
            <p:cNvSpPr/>
            <p:nvPr/>
          </p:nvSpPr>
          <p:spPr>
            <a:xfrm>
              <a:off x="4434513" y="2219505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7" y="546"/>
                  </a:lnTo>
                  <a:lnTo>
                    <a:pt x="43" y="714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85" y="1091"/>
                  </a:lnTo>
                  <a:lnTo>
                    <a:pt x="169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8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797"/>
                  </a:lnTo>
                  <a:lnTo>
                    <a:pt x="4027" y="630"/>
                  </a:lnTo>
                  <a:lnTo>
                    <a:pt x="4069" y="420"/>
                  </a:lnTo>
                  <a:lnTo>
                    <a:pt x="4069" y="420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6918492" y="2216241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95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40"/>
                  </a:lnTo>
                  <a:lnTo>
                    <a:pt x="253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427"/>
                  </a:lnTo>
                  <a:lnTo>
                    <a:pt x="3440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691" y="1427"/>
                  </a:lnTo>
                  <a:lnTo>
                    <a:pt x="3859" y="1301"/>
                  </a:lnTo>
                  <a:lnTo>
                    <a:pt x="3985" y="1175"/>
                  </a:lnTo>
                  <a:lnTo>
                    <a:pt x="4027" y="1007"/>
                  </a:lnTo>
                  <a:lnTo>
                    <a:pt x="4027" y="1007"/>
                  </a:lnTo>
                  <a:lnTo>
                    <a:pt x="4027" y="798"/>
                  </a:lnTo>
                  <a:lnTo>
                    <a:pt x="3943" y="630"/>
                  </a:lnTo>
                  <a:lnTo>
                    <a:pt x="3775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1" name="Google Shape;151;p17"/>
            <p:cNvSpPr/>
            <p:nvPr/>
          </p:nvSpPr>
          <p:spPr>
            <a:xfrm>
              <a:off x="1923646" y="2215445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2"/>
                  </a:lnTo>
                  <a:lnTo>
                    <a:pt x="169" y="3900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0"/>
                  </a:lnTo>
                  <a:lnTo>
                    <a:pt x="1007" y="3732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2" name="Google Shape;152;p17"/>
            <p:cNvSpPr/>
            <p:nvPr/>
          </p:nvSpPr>
          <p:spPr>
            <a:xfrm>
              <a:off x="4552649" y="2205654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1" y="714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23"/>
                  </a:lnTo>
                  <a:lnTo>
                    <a:pt x="3943" y="798"/>
                  </a:lnTo>
                  <a:lnTo>
                    <a:pt x="4026" y="630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3" name="Google Shape;153;p17"/>
            <p:cNvSpPr/>
            <p:nvPr/>
          </p:nvSpPr>
          <p:spPr>
            <a:xfrm>
              <a:off x="6800376" y="2201593"/>
              <a:ext cx="79031" cy="26907"/>
            </a:xfrm>
            <a:custGeom>
              <a:avLst/>
              <a:gdLst/>
              <a:ahLst/>
              <a:cxnLst/>
              <a:rect l="l" t="t" r="r" b="b"/>
              <a:pathLst>
                <a:path w="4068" h="1385" fill="none" extrusionOk="0">
                  <a:moveTo>
                    <a:pt x="545" y="0"/>
                  </a:moveTo>
                  <a:lnTo>
                    <a:pt x="545" y="0"/>
                  </a:lnTo>
                  <a:lnTo>
                    <a:pt x="336" y="0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19"/>
                  </a:lnTo>
                  <a:lnTo>
                    <a:pt x="0" y="419"/>
                  </a:lnTo>
                  <a:lnTo>
                    <a:pt x="42" y="629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84"/>
                  </a:lnTo>
                  <a:lnTo>
                    <a:pt x="3481" y="1384"/>
                  </a:lnTo>
                  <a:lnTo>
                    <a:pt x="3565" y="1384"/>
                  </a:lnTo>
                  <a:lnTo>
                    <a:pt x="3565" y="1384"/>
                  </a:lnTo>
                  <a:lnTo>
                    <a:pt x="3732" y="1342"/>
                  </a:lnTo>
                  <a:lnTo>
                    <a:pt x="3900" y="1258"/>
                  </a:lnTo>
                  <a:lnTo>
                    <a:pt x="3984" y="1132"/>
                  </a:lnTo>
                  <a:lnTo>
                    <a:pt x="4068" y="923"/>
                  </a:lnTo>
                  <a:lnTo>
                    <a:pt x="4068" y="923"/>
                  </a:lnTo>
                  <a:lnTo>
                    <a:pt x="4026" y="755"/>
                  </a:lnTo>
                  <a:lnTo>
                    <a:pt x="3942" y="545"/>
                  </a:lnTo>
                  <a:lnTo>
                    <a:pt x="3816" y="419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7" y="0"/>
                  </a:lnTo>
                  <a:lnTo>
                    <a:pt x="587" y="0"/>
                  </a:lnTo>
                  <a:lnTo>
                    <a:pt x="54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4670784" y="2192618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8" y="127"/>
                  </a:lnTo>
                  <a:lnTo>
                    <a:pt x="3691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6683056" y="2187742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6" y="126"/>
                  </a:lnTo>
                  <a:lnTo>
                    <a:pt x="42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29"/>
                  </a:lnTo>
                  <a:lnTo>
                    <a:pt x="84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42"/>
                  </a:lnTo>
                  <a:lnTo>
                    <a:pt x="3523" y="1342"/>
                  </a:lnTo>
                  <a:lnTo>
                    <a:pt x="3691" y="1300"/>
                  </a:lnTo>
                  <a:lnTo>
                    <a:pt x="3859" y="1216"/>
                  </a:lnTo>
                  <a:lnTo>
                    <a:pt x="3984" y="1091"/>
                  </a:lnTo>
                  <a:lnTo>
                    <a:pt x="4026" y="881"/>
                  </a:lnTo>
                  <a:lnTo>
                    <a:pt x="4026" y="881"/>
                  </a:lnTo>
                  <a:lnTo>
                    <a:pt x="4026" y="713"/>
                  </a:lnTo>
                  <a:lnTo>
                    <a:pt x="3942" y="503"/>
                  </a:lnTo>
                  <a:lnTo>
                    <a:pt x="3775" y="378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4788901" y="2180399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4" y="1"/>
                  </a:moveTo>
                  <a:lnTo>
                    <a:pt x="3524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20" y="294"/>
                  </a:lnTo>
                  <a:lnTo>
                    <a:pt x="420" y="294"/>
                  </a:lnTo>
                  <a:lnTo>
                    <a:pt x="253" y="378"/>
                  </a:lnTo>
                  <a:lnTo>
                    <a:pt x="85" y="504"/>
                  </a:lnTo>
                  <a:lnTo>
                    <a:pt x="1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294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40"/>
                  </a:lnTo>
                  <a:lnTo>
                    <a:pt x="4027" y="672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7" name="Google Shape;157;p17"/>
            <p:cNvSpPr/>
            <p:nvPr/>
          </p:nvSpPr>
          <p:spPr>
            <a:xfrm>
              <a:off x="6564920" y="217552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462" y="0"/>
                  </a:moveTo>
                  <a:lnTo>
                    <a:pt x="462" y="0"/>
                  </a:lnTo>
                  <a:lnTo>
                    <a:pt x="294" y="0"/>
                  </a:lnTo>
                  <a:lnTo>
                    <a:pt x="127" y="126"/>
                  </a:lnTo>
                  <a:lnTo>
                    <a:pt x="43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691" y="1258"/>
                  </a:lnTo>
                  <a:lnTo>
                    <a:pt x="3859" y="1174"/>
                  </a:lnTo>
                  <a:lnTo>
                    <a:pt x="3985" y="1049"/>
                  </a:lnTo>
                  <a:lnTo>
                    <a:pt x="4027" y="839"/>
                  </a:lnTo>
                  <a:lnTo>
                    <a:pt x="4027" y="839"/>
                  </a:lnTo>
                  <a:lnTo>
                    <a:pt x="4027" y="629"/>
                  </a:lnTo>
                  <a:lnTo>
                    <a:pt x="3943" y="461"/>
                  </a:lnTo>
                  <a:lnTo>
                    <a:pt x="3775" y="336"/>
                  </a:lnTo>
                  <a:lnTo>
                    <a:pt x="3565" y="294"/>
                  </a:lnTo>
                  <a:lnTo>
                    <a:pt x="3565" y="294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462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8" name="Google Shape;158;p17"/>
            <p:cNvSpPr/>
            <p:nvPr/>
          </p:nvSpPr>
          <p:spPr>
            <a:xfrm>
              <a:off x="4906221" y="2169811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3" y="630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85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88" y="1259"/>
                  </a:lnTo>
                  <a:lnTo>
                    <a:pt x="588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839"/>
                  </a:lnTo>
                  <a:lnTo>
                    <a:pt x="4026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1" y="126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9" name="Google Shape;159;p17"/>
            <p:cNvSpPr/>
            <p:nvPr/>
          </p:nvSpPr>
          <p:spPr>
            <a:xfrm>
              <a:off x="6445988" y="2164119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565" y="1300"/>
                  </a:lnTo>
                  <a:lnTo>
                    <a:pt x="3565" y="1300"/>
                  </a:lnTo>
                  <a:lnTo>
                    <a:pt x="3732" y="1258"/>
                  </a:lnTo>
                  <a:lnTo>
                    <a:pt x="3900" y="1174"/>
                  </a:lnTo>
                  <a:lnTo>
                    <a:pt x="4026" y="1007"/>
                  </a:lnTo>
                  <a:lnTo>
                    <a:pt x="4068" y="839"/>
                  </a:lnTo>
                  <a:lnTo>
                    <a:pt x="4068" y="839"/>
                  </a:lnTo>
                  <a:lnTo>
                    <a:pt x="4068" y="629"/>
                  </a:lnTo>
                  <a:lnTo>
                    <a:pt x="3942" y="461"/>
                  </a:lnTo>
                  <a:lnTo>
                    <a:pt x="3816" y="336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0" name="Google Shape;160;p17"/>
            <p:cNvSpPr/>
            <p:nvPr/>
          </p:nvSpPr>
          <p:spPr>
            <a:xfrm>
              <a:off x="5024356" y="216003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2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84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1" name="Google Shape;161;p17"/>
            <p:cNvSpPr/>
            <p:nvPr/>
          </p:nvSpPr>
          <p:spPr>
            <a:xfrm>
              <a:off x="7248441" y="2158407"/>
              <a:ext cx="48899" cy="70891"/>
            </a:xfrm>
            <a:custGeom>
              <a:avLst/>
              <a:gdLst/>
              <a:ahLst/>
              <a:cxnLst/>
              <a:rect l="l" t="t" r="r" b="b"/>
              <a:pathLst>
                <a:path w="2517" h="364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78" y="1"/>
                  </a:lnTo>
                  <a:lnTo>
                    <a:pt x="252" y="42"/>
                  </a:lnTo>
                  <a:lnTo>
                    <a:pt x="252" y="42"/>
                  </a:lnTo>
                  <a:lnTo>
                    <a:pt x="85" y="210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85" y="755"/>
                  </a:lnTo>
                  <a:lnTo>
                    <a:pt x="85" y="755"/>
                  </a:lnTo>
                  <a:lnTo>
                    <a:pt x="840" y="2055"/>
                  </a:lnTo>
                  <a:lnTo>
                    <a:pt x="1594" y="3397"/>
                  </a:lnTo>
                  <a:lnTo>
                    <a:pt x="1594" y="3397"/>
                  </a:lnTo>
                  <a:lnTo>
                    <a:pt x="1636" y="3523"/>
                  </a:lnTo>
                  <a:lnTo>
                    <a:pt x="1762" y="3607"/>
                  </a:lnTo>
                  <a:lnTo>
                    <a:pt x="1888" y="3649"/>
                  </a:lnTo>
                  <a:lnTo>
                    <a:pt x="2014" y="3649"/>
                  </a:lnTo>
                  <a:lnTo>
                    <a:pt x="2014" y="3649"/>
                  </a:lnTo>
                  <a:lnTo>
                    <a:pt x="2140" y="3649"/>
                  </a:lnTo>
                  <a:lnTo>
                    <a:pt x="2265" y="3607"/>
                  </a:lnTo>
                  <a:lnTo>
                    <a:pt x="2265" y="3607"/>
                  </a:lnTo>
                  <a:lnTo>
                    <a:pt x="2433" y="3481"/>
                  </a:lnTo>
                  <a:lnTo>
                    <a:pt x="2517" y="3313"/>
                  </a:lnTo>
                  <a:lnTo>
                    <a:pt x="2517" y="3104"/>
                  </a:lnTo>
                  <a:lnTo>
                    <a:pt x="2475" y="2894"/>
                  </a:lnTo>
                  <a:lnTo>
                    <a:pt x="2475" y="2894"/>
                  </a:lnTo>
                  <a:lnTo>
                    <a:pt x="1720" y="1552"/>
                  </a:lnTo>
                  <a:lnTo>
                    <a:pt x="965" y="252"/>
                  </a:lnTo>
                  <a:lnTo>
                    <a:pt x="965" y="252"/>
                  </a:lnTo>
                  <a:lnTo>
                    <a:pt x="882" y="126"/>
                  </a:lnTo>
                  <a:lnTo>
                    <a:pt x="756" y="42"/>
                  </a:lnTo>
                  <a:lnTo>
                    <a:pt x="630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2" name="Google Shape;162;p17"/>
            <p:cNvSpPr/>
            <p:nvPr/>
          </p:nvSpPr>
          <p:spPr>
            <a:xfrm>
              <a:off x="6327852" y="2155143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9"/>
                  </a:lnTo>
                  <a:lnTo>
                    <a:pt x="3565" y="1259"/>
                  </a:lnTo>
                  <a:lnTo>
                    <a:pt x="3565" y="1259"/>
                  </a:lnTo>
                  <a:lnTo>
                    <a:pt x="3733" y="1217"/>
                  </a:lnTo>
                  <a:lnTo>
                    <a:pt x="3901" y="1091"/>
                  </a:lnTo>
                  <a:lnTo>
                    <a:pt x="4026" y="965"/>
                  </a:lnTo>
                  <a:lnTo>
                    <a:pt x="4068" y="756"/>
                  </a:lnTo>
                  <a:lnTo>
                    <a:pt x="4068" y="756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3" name="Google Shape;163;p17"/>
            <p:cNvSpPr/>
            <p:nvPr/>
          </p:nvSpPr>
          <p:spPr>
            <a:xfrm>
              <a:off x="5142492" y="2151083"/>
              <a:ext cx="79031" cy="24459"/>
            </a:xfrm>
            <a:custGeom>
              <a:avLst/>
              <a:gdLst/>
              <a:ahLst/>
              <a:cxnLst/>
              <a:rect l="l" t="t" r="r" b="b"/>
              <a:pathLst>
                <a:path w="4068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42"/>
                  </a:lnTo>
                  <a:lnTo>
                    <a:pt x="3523" y="42"/>
                  </a:lnTo>
                  <a:lnTo>
                    <a:pt x="503" y="210"/>
                  </a:lnTo>
                  <a:lnTo>
                    <a:pt x="503" y="210"/>
                  </a:lnTo>
                  <a:lnTo>
                    <a:pt x="294" y="294"/>
                  </a:lnTo>
                  <a:lnTo>
                    <a:pt x="126" y="419"/>
                  </a:lnTo>
                  <a:lnTo>
                    <a:pt x="42" y="587"/>
                  </a:lnTo>
                  <a:lnTo>
                    <a:pt x="0" y="755"/>
                  </a:lnTo>
                  <a:lnTo>
                    <a:pt x="0" y="755"/>
                  </a:lnTo>
                  <a:lnTo>
                    <a:pt x="84" y="965"/>
                  </a:lnTo>
                  <a:lnTo>
                    <a:pt x="168" y="1090"/>
                  </a:lnTo>
                  <a:lnTo>
                    <a:pt x="336" y="1216"/>
                  </a:lnTo>
                  <a:lnTo>
                    <a:pt x="503" y="1258"/>
                  </a:lnTo>
                  <a:lnTo>
                    <a:pt x="545" y="1258"/>
                  </a:lnTo>
                  <a:lnTo>
                    <a:pt x="545" y="1258"/>
                  </a:lnTo>
                  <a:lnTo>
                    <a:pt x="3606" y="1049"/>
                  </a:lnTo>
                  <a:lnTo>
                    <a:pt x="3606" y="1049"/>
                  </a:lnTo>
                  <a:lnTo>
                    <a:pt x="3774" y="965"/>
                  </a:lnTo>
                  <a:lnTo>
                    <a:pt x="3942" y="881"/>
                  </a:lnTo>
                  <a:lnTo>
                    <a:pt x="4068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00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4" name="Google Shape;164;p17"/>
            <p:cNvSpPr/>
            <p:nvPr/>
          </p:nvSpPr>
          <p:spPr>
            <a:xfrm>
              <a:off x="6209716" y="2147819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7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733" y="1133"/>
                  </a:lnTo>
                  <a:lnTo>
                    <a:pt x="3901" y="1049"/>
                  </a:lnTo>
                  <a:lnTo>
                    <a:pt x="3985" y="881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04"/>
                  </a:lnTo>
                  <a:lnTo>
                    <a:pt x="3943" y="336"/>
                  </a:lnTo>
                  <a:lnTo>
                    <a:pt x="3775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5" name="Google Shape;165;p17"/>
            <p:cNvSpPr/>
            <p:nvPr/>
          </p:nvSpPr>
          <p:spPr>
            <a:xfrm>
              <a:off x="5261424" y="2144556"/>
              <a:ext cx="78235" cy="22827"/>
            </a:xfrm>
            <a:custGeom>
              <a:avLst/>
              <a:gdLst/>
              <a:ahLst/>
              <a:cxnLst/>
              <a:rect l="l" t="t" r="r" b="b"/>
              <a:pathLst>
                <a:path w="4027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52" y="210"/>
                  </a:lnTo>
                  <a:lnTo>
                    <a:pt x="126" y="336"/>
                  </a:lnTo>
                  <a:lnTo>
                    <a:pt x="1" y="504"/>
                  </a:lnTo>
                  <a:lnTo>
                    <a:pt x="1" y="714"/>
                  </a:lnTo>
                  <a:lnTo>
                    <a:pt x="1" y="714"/>
                  </a:lnTo>
                  <a:lnTo>
                    <a:pt x="43" y="881"/>
                  </a:lnTo>
                  <a:lnTo>
                    <a:pt x="126" y="1049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4026" y="504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6" name="Google Shape;166;p17"/>
            <p:cNvSpPr/>
            <p:nvPr/>
          </p:nvSpPr>
          <p:spPr>
            <a:xfrm>
              <a:off x="6090784" y="2141292"/>
              <a:ext cx="79031" cy="22847"/>
            </a:xfrm>
            <a:custGeom>
              <a:avLst/>
              <a:gdLst/>
              <a:ahLst/>
              <a:cxnLst/>
              <a:rect l="l" t="t" r="r" b="b"/>
              <a:pathLst>
                <a:path w="4068" h="1176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23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4" y="1133"/>
                  </a:lnTo>
                  <a:lnTo>
                    <a:pt x="3900" y="1049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26" y="504"/>
                  </a:lnTo>
                  <a:lnTo>
                    <a:pt x="3942" y="336"/>
                  </a:lnTo>
                  <a:lnTo>
                    <a:pt x="3774" y="211"/>
                  </a:lnTo>
                  <a:lnTo>
                    <a:pt x="3607" y="169"/>
                  </a:lnTo>
                  <a:lnTo>
                    <a:pt x="3607" y="169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7" name="Google Shape;167;p17"/>
            <p:cNvSpPr/>
            <p:nvPr/>
          </p:nvSpPr>
          <p:spPr>
            <a:xfrm>
              <a:off x="5379560" y="213967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126"/>
                  </a:lnTo>
                  <a:lnTo>
                    <a:pt x="462" y="126"/>
                  </a:lnTo>
                  <a:lnTo>
                    <a:pt x="294" y="168"/>
                  </a:lnTo>
                  <a:lnTo>
                    <a:pt x="126" y="294"/>
                  </a:lnTo>
                  <a:lnTo>
                    <a:pt x="42" y="461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839"/>
                  </a:lnTo>
                  <a:lnTo>
                    <a:pt x="168" y="1006"/>
                  </a:lnTo>
                  <a:lnTo>
                    <a:pt x="294" y="1090"/>
                  </a:lnTo>
                  <a:lnTo>
                    <a:pt x="504" y="1132"/>
                  </a:lnTo>
                  <a:lnTo>
                    <a:pt x="545" y="1132"/>
                  </a:lnTo>
                  <a:lnTo>
                    <a:pt x="545" y="1132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8" name="Google Shape;168;p17"/>
            <p:cNvSpPr/>
            <p:nvPr/>
          </p:nvSpPr>
          <p:spPr>
            <a:xfrm>
              <a:off x="5971832" y="2137232"/>
              <a:ext cx="79866" cy="22011"/>
            </a:xfrm>
            <a:custGeom>
              <a:avLst/>
              <a:gdLst/>
              <a:ahLst/>
              <a:cxnLst/>
              <a:rect l="l" t="t" r="r" b="b"/>
              <a:pathLst>
                <a:path w="4111" h="1133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94"/>
                  </a:lnTo>
                  <a:lnTo>
                    <a:pt x="1" y="503"/>
                  </a:lnTo>
                  <a:lnTo>
                    <a:pt x="1" y="503"/>
                  </a:lnTo>
                  <a:lnTo>
                    <a:pt x="43" y="671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775" y="1091"/>
                  </a:lnTo>
                  <a:lnTo>
                    <a:pt x="3943" y="965"/>
                  </a:lnTo>
                  <a:lnTo>
                    <a:pt x="4026" y="797"/>
                  </a:lnTo>
                  <a:lnTo>
                    <a:pt x="4110" y="629"/>
                  </a:lnTo>
                  <a:lnTo>
                    <a:pt x="4110" y="629"/>
                  </a:lnTo>
                  <a:lnTo>
                    <a:pt x="4068" y="420"/>
                  </a:lnTo>
                  <a:lnTo>
                    <a:pt x="3943" y="252"/>
                  </a:lnTo>
                  <a:lnTo>
                    <a:pt x="3817" y="126"/>
                  </a:lnTo>
                  <a:lnTo>
                    <a:pt x="3607" y="84"/>
                  </a:lnTo>
                  <a:lnTo>
                    <a:pt x="3607" y="84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9" name="Google Shape;169;p17"/>
            <p:cNvSpPr/>
            <p:nvPr/>
          </p:nvSpPr>
          <p:spPr>
            <a:xfrm>
              <a:off x="5497677" y="2135600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6" y="0"/>
                  </a:moveTo>
                  <a:lnTo>
                    <a:pt x="3566" y="0"/>
                  </a:lnTo>
                  <a:lnTo>
                    <a:pt x="3566" y="0"/>
                  </a:lnTo>
                  <a:lnTo>
                    <a:pt x="3566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5" y="126"/>
                  </a:lnTo>
                  <a:lnTo>
                    <a:pt x="169" y="252"/>
                  </a:lnTo>
                  <a:lnTo>
                    <a:pt x="43" y="420"/>
                  </a:lnTo>
                  <a:lnTo>
                    <a:pt x="1" y="629"/>
                  </a:lnTo>
                  <a:lnTo>
                    <a:pt x="1" y="629"/>
                  </a:lnTo>
                  <a:lnTo>
                    <a:pt x="43" y="797"/>
                  </a:lnTo>
                  <a:lnTo>
                    <a:pt x="169" y="965"/>
                  </a:lnTo>
                  <a:lnTo>
                    <a:pt x="336" y="1091"/>
                  </a:lnTo>
                  <a:lnTo>
                    <a:pt x="504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566" y="1049"/>
                  </a:lnTo>
                  <a:lnTo>
                    <a:pt x="3566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0" name="Google Shape;170;p17"/>
            <p:cNvSpPr/>
            <p:nvPr/>
          </p:nvSpPr>
          <p:spPr>
            <a:xfrm>
              <a:off x="5853696" y="2134784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33" y="1007"/>
                  </a:lnTo>
                  <a:lnTo>
                    <a:pt x="3901" y="923"/>
                  </a:lnTo>
                  <a:lnTo>
                    <a:pt x="4027" y="755"/>
                  </a:lnTo>
                  <a:lnTo>
                    <a:pt x="4069" y="546"/>
                  </a:lnTo>
                  <a:lnTo>
                    <a:pt x="4069" y="546"/>
                  </a:lnTo>
                  <a:lnTo>
                    <a:pt x="4027" y="378"/>
                  </a:lnTo>
                  <a:lnTo>
                    <a:pt x="3943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1" name="Google Shape;171;p17"/>
            <p:cNvSpPr/>
            <p:nvPr/>
          </p:nvSpPr>
          <p:spPr>
            <a:xfrm>
              <a:off x="5616628" y="2133968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26" y="210"/>
                  </a:lnTo>
                  <a:lnTo>
                    <a:pt x="43" y="378"/>
                  </a:lnTo>
                  <a:lnTo>
                    <a:pt x="1" y="546"/>
                  </a:lnTo>
                  <a:lnTo>
                    <a:pt x="1" y="546"/>
                  </a:lnTo>
                  <a:lnTo>
                    <a:pt x="43" y="755"/>
                  </a:lnTo>
                  <a:lnTo>
                    <a:pt x="126" y="923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2" name="Google Shape;172;p17"/>
            <p:cNvSpPr/>
            <p:nvPr/>
          </p:nvSpPr>
          <p:spPr>
            <a:xfrm>
              <a:off x="5734764" y="2133968"/>
              <a:ext cx="79050" cy="19563"/>
            </a:xfrm>
            <a:custGeom>
              <a:avLst/>
              <a:gdLst/>
              <a:ahLst/>
              <a:cxnLst/>
              <a:rect l="l" t="t" r="r" b="b"/>
              <a:pathLst>
                <a:path w="4069" h="1007" fill="none" extrusionOk="0">
                  <a:moveTo>
                    <a:pt x="839" y="0"/>
                  </a:moveTo>
                  <a:lnTo>
                    <a:pt x="504" y="0"/>
                  </a:ln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3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839" y="1007"/>
                  </a:lnTo>
                  <a:lnTo>
                    <a:pt x="839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2" y="168"/>
                  </a:lnTo>
                  <a:lnTo>
                    <a:pt x="3775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839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3" name="Google Shape;173;p17"/>
            <p:cNvSpPr/>
            <p:nvPr/>
          </p:nvSpPr>
          <p:spPr>
            <a:xfrm>
              <a:off x="1923646" y="2096493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2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2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4" name="Google Shape;174;p17"/>
            <p:cNvSpPr/>
            <p:nvPr/>
          </p:nvSpPr>
          <p:spPr>
            <a:xfrm>
              <a:off x="7184895" y="2058202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211" y="84"/>
                  </a:lnTo>
                  <a:lnTo>
                    <a:pt x="211" y="84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630"/>
                  </a:lnTo>
                  <a:lnTo>
                    <a:pt x="85" y="797"/>
                  </a:lnTo>
                  <a:lnTo>
                    <a:pt x="85" y="797"/>
                  </a:lnTo>
                  <a:lnTo>
                    <a:pt x="923" y="2055"/>
                  </a:lnTo>
                  <a:lnTo>
                    <a:pt x="1762" y="3313"/>
                  </a:lnTo>
                  <a:lnTo>
                    <a:pt x="1762" y="3313"/>
                  </a:lnTo>
                  <a:lnTo>
                    <a:pt x="1846" y="3439"/>
                  </a:lnTo>
                  <a:lnTo>
                    <a:pt x="1930" y="3523"/>
                  </a:lnTo>
                  <a:lnTo>
                    <a:pt x="2056" y="3565"/>
                  </a:lnTo>
                  <a:lnTo>
                    <a:pt x="2182" y="3565"/>
                  </a:lnTo>
                  <a:lnTo>
                    <a:pt x="2182" y="3565"/>
                  </a:lnTo>
                  <a:lnTo>
                    <a:pt x="2307" y="3565"/>
                  </a:lnTo>
                  <a:lnTo>
                    <a:pt x="2475" y="3481"/>
                  </a:lnTo>
                  <a:lnTo>
                    <a:pt x="2475" y="3481"/>
                  </a:lnTo>
                  <a:lnTo>
                    <a:pt x="2601" y="3355"/>
                  </a:lnTo>
                  <a:lnTo>
                    <a:pt x="2685" y="3188"/>
                  </a:lnTo>
                  <a:lnTo>
                    <a:pt x="2685" y="2978"/>
                  </a:lnTo>
                  <a:lnTo>
                    <a:pt x="2601" y="2768"/>
                  </a:lnTo>
                  <a:lnTo>
                    <a:pt x="2601" y="2768"/>
                  </a:lnTo>
                  <a:lnTo>
                    <a:pt x="1762" y="1510"/>
                  </a:lnTo>
                  <a:lnTo>
                    <a:pt x="923" y="210"/>
                  </a:lnTo>
                  <a:lnTo>
                    <a:pt x="923" y="210"/>
                  </a:lnTo>
                  <a:lnTo>
                    <a:pt x="840" y="126"/>
                  </a:lnTo>
                  <a:lnTo>
                    <a:pt x="714" y="84"/>
                  </a:lnTo>
                  <a:lnTo>
                    <a:pt x="630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1923646" y="1978357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1"/>
                  </a:lnTo>
                  <a:lnTo>
                    <a:pt x="336" y="4027"/>
                  </a:lnTo>
                  <a:lnTo>
                    <a:pt x="504" y="4069"/>
                  </a:lnTo>
                  <a:lnTo>
                    <a:pt x="504" y="4069"/>
                  </a:lnTo>
                  <a:lnTo>
                    <a:pt x="714" y="4027"/>
                  </a:lnTo>
                  <a:lnTo>
                    <a:pt x="882" y="3901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294"/>
                  </a:lnTo>
                  <a:lnTo>
                    <a:pt x="882" y="127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6" name="Google Shape;176;p17"/>
            <p:cNvSpPr/>
            <p:nvPr/>
          </p:nvSpPr>
          <p:spPr>
            <a:xfrm>
              <a:off x="7114025" y="1962893"/>
              <a:ext cx="55427" cy="66811"/>
            </a:xfrm>
            <a:custGeom>
              <a:avLst/>
              <a:gdLst/>
              <a:ahLst/>
              <a:cxnLst/>
              <a:rect l="l" t="t" r="r" b="b"/>
              <a:pathLst>
                <a:path w="2853" h="343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84" y="839"/>
                  </a:lnTo>
                  <a:lnTo>
                    <a:pt x="84" y="839"/>
                  </a:lnTo>
                  <a:lnTo>
                    <a:pt x="1049" y="2013"/>
                  </a:lnTo>
                  <a:lnTo>
                    <a:pt x="1971" y="3229"/>
                  </a:lnTo>
                  <a:lnTo>
                    <a:pt x="1971" y="3229"/>
                  </a:lnTo>
                  <a:lnTo>
                    <a:pt x="2055" y="3355"/>
                  </a:lnTo>
                  <a:lnTo>
                    <a:pt x="2139" y="3397"/>
                  </a:lnTo>
                  <a:lnTo>
                    <a:pt x="2265" y="3439"/>
                  </a:lnTo>
                  <a:lnTo>
                    <a:pt x="2349" y="3439"/>
                  </a:lnTo>
                  <a:lnTo>
                    <a:pt x="2349" y="3439"/>
                  </a:lnTo>
                  <a:lnTo>
                    <a:pt x="2517" y="3439"/>
                  </a:lnTo>
                  <a:lnTo>
                    <a:pt x="2684" y="3355"/>
                  </a:lnTo>
                  <a:lnTo>
                    <a:pt x="2684" y="3355"/>
                  </a:lnTo>
                  <a:lnTo>
                    <a:pt x="2810" y="3187"/>
                  </a:lnTo>
                  <a:lnTo>
                    <a:pt x="2852" y="3019"/>
                  </a:lnTo>
                  <a:lnTo>
                    <a:pt x="2852" y="2810"/>
                  </a:lnTo>
                  <a:lnTo>
                    <a:pt x="2768" y="2642"/>
                  </a:lnTo>
                  <a:lnTo>
                    <a:pt x="2768" y="2642"/>
                  </a:lnTo>
                  <a:lnTo>
                    <a:pt x="1846" y="1426"/>
                  </a:lnTo>
                  <a:lnTo>
                    <a:pt x="881" y="210"/>
                  </a:lnTo>
                  <a:lnTo>
                    <a:pt x="881" y="210"/>
                  </a:lnTo>
                  <a:lnTo>
                    <a:pt x="797" y="126"/>
                  </a:lnTo>
                  <a:lnTo>
                    <a:pt x="713" y="84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7" name="Google Shape;177;p17"/>
            <p:cNvSpPr/>
            <p:nvPr/>
          </p:nvSpPr>
          <p:spPr>
            <a:xfrm>
              <a:off x="7036628" y="1873276"/>
              <a:ext cx="59487" cy="63567"/>
            </a:xfrm>
            <a:custGeom>
              <a:avLst/>
              <a:gdLst/>
              <a:ahLst/>
              <a:cxnLst/>
              <a:rect l="l" t="t" r="r" b="b"/>
              <a:pathLst>
                <a:path w="3062" h="3272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6" y="839"/>
                  </a:lnTo>
                  <a:lnTo>
                    <a:pt x="126" y="839"/>
                  </a:lnTo>
                  <a:lnTo>
                    <a:pt x="1133" y="1971"/>
                  </a:lnTo>
                  <a:lnTo>
                    <a:pt x="2139" y="3103"/>
                  </a:lnTo>
                  <a:lnTo>
                    <a:pt x="2139" y="3103"/>
                  </a:lnTo>
                  <a:lnTo>
                    <a:pt x="2223" y="3187"/>
                  </a:lnTo>
                  <a:lnTo>
                    <a:pt x="2349" y="3229"/>
                  </a:lnTo>
                  <a:lnTo>
                    <a:pt x="2559" y="3271"/>
                  </a:lnTo>
                  <a:lnTo>
                    <a:pt x="2559" y="3271"/>
                  </a:lnTo>
                  <a:lnTo>
                    <a:pt x="2726" y="3271"/>
                  </a:lnTo>
                  <a:lnTo>
                    <a:pt x="2852" y="3187"/>
                  </a:lnTo>
                  <a:lnTo>
                    <a:pt x="2852" y="3187"/>
                  </a:lnTo>
                  <a:lnTo>
                    <a:pt x="2978" y="3019"/>
                  </a:lnTo>
                  <a:lnTo>
                    <a:pt x="3062" y="2810"/>
                  </a:lnTo>
                  <a:lnTo>
                    <a:pt x="3020" y="2642"/>
                  </a:lnTo>
                  <a:lnTo>
                    <a:pt x="2936" y="2432"/>
                  </a:lnTo>
                  <a:lnTo>
                    <a:pt x="2936" y="2432"/>
                  </a:lnTo>
                  <a:lnTo>
                    <a:pt x="1888" y="1300"/>
                  </a:lnTo>
                  <a:lnTo>
                    <a:pt x="881" y="168"/>
                  </a:lnTo>
                  <a:lnTo>
                    <a:pt x="881" y="168"/>
                  </a:lnTo>
                  <a:lnTo>
                    <a:pt x="713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8" name="Google Shape;178;p17"/>
            <p:cNvSpPr/>
            <p:nvPr/>
          </p:nvSpPr>
          <p:spPr>
            <a:xfrm>
              <a:off x="1923646" y="1859424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4"/>
                  </a:lnTo>
                  <a:lnTo>
                    <a:pt x="169" y="3942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2"/>
                  </a:lnTo>
                  <a:lnTo>
                    <a:pt x="1007" y="3774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9" name="Google Shape;179;p17"/>
            <p:cNvSpPr/>
            <p:nvPr/>
          </p:nvSpPr>
          <p:spPr>
            <a:xfrm>
              <a:off x="6951907" y="1790167"/>
              <a:ext cx="63567" cy="60303"/>
            </a:xfrm>
            <a:custGeom>
              <a:avLst/>
              <a:gdLst/>
              <a:ahLst/>
              <a:cxnLst/>
              <a:rect l="l" t="t" r="r" b="b"/>
              <a:pathLst>
                <a:path w="3272" h="3104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26" y="168"/>
                  </a:lnTo>
                  <a:lnTo>
                    <a:pt x="126" y="168"/>
                  </a:lnTo>
                  <a:lnTo>
                    <a:pt x="0" y="378"/>
                  </a:lnTo>
                  <a:lnTo>
                    <a:pt x="0" y="546"/>
                  </a:lnTo>
                  <a:lnTo>
                    <a:pt x="42" y="755"/>
                  </a:lnTo>
                  <a:lnTo>
                    <a:pt x="168" y="881"/>
                  </a:lnTo>
                  <a:lnTo>
                    <a:pt x="1510" y="2097"/>
                  </a:lnTo>
                  <a:lnTo>
                    <a:pt x="1510" y="2097"/>
                  </a:lnTo>
                  <a:lnTo>
                    <a:pt x="2391" y="2936"/>
                  </a:lnTo>
                  <a:lnTo>
                    <a:pt x="2391" y="2936"/>
                  </a:lnTo>
                  <a:lnTo>
                    <a:pt x="2558" y="3062"/>
                  </a:lnTo>
                  <a:lnTo>
                    <a:pt x="2768" y="3104"/>
                  </a:lnTo>
                  <a:lnTo>
                    <a:pt x="2768" y="3104"/>
                  </a:lnTo>
                  <a:lnTo>
                    <a:pt x="2936" y="3062"/>
                  </a:lnTo>
                  <a:lnTo>
                    <a:pt x="3104" y="2936"/>
                  </a:lnTo>
                  <a:lnTo>
                    <a:pt x="3104" y="2936"/>
                  </a:lnTo>
                  <a:lnTo>
                    <a:pt x="3229" y="2768"/>
                  </a:lnTo>
                  <a:lnTo>
                    <a:pt x="3271" y="2559"/>
                  </a:lnTo>
                  <a:lnTo>
                    <a:pt x="3229" y="2391"/>
                  </a:lnTo>
                  <a:lnTo>
                    <a:pt x="3104" y="2223"/>
                  </a:lnTo>
                  <a:lnTo>
                    <a:pt x="3104" y="2223"/>
                  </a:lnTo>
                  <a:lnTo>
                    <a:pt x="2181" y="1343"/>
                  </a:lnTo>
                  <a:lnTo>
                    <a:pt x="839" y="126"/>
                  </a:lnTo>
                  <a:lnTo>
                    <a:pt x="839" y="126"/>
                  </a:lnTo>
                  <a:lnTo>
                    <a:pt x="671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0" name="Google Shape;180;p17"/>
            <p:cNvSpPr/>
            <p:nvPr/>
          </p:nvSpPr>
          <p:spPr>
            <a:xfrm>
              <a:off x="1923646" y="1741288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1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1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1" name="Google Shape;181;p17"/>
            <p:cNvSpPr/>
            <p:nvPr/>
          </p:nvSpPr>
          <p:spPr>
            <a:xfrm>
              <a:off x="6964126" y="1693226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2181" y="0"/>
                  </a:moveTo>
                  <a:lnTo>
                    <a:pt x="2181" y="0"/>
                  </a:lnTo>
                  <a:lnTo>
                    <a:pt x="2055" y="0"/>
                  </a:lnTo>
                  <a:lnTo>
                    <a:pt x="1971" y="42"/>
                  </a:lnTo>
                  <a:lnTo>
                    <a:pt x="1845" y="126"/>
                  </a:lnTo>
                  <a:lnTo>
                    <a:pt x="1762" y="210"/>
                  </a:lnTo>
                  <a:lnTo>
                    <a:pt x="1762" y="210"/>
                  </a:lnTo>
                  <a:lnTo>
                    <a:pt x="671" y="1845"/>
                  </a:lnTo>
                  <a:lnTo>
                    <a:pt x="210" y="2558"/>
                  </a:lnTo>
                  <a:lnTo>
                    <a:pt x="84" y="2768"/>
                  </a:lnTo>
                  <a:lnTo>
                    <a:pt x="84" y="2768"/>
                  </a:lnTo>
                  <a:lnTo>
                    <a:pt x="0" y="2978"/>
                  </a:lnTo>
                  <a:lnTo>
                    <a:pt x="42" y="3187"/>
                  </a:lnTo>
                  <a:lnTo>
                    <a:pt x="126" y="3355"/>
                  </a:lnTo>
                  <a:lnTo>
                    <a:pt x="252" y="3481"/>
                  </a:lnTo>
                  <a:lnTo>
                    <a:pt x="252" y="3481"/>
                  </a:lnTo>
                  <a:lnTo>
                    <a:pt x="378" y="3523"/>
                  </a:lnTo>
                  <a:lnTo>
                    <a:pt x="504" y="3565"/>
                  </a:lnTo>
                  <a:lnTo>
                    <a:pt x="504" y="3565"/>
                  </a:lnTo>
                  <a:lnTo>
                    <a:pt x="629" y="3565"/>
                  </a:lnTo>
                  <a:lnTo>
                    <a:pt x="755" y="3481"/>
                  </a:lnTo>
                  <a:lnTo>
                    <a:pt x="881" y="3439"/>
                  </a:lnTo>
                  <a:lnTo>
                    <a:pt x="965" y="3313"/>
                  </a:lnTo>
                  <a:lnTo>
                    <a:pt x="1091" y="3104"/>
                  </a:lnTo>
                  <a:lnTo>
                    <a:pt x="1091" y="3104"/>
                  </a:lnTo>
                  <a:lnTo>
                    <a:pt x="1552" y="2391"/>
                  </a:lnTo>
                  <a:lnTo>
                    <a:pt x="2600" y="797"/>
                  </a:lnTo>
                  <a:lnTo>
                    <a:pt x="2600" y="797"/>
                  </a:lnTo>
                  <a:lnTo>
                    <a:pt x="2684" y="587"/>
                  </a:lnTo>
                  <a:lnTo>
                    <a:pt x="2684" y="420"/>
                  </a:lnTo>
                  <a:lnTo>
                    <a:pt x="2642" y="210"/>
                  </a:lnTo>
                  <a:lnTo>
                    <a:pt x="2475" y="84"/>
                  </a:lnTo>
                  <a:lnTo>
                    <a:pt x="2475" y="84"/>
                  </a:lnTo>
                  <a:lnTo>
                    <a:pt x="2349" y="0"/>
                  </a:lnTo>
                  <a:lnTo>
                    <a:pt x="2181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2" name="Google Shape;182;p17"/>
            <p:cNvSpPr/>
            <p:nvPr/>
          </p:nvSpPr>
          <p:spPr>
            <a:xfrm>
              <a:off x="1923646" y="1622336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69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3"/>
                  </a:lnTo>
                  <a:lnTo>
                    <a:pt x="336" y="4027"/>
                  </a:lnTo>
                  <a:lnTo>
                    <a:pt x="504" y="4069"/>
                  </a:lnTo>
                  <a:lnTo>
                    <a:pt x="504" y="4069"/>
                  </a:lnTo>
                  <a:lnTo>
                    <a:pt x="714" y="4027"/>
                  </a:lnTo>
                  <a:lnTo>
                    <a:pt x="882" y="3943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9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3" name="Google Shape;183;p17"/>
            <p:cNvSpPr/>
            <p:nvPr/>
          </p:nvSpPr>
          <p:spPr>
            <a:xfrm>
              <a:off x="7030936" y="1597081"/>
              <a:ext cx="54591" cy="66831"/>
            </a:xfrm>
            <a:custGeom>
              <a:avLst/>
              <a:gdLst/>
              <a:ahLst/>
              <a:cxnLst/>
              <a:rect l="l" t="t" r="r" b="b"/>
              <a:pathLst>
                <a:path w="2810" h="3440" fill="none" extrusionOk="0">
                  <a:moveTo>
                    <a:pt x="2306" y="1"/>
                  </a:moveTo>
                  <a:lnTo>
                    <a:pt x="2306" y="1"/>
                  </a:lnTo>
                  <a:lnTo>
                    <a:pt x="2223" y="1"/>
                  </a:lnTo>
                  <a:lnTo>
                    <a:pt x="2097" y="43"/>
                  </a:lnTo>
                  <a:lnTo>
                    <a:pt x="2013" y="85"/>
                  </a:lnTo>
                  <a:lnTo>
                    <a:pt x="1929" y="169"/>
                  </a:lnTo>
                  <a:lnTo>
                    <a:pt x="1929" y="169"/>
                  </a:lnTo>
                  <a:lnTo>
                    <a:pt x="84" y="2643"/>
                  </a:lnTo>
                  <a:lnTo>
                    <a:pt x="84" y="2643"/>
                  </a:lnTo>
                  <a:lnTo>
                    <a:pt x="0" y="2853"/>
                  </a:lnTo>
                  <a:lnTo>
                    <a:pt x="0" y="3020"/>
                  </a:lnTo>
                  <a:lnTo>
                    <a:pt x="84" y="3230"/>
                  </a:lnTo>
                  <a:lnTo>
                    <a:pt x="210" y="3356"/>
                  </a:lnTo>
                  <a:lnTo>
                    <a:pt x="210" y="3356"/>
                  </a:lnTo>
                  <a:lnTo>
                    <a:pt x="377" y="3440"/>
                  </a:lnTo>
                  <a:lnTo>
                    <a:pt x="503" y="3440"/>
                  </a:lnTo>
                  <a:lnTo>
                    <a:pt x="503" y="3440"/>
                  </a:lnTo>
                  <a:lnTo>
                    <a:pt x="629" y="3440"/>
                  </a:lnTo>
                  <a:lnTo>
                    <a:pt x="755" y="3398"/>
                  </a:lnTo>
                  <a:lnTo>
                    <a:pt x="839" y="3356"/>
                  </a:lnTo>
                  <a:lnTo>
                    <a:pt x="923" y="3230"/>
                  </a:lnTo>
                  <a:lnTo>
                    <a:pt x="923" y="3230"/>
                  </a:lnTo>
                  <a:lnTo>
                    <a:pt x="2726" y="798"/>
                  </a:lnTo>
                  <a:lnTo>
                    <a:pt x="2726" y="798"/>
                  </a:lnTo>
                  <a:lnTo>
                    <a:pt x="2810" y="630"/>
                  </a:lnTo>
                  <a:lnTo>
                    <a:pt x="2810" y="420"/>
                  </a:lnTo>
                  <a:lnTo>
                    <a:pt x="2768" y="253"/>
                  </a:lnTo>
                  <a:lnTo>
                    <a:pt x="2642" y="85"/>
                  </a:lnTo>
                  <a:lnTo>
                    <a:pt x="2642" y="85"/>
                  </a:lnTo>
                  <a:lnTo>
                    <a:pt x="2474" y="1"/>
                  </a:lnTo>
                  <a:lnTo>
                    <a:pt x="230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4" name="Google Shape;184;p17"/>
            <p:cNvSpPr/>
            <p:nvPr/>
          </p:nvSpPr>
          <p:spPr>
            <a:xfrm>
              <a:off x="1923646" y="1504220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0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0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5" name="Google Shape;185;p17"/>
            <p:cNvSpPr/>
            <p:nvPr/>
          </p:nvSpPr>
          <p:spPr>
            <a:xfrm>
              <a:off x="7102622" y="1503404"/>
              <a:ext cx="57039" cy="66015"/>
            </a:xfrm>
            <a:custGeom>
              <a:avLst/>
              <a:gdLst/>
              <a:ahLst/>
              <a:cxnLst/>
              <a:rect l="l" t="t" r="r" b="b"/>
              <a:pathLst>
                <a:path w="2936" h="3398" fill="none" extrusionOk="0">
                  <a:moveTo>
                    <a:pt x="2433" y="0"/>
                  </a:moveTo>
                  <a:lnTo>
                    <a:pt x="2433" y="0"/>
                  </a:lnTo>
                  <a:lnTo>
                    <a:pt x="2223" y="84"/>
                  </a:lnTo>
                  <a:lnTo>
                    <a:pt x="2097" y="126"/>
                  </a:lnTo>
                  <a:lnTo>
                    <a:pt x="2013" y="210"/>
                  </a:lnTo>
                  <a:lnTo>
                    <a:pt x="2013" y="210"/>
                  </a:lnTo>
                  <a:lnTo>
                    <a:pt x="126" y="2600"/>
                  </a:lnTo>
                  <a:lnTo>
                    <a:pt x="126" y="2600"/>
                  </a:lnTo>
                  <a:lnTo>
                    <a:pt x="0" y="2768"/>
                  </a:lnTo>
                  <a:lnTo>
                    <a:pt x="0" y="2978"/>
                  </a:lnTo>
                  <a:lnTo>
                    <a:pt x="42" y="3145"/>
                  </a:lnTo>
                  <a:lnTo>
                    <a:pt x="210" y="3313"/>
                  </a:lnTo>
                  <a:lnTo>
                    <a:pt x="210" y="3313"/>
                  </a:lnTo>
                  <a:lnTo>
                    <a:pt x="336" y="3397"/>
                  </a:lnTo>
                  <a:lnTo>
                    <a:pt x="504" y="3397"/>
                  </a:lnTo>
                  <a:lnTo>
                    <a:pt x="504" y="3397"/>
                  </a:lnTo>
                  <a:lnTo>
                    <a:pt x="713" y="3355"/>
                  </a:lnTo>
                  <a:lnTo>
                    <a:pt x="839" y="3313"/>
                  </a:lnTo>
                  <a:lnTo>
                    <a:pt x="923" y="3229"/>
                  </a:lnTo>
                  <a:lnTo>
                    <a:pt x="923" y="3229"/>
                  </a:lnTo>
                  <a:lnTo>
                    <a:pt x="2810" y="839"/>
                  </a:lnTo>
                  <a:lnTo>
                    <a:pt x="2810" y="839"/>
                  </a:lnTo>
                  <a:lnTo>
                    <a:pt x="2894" y="671"/>
                  </a:lnTo>
                  <a:lnTo>
                    <a:pt x="2936" y="462"/>
                  </a:lnTo>
                  <a:lnTo>
                    <a:pt x="2852" y="294"/>
                  </a:lnTo>
                  <a:lnTo>
                    <a:pt x="2726" y="126"/>
                  </a:lnTo>
                  <a:lnTo>
                    <a:pt x="2726" y="126"/>
                  </a:lnTo>
                  <a:lnTo>
                    <a:pt x="2600" y="42"/>
                  </a:lnTo>
                  <a:lnTo>
                    <a:pt x="243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6" name="Google Shape;186;p17"/>
            <p:cNvSpPr/>
            <p:nvPr/>
          </p:nvSpPr>
          <p:spPr>
            <a:xfrm>
              <a:off x="7177571" y="1413787"/>
              <a:ext cx="58671" cy="64383"/>
            </a:xfrm>
            <a:custGeom>
              <a:avLst/>
              <a:gdLst/>
              <a:ahLst/>
              <a:cxnLst/>
              <a:rect l="l" t="t" r="r" b="b"/>
              <a:pathLst>
                <a:path w="3020" h="3314" fill="none" extrusionOk="0">
                  <a:moveTo>
                    <a:pt x="2517" y="0"/>
                  </a:moveTo>
                  <a:lnTo>
                    <a:pt x="2517" y="0"/>
                  </a:lnTo>
                  <a:lnTo>
                    <a:pt x="2307" y="42"/>
                  </a:lnTo>
                  <a:lnTo>
                    <a:pt x="2139" y="168"/>
                  </a:lnTo>
                  <a:lnTo>
                    <a:pt x="2139" y="168"/>
                  </a:lnTo>
                  <a:lnTo>
                    <a:pt x="126" y="2475"/>
                  </a:lnTo>
                  <a:lnTo>
                    <a:pt x="126" y="2475"/>
                  </a:lnTo>
                  <a:lnTo>
                    <a:pt x="42" y="2642"/>
                  </a:lnTo>
                  <a:lnTo>
                    <a:pt x="0" y="2852"/>
                  </a:lnTo>
                  <a:lnTo>
                    <a:pt x="84" y="3020"/>
                  </a:lnTo>
                  <a:lnTo>
                    <a:pt x="210" y="3188"/>
                  </a:lnTo>
                  <a:lnTo>
                    <a:pt x="210" y="3188"/>
                  </a:lnTo>
                  <a:lnTo>
                    <a:pt x="336" y="3271"/>
                  </a:lnTo>
                  <a:lnTo>
                    <a:pt x="504" y="3313"/>
                  </a:lnTo>
                  <a:lnTo>
                    <a:pt x="504" y="3313"/>
                  </a:lnTo>
                  <a:lnTo>
                    <a:pt x="713" y="3271"/>
                  </a:lnTo>
                  <a:lnTo>
                    <a:pt x="839" y="3229"/>
                  </a:lnTo>
                  <a:lnTo>
                    <a:pt x="923" y="3146"/>
                  </a:lnTo>
                  <a:lnTo>
                    <a:pt x="923" y="3146"/>
                  </a:lnTo>
                  <a:lnTo>
                    <a:pt x="2894" y="839"/>
                  </a:lnTo>
                  <a:lnTo>
                    <a:pt x="2894" y="839"/>
                  </a:lnTo>
                  <a:lnTo>
                    <a:pt x="3020" y="671"/>
                  </a:lnTo>
                  <a:lnTo>
                    <a:pt x="3020" y="462"/>
                  </a:lnTo>
                  <a:lnTo>
                    <a:pt x="2978" y="294"/>
                  </a:lnTo>
                  <a:lnTo>
                    <a:pt x="2852" y="126"/>
                  </a:lnTo>
                  <a:lnTo>
                    <a:pt x="2852" y="126"/>
                  </a:lnTo>
                  <a:lnTo>
                    <a:pt x="2726" y="42"/>
                  </a:lnTo>
                  <a:lnTo>
                    <a:pt x="251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7" name="Google Shape;187;p17"/>
            <p:cNvSpPr/>
            <p:nvPr/>
          </p:nvSpPr>
          <p:spPr>
            <a:xfrm>
              <a:off x="2788849" y="1408891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3565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294" y="43"/>
                  </a:lnTo>
                  <a:lnTo>
                    <a:pt x="127" y="169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4"/>
                  </a:lnTo>
                  <a:lnTo>
                    <a:pt x="127" y="881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39"/>
                  </a:lnTo>
                  <a:lnTo>
                    <a:pt x="4027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8" name="Google Shape;188;p17"/>
            <p:cNvSpPr/>
            <p:nvPr/>
          </p:nvSpPr>
          <p:spPr>
            <a:xfrm>
              <a:off x="2669916" y="1408075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1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6" y="336"/>
                  </a:lnTo>
                  <a:lnTo>
                    <a:pt x="3942" y="169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9" name="Google Shape;189;p17"/>
            <p:cNvSpPr/>
            <p:nvPr/>
          </p:nvSpPr>
          <p:spPr>
            <a:xfrm>
              <a:off x="2906984" y="1406443"/>
              <a:ext cx="79050" cy="21215"/>
            </a:xfrm>
            <a:custGeom>
              <a:avLst/>
              <a:gdLst/>
              <a:ahLst/>
              <a:cxnLst/>
              <a:rect l="l" t="t" r="r" b="b"/>
              <a:pathLst>
                <a:path w="4069" h="1092" fill="none" extrusionOk="0">
                  <a:moveTo>
                    <a:pt x="3607" y="1"/>
                  </a:moveTo>
                  <a:lnTo>
                    <a:pt x="3607" y="1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04" y="85"/>
                  </a:lnTo>
                  <a:lnTo>
                    <a:pt x="504" y="85"/>
                  </a:lnTo>
                  <a:lnTo>
                    <a:pt x="336" y="127"/>
                  </a:lnTo>
                  <a:lnTo>
                    <a:pt x="168" y="253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98"/>
                  </a:lnTo>
                  <a:lnTo>
                    <a:pt x="168" y="965"/>
                  </a:lnTo>
                  <a:lnTo>
                    <a:pt x="336" y="1049"/>
                  </a:lnTo>
                  <a:lnTo>
                    <a:pt x="504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1007"/>
                  </a:lnTo>
                  <a:lnTo>
                    <a:pt x="3942" y="882"/>
                  </a:lnTo>
                  <a:lnTo>
                    <a:pt x="4068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68" y="336"/>
                  </a:lnTo>
                  <a:lnTo>
                    <a:pt x="3942" y="169"/>
                  </a:lnTo>
                  <a:lnTo>
                    <a:pt x="3817" y="43"/>
                  </a:lnTo>
                  <a:lnTo>
                    <a:pt x="3607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0" name="Google Shape;190;p17"/>
            <p:cNvSpPr/>
            <p:nvPr/>
          </p:nvSpPr>
          <p:spPr>
            <a:xfrm>
              <a:off x="2551781" y="1405647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6"/>
                  </a:lnTo>
                  <a:lnTo>
                    <a:pt x="462" y="1006"/>
                  </a:lnTo>
                  <a:lnTo>
                    <a:pt x="3523" y="1090"/>
                  </a:lnTo>
                  <a:lnTo>
                    <a:pt x="3565" y="1090"/>
                  </a:lnTo>
                  <a:lnTo>
                    <a:pt x="3565" y="1090"/>
                  </a:lnTo>
                  <a:lnTo>
                    <a:pt x="3733" y="1048"/>
                  </a:lnTo>
                  <a:lnTo>
                    <a:pt x="3900" y="965"/>
                  </a:lnTo>
                  <a:lnTo>
                    <a:pt x="4026" y="797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7"/>
                  </a:lnTo>
                  <a:lnTo>
                    <a:pt x="3900" y="252"/>
                  </a:lnTo>
                  <a:lnTo>
                    <a:pt x="3775" y="126"/>
                  </a:lnTo>
                  <a:lnTo>
                    <a:pt x="3565" y="84"/>
                  </a:lnTo>
                  <a:lnTo>
                    <a:pt x="3565" y="84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1" name="Google Shape;191;p17"/>
            <p:cNvSpPr/>
            <p:nvPr/>
          </p:nvSpPr>
          <p:spPr>
            <a:xfrm>
              <a:off x="3025936" y="1403199"/>
              <a:ext cx="79031" cy="22011"/>
            </a:xfrm>
            <a:custGeom>
              <a:avLst/>
              <a:gdLst/>
              <a:ahLst/>
              <a:cxnLst/>
              <a:rect l="l" t="t" r="r" b="b"/>
              <a:pathLst>
                <a:path w="4068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3" y="126"/>
                  </a:lnTo>
                  <a:lnTo>
                    <a:pt x="503" y="126"/>
                  </a:lnTo>
                  <a:lnTo>
                    <a:pt x="294" y="168"/>
                  </a:lnTo>
                  <a:lnTo>
                    <a:pt x="126" y="252"/>
                  </a:lnTo>
                  <a:lnTo>
                    <a:pt x="42" y="420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839"/>
                  </a:lnTo>
                  <a:lnTo>
                    <a:pt x="168" y="1007"/>
                  </a:lnTo>
                  <a:lnTo>
                    <a:pt x="335" y="1091"/>
                  </a:lnTo>
                  <a:lnTo>
                    <a:pt x="503" y="1132"/>
                  </a:lnTo>
                  <a:lnTo>
                    <a:pt x="545" y="1132"/>
                  </a:lnTo>
                  <a:lnTo>
                    <a:pt x="545" y="1132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965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42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2432829" y="1401567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5" y="1091"/>
                  </a:lnTo>
                  <a:lnTo>
                    <a:pt x="3943" y="1007"/>
                  </a:lnTo>
                  <a:lnTo>
                    <a:pt x="4027" y="839"/>
                  </a:lnTo>
                  <a:lnTo>
                    <a:pt x="4069" y="629"/>
                  </a:lnTo>
                  <a:lnTo>
                    <a:pt x="4069" y="629"/>
                  </a:lnTo>
                  <a:lnTo>
                    <a:pt x="4027" y="462"/>
                  </a:lnTo>
                  <a:lnTo>
                    <a:pt x="3943" y="294"/>
                  </a:lnTo>
                  <a:lnTo>
                    <a:pt x="3775" y="168"/>
                  </a:lnTo>
                  <a:lnTo>
                    <a:pt x="3607" y="126"/>
                  </a:lnTo>
                  <a:lnTo>
                    <a:pt x="3607" y="12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3144868" y="1398303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3" y="462"/>
                  </a:lnTo>
                  <a:lnTo>
                    <a:pt x="1" y="672"/>
                  </a:lnTo>
                  <a:lnTo>
                    <a:pt x="1" y="672"/>
                  </a:lnTo>
                  <a:lnTo>
                    <a:pt x="43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43" y="881"/>
                  </a:lnTo>
                  <a:lnTo>
                    <a:pt x="4026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4" name="Google Shape;194;p17"/>
            <p:cNvSpPr/>
            <p:nvPr/>
          </p:nvSpPr>
          <p:spPr>
            <a:xfrm>
              <a:off x="2314712" y="1395040"/>
              <a:ext cx="79031" cy="23663"/>
            </a:xfrm>
            <a:custGeom>
              <a:avLst/>
              <a:gdLst/>
              <a:ahLst/>
              <a:cxnLst/>
              <a:rect l="l" t="t" r="r" b="b"/>
              <a:pathLst>
                <a:path w="4068" h="1218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26" y="882"/>
                  </a:lnTo>
                  <a:lnTo>
                    <a:pt x="294" y="965"/>
                  </a:lnTo>
                  <a:lnTo>
                    <a:pt x="461" y="1049"/>
                  </a:lnTo>
                  <a:lnTo>
                    <a:pt x="461" y="1049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2" y="1175"/>
                  </a:lnTo>
                  <a:lnTo>
                    <a:pt x="3900" y="1049"/>
                  </a:lnTo>
                  <a:lnTo>
                    <a:pt x="4026" y="923"/>
                  </a:lnTo>
                  <a:lnTo>
                    <a:pt x="4068" y="714"/>
                  </a:lnTo>
                  <a:lnTo>
                    <a:pt x="4068" y="714"/>
                  </a:lnTo>
                  <a:lnTo>
                    <a:pt x="4026" y="504"/>
                  </a:lnTo>
                  <a:lnTo>
                    <a:pt x="3942" y="336"/>
                  </a:lnTo>
                  <a:lnTo>
                    <a:pt x="3774" y="252"/>
                  </a:lnTo>
                  <a:lnTo>
                    <a:pt x="3565" y="169"/>
                  </a:lnTo>
                  <a:lnTo>
                    <a:pt x="3565" y="169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5" name="Google Shape;195;p17"/>
            <p:cNvSpPr/>
            <p:nvPr/>
          </p:nvSpPr>
          <p:spPr>
            <a:xfrm>
              <a:off x="3263004" y="1392611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6" y="336"/>
                  </a:lnTo>
                  <a:lnTo>
                    <a:pt x="42" y="503"/>
                  </a:lnTo>
                  <a:lnTo>
                    <a:pt x="0" y="671"/>
                  </a:lnTo>
                  <a:lnTo>
                    <a:pt x="0" y="671"/>
                  </a:lnTo>
                  <a:lnTo>
                    <a:pt x="42" y="881"/>
                  </a:lnTo>
                  <a:lnTo>
                    <a:pt x="168" y="1048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5" y="1174"/>
                  </a:lnTo>
                  <a:lnTo>
                    <a:pt x="545" y="117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52"/>
                  </a:lnTo>
                  <a:lnTo>
                    <a:pt x="3942" y="126"/>
                  </a:lnTo>
                  <a:lnTo>
                    <a:pt x="3775" y="0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6" name="Google Shape;196;p17"/>
            <p:cNvSpPr/>
            <p:nvPr/>
          </p:nvSpPr>
          <p:spPr>
            <a:xfrm>
              <a:off x="2196577" y="1387716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0" y="1091"/>
                  </a:lnTo>
                  <a:lnTo>
                    <a:pt x="3984" y="923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46"/>
                  </a:lnTo>
                  <a:lnTo>
                    <a:pt x="3942" y="378"/>
                  </a:lnTo>
                  <a:lnTo>
                    <a:pt x="3775" y="252"/>
                  </a:lnTo>
                  <a:lnTo>
                    <a:pt x="3565" y="210"/>
                  </a:lnTo>
                  <a:lnTo>
                    <a:pt x="3565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7" name="Google Shape;197;p17"/>
            <p:cNvSpPr/>
            <p:nvPr/>
          </p:nvSpPr>
          <p:spPr>
            <a:xfrm>
              <a:off x="1923646" y="1385268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3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3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8" name="Google Shape;198;p17"/>
            <p:cNvSpPr/>
            <p:nvPr/>
          </p:nvSpPr>
          <p:spPr>
            <a:xfrm>
              <a:off x="3381937" y="1384452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24" y="1"/>
                  </a:moveTo>
                  <a:lnTo>
                    <a:pt x="3524" y="1"/>
                  </a:lnTo>
                  <a:lnTo>
                    <a:pt x="3524" y="1"/>
                  </a:lnTo>
                  <a:lnTo>
                    <a:pt x="3524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94" y="252"/>
                  </a:lnTo>
                  <a:lnTo>
                    <a:pt x="127" y="378"/>
                  </a:lnTo>
                  <a:lnTo>
                    <a:pt x="1" y="546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23"/>
                  </a:lnTo>
                  <a:lnTo>
                    <a:pt x="169" y="1091"/>
                  </a:lnTo>
                  <a:lnTo>
                    <a:pt x="294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9" name="Google Shape;199;p17"/>
            <p:cNvSpPr/>
            <p:nvPr/>
          </p:nvSpPr>
          <p:spPr>
            <a:xfrm>
              <a:off x="2078441" y="1377944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258"/>
                  </a:lnTo>
                  <a:lnTo>
                    <a:pt x="3523" y="1258"/>
                  </a:lnTo>
                  <a:lnTo>
                    <a:pt x="3523" y="1258"/>
                  </a:lnTo>
                  <a:lnTo>
                    <a:pt x="3733" y="1216"/>
                  </a:lnTo>
                  <a:lnTo>
                    <a:pt x="3901" y="1132"/>
                  </a:lnTo>
                  <a:lnTo>
                    <a:pt x="3985" y="1007"/>
                  </a:lnTo>
                  <a:lnTo>
                    <a:pt x="4027" y="797"/>
                  </a:lnTo>
                  <a:lnTo>
                    <a:pt x="4027" y="797"/>
                  </a:lnTo>
                  <a:lnTo>
                    <a:pt x="4027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565" y="252"/>
                  </a:lnTo>
                  <a:lnTo>
                    <a:pt x="3565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0" name="Google Shape;200;p17"/>
            <p:cNvSpPr/>
            <p:nvPr/>
          </p:nvSpPr>
          <p:spPr>
            <a:xfrm>
              <a:off x="3500072" y="1375496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3" y="588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1" name="Google Shape;201;p17"/>
            <p:cNvSpPr/>
            <p:nvPr/>
          </p:nvSpPr>
          <p:spPr>
            <a:xfrm>
              <a:off x="1960324" y="1366540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732" y="1300"/>
                  </a:lnTo>
                  <a:lnTo>
                    <a:pt x="3900" y="1174"/>
                  </a:lnTo>
                  <a:lnTo>
                    <a:pt x="3984" y="1049"/>
                  </a:lnTo>
                  <a:lnTo>
                    <a:pt x="4026" y="839"/>
                  </a:lnTo>
                  <a:lnTo>
                    <a:pt x="4026" y="839"/>
                  </a:lnTo>
                  <a:lnTo>
                    <a:pt x="4026" y="671"/>
                  </a:lnTo>
                  <a:lnTo>
                    <a:pt x="3942" y="503"/>
                  </a:lnTo>
                  <a:lnTo>
                    <a:pt x="3774" y="378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2" name="Google Shape;202;p17"/>
            <p:cNvSpPr/>
            <p:nvPr/>
          </p:nvSpPr>
          <p:spPr>
            <a:xfrm>
              <a:off x="3618208" y="1365724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504" y="252"/>
                  </a:lnTo>
                  <a:lnTo>
                    <a:pt x="504" y="252"/>
                  </a:lnTo>
                  <a:lnTo>
                    <a:pt x="294" y="336"/>
                  </a:lnTo>
                  <a:lnTo>
                    <a:pt x="126" y="461"/>
                  </a:lnTo>
                  <a:lnTo>
                    <a:pt x="42" y="629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84" y="1007"/>
                  </a:lnTo>
                  <a:lnTo>
                    <a:pt x="168" y="1132"/>
                  </a:lnTo>
                  <a:lnTo>
                    <a:pt x="336" y="1258"/>
                  </a:lnTo>
                  <a:lnTo>
                    <a:pt x="545" y="1300"/>
                  </a:lnTo>
                  <a:lnTo>
                    <a:pt x="587" y="1300"/>
                  </a:lnTo>
                  <a:lnTo>
                    <a:pt x="587" y="1300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3" name="Google Shape;203;p17"/>
            <p:cNvSpPr/>
            <p:nvPr/>
          </p:nvSpPr>
          <p:spPr>
            <a:xfrm>
              <a:off x="3737140" y="1355136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3" y="336"/>
                  </a:lnTo>
                  <a:lnTo>
                    <a:pt x="85" y="461"/>
                  </a:lnTo>
                  <a:lnTo>
                    <a:pt x="1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06"/>
                  </a:lnTo>
                  <a:lnTo>
                    <a:pt x="169" y="1174"/>
                  </a:lnTo>
                  <a:lnTo>
                    <a:pt x="294" y="1258"/>
                  </a:lnTo>
                  <a:lnTo>
                    <a:pt x="504" y="1300"/>
                  </a:lnTo>
                  <a:lnTo>
                    <a:pt x="504" y="1300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27" y="461"/>
                  </a:lnTo>
                  <a:lnTo>
                    <a:pt x="4027" y="461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4" name="Google Shape;204;p17"/>
            <p:cNvSpPr/>
            <p:nvPr/>
          </p:nvSpPr>
          <p:spPr>
            <a:xfrm>
              <a:off x="3855276" y="1343713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1" y="672"/>
                  </a:lnTo>
                  <a:lnTo>
                    <a:pt x="1" y="840"/>
                  </a:lnTo>
                  <a:lnTo>
                    <a:pt x="1" y="840"/>
                  </a:lnTo>
                  <a:lnTo>
                    <a:pt x="43" y="1049"/>
                  </a:lnTo>
                  <a:lnTo>
                    <a:pt x="168" y="1175"/>
                  </a:lnTo>
                  <a:lnTo>
                    <a:pt x="294" y="1301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5" name="Google Shape;205;p17"/>
            <p:cNvSpPr/>
            <p:nvPr/>
          </p:nvSpPr>
          <p:spPr>
            <a:xfrm>
              <a:off x="7256600" y="1333126"/>
              <a:ext cx="52163" cy="56243"/>
            </a:xfrm>
            <a:custGeom>
              <a:avLst/>
              <a:gdLst/>
              <a:ahLst/>
              <a:cxnLst/>
              <a:rect l="l" t="t" r="r" b="b"/>
              <a:pathLst>
                <a:path w="2685" h="2895" fill="none" extrusionOk="0">
                  <a:moveTo>
                    <a:pt x="1594" y="1"/>
                  </a:moveTo>
                  <a:lnTo>
                    <a:pt x="1594" y="1"/>
                  </a:lnTo>
                  <a:lnTo>
                    <a:pt x="1384" y="43"/>
                  </a:lnTo>
                  <a:lnTo>
                    <a:pt x="1258" y="127"/>
                  </a:lnTo>
                  <a:lnTo>
                    <a:pt x="1132" y="252"/>
                  </a:lnTo>
                  <a:lnTo>
                    <a:pt x="1091" y="420"/>
                  </a:lnTo>
                  <a:lnTo>
                    <a:pt x="1091" y="420"/>
                  </a:lnTo>
                  <a:lnTo>
                    <a:pt x="1091" y="546"/>
                  </a:lnTo>
                  <a:lnTo>
                    <a:pt x="1091" y="672"/>
                  </a:lnTo>
                  <a:lnTo>
                    <a:pt x="1132" y="798"/>
                  </a:lnTo>
                  <a:lnTo>
                    <a:pt x="1216" y="881"/>
                  </a:lnTo>
                  <a:lnTo>
                    <a:pt x="1216" y="881"/>
                  </a:lnTo>
                  <a:lnTo>
                    <a:pt x="126" y="2056"/>
                  </a:lnTo>
                  <a:lnTo>
                    <a:pt x="126" y="2056"/>
                  </a:lnTo>
                  <a:lnTo>
                    <a:pt x="42" y="2223"/>
                  </a:lnTo>
                  <a:lnTo>
                    <a:pt x="0" y="2433"/>
                  </a:lnTo>
                  <a:lnTo>
                    <a:pt x="42" y="2601"/>
                  </a:lnTo>
                  <a:lnTo>
                    <a:pt x="168" y="2769"/>
                  </a:lnTo>
                  <a:lnTo>
                    <a:pt x="168" y="2769"/>
                  </a:lnTo>
                  <a:lnTo>
                    <a:pt x="336" y="2852"/>
                  </a:lnTo>
                  <a:lnTo>
                    <a:pt x="503" y="2894"/>
                  </a:lnTo>
                  <a:lnTo>
                    <a:pt x="503" y="2894"/>
                  </a:lnTo>
                  <a:lnTo>
                    <a:pt x="713" y="2852"/>
                  </a:lnTo>
                  <a:lnTo>
                    <a:pt x="881" y="2727"/>
                  </a:lnTo>
                  <a:lnTo>
                    <a:pt x="881" y="2727"/>
                  </a:lnTo>
                  <a:lnTo>
                    <a:pt x="2558" y="965"/>
                  </a:lnTo>
                  <a:lnTo>
                    <a:pt x="2558" y="965"/>
                  </a:lnTo>
                  <a:lnTo>
                    <a:pt x="2642" y="839"/>
                  </a:lnTo>
                  <a:lnTo>
                    <a:pt x="2684" y="714"/>
                  </a:lnTo>
                  <a:lnTo>
                    <a:pt x="2684" y="588"/>
                  </a:lnTo>
                  <a:lnTo>
                    <a:pt x="2684" y="462"/>
                  </a:lnTo>
                  <a:lnTo>
                    <a:pt x="2684" y="462"/>
                  </a:lnTo>
                  <a:lnTo>
                    <a:pt x="2600" y="336"/>
                  </a:lnTo>
                  <a:lnTo>
                    <a:pt x="2516" y="210"/>
                  </a:lnTo>
                  <a:lnTo>
                    <a:pt x="2391" y="169"/>
                  </a:lnTo>
                  <a:lnTo>
                    <a:pt x="2265" y="127"/>
                  </a:lnTo>
                  <a:lnTo>
                    <a:pt x="1678" y="1"/>
                  </a:lnTo>
                  <a:lnTo>
                    <a:pt x="1678" y="1"/>
                  </a:lnTo>
                  <a:lnTo>
                    <a:pt x="159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6" name="Google Shape;206;p17"/>
            <p:cNvSpPr/>
            <p:nvPr/>
          </p:nvSpPr>
          <p:spPr>
            <a:xfrm>
              <a:off x="3973412" y="1331494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672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7" name="Google Shape;207;p17"/>
            <p:cNvSpPr/>
            <p:nvPr/>
          </p:nvSpPr>
          <p:spPr>
            <a:xfrm>
              <a:off x="4090712" y="1319274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6" y="1"/>
                  </a:moveTo>
                  <a:lnTo>
                    <a:pt x="3566" y="1"/>
                  </a:lnTo>
                  <a:lnTo>
                    <a:pt x="3524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95" y="378"/>
                  </a:lnTo>
                  <a:lnTo>
                    <a:pt x="127" y="504"/>
                  </a:lnTo>
                  <a:lnTo>
                    <a:pt x="43" y="672"/>
                  </a:lnTo>
                  <a:lnTo>
                    <a:pt x="1" y="882"/>
                  </a:lnTo>
                  <a:lnTo>
                    <a:pt x="1" y="882"/>
                  </a:lnTo>
                  <a:lnTo>
                    <a:pt x="85" y="1049"/>
                  </a:lnTo>
                  <a:lnTo>
                    <a:pt x="169" y="1217"/>
                  </a:lnTo>
                  <a:lnTo>
                    <a:pt x="336" y="1301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40"/>
                  </a:lnTo>
                  <a:lnTo>
                    <a:pt x="4069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8" name="Google Shape;208;p17"/>
            <p:cNvSpPr/>
            <p:nvPr/>
          </p:nvSpPr>
          <p:spPr>
            <a:xfrm>
              <a:off x="7160456" y="1314398"/>
              <a:ext cx="78235" cy="28520"/>
            </a:xfrm>
            <a:custGeom>
              <a:avLst/>
              <a:gdLst/>
              <a:ahLst/>
              <a:cxnLst/>
              <a:rect l="l" t="t" r="r" b="b"/>
              <a:pathLst>
                <a:path w="4027" h="14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468"/>
                  </a:lnTo>
                  <a:lnTo>
                    <a:pt x="3440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68"/>
                  </a:lnTo>
                  <a:lnTo>
                    <a:pt x="3859" y="1384"/>
                  </a:lnTo>
                  <a:lnTo>
                    <a:pt x="3943" y="1216"/>
                  </a:lnTo>
                  <a:lnTo>
                    <a:pt x="4027" y="1049"/>
                  </a:lnTo>
                  <a:lnTo>
                    <a:pt x="4027" y="1049"/>
                  </a:lnTo>
                  <a:lnTo>
                    <a:pt x="4027" y="839"/>
                  </a:lnTo>
                  <a:lnTo>
                    <a:pt x="3943" y="671"/>
                  </a:lnTo>
                  <a:lnTo>
                    <a:pt x="3775" y="545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9" name="Google Shape;209;p17"/>
            <p:cNvSpPr/>
            <p:nvPr/>
          </p:nvSpPr>
          <p:spPr>
            <a:xfrm>
              <a:off x="4208848" y="1307054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43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85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840"/>
                  </a:lnTo>
                  <a:lnTo>
                    <a:pt x="4027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0" name="Google Shape;210;p17"/>
            <p:cNvSpPr/>
            <p:nvPr/>
          </p:nvSpPr>
          <p:spPr>
            <a:xfrm>
              <a:off x="7043155" y="1296467"/>
              <a:ext cx="78215" cy="28539"/>
            </a:xfrm>
            <a:custGeom>
              <a:avLst/>
              <a:gdLst/>
              <a:ahLst/>
              <a:cxnLst/>
              <a:rect l="l" t="t" r="r" b="b"/>
              <a:pathLst>
                <a:path w="4026" h="14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30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732" y="1426"/>
                  </a:lnTo>
                  <a:lnTo>
                    <a:pt x="3858" y="1343"/>
                  </a:lnTo>
                  <a:lnTo>
                    <a:pt x="3984" y="1217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2" y="672"/>
                  </a:lnTo>
                  <a:lnTo>
                    <a:pt x="3816" y="546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7" y="1"/>
                  </a:lnTo>
                  <a:lnTo>
                    <a:pt x="587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1" name="Google Shape;211;p17"/>
            <p:cNvSpPr/>
            <p:nvPr/>
          </p:nvSpPr>
          <p:spPr>
            <a:xfrm>
              <a:off x="4326984" y="1294019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6" y="546"/>
                  </a:lnTo>
                  <a:lnTo>
                    <a:pt x="0" y="714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69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2" name="Google Shape;212;p17"/>
            <p:cNvSpPr/>
            <p:nvPr/>
          </p:nvSpPr>
          <p:spPr>
            <a:xfrm>
              <a:off x="4444304" y="1281799"/>
              <a:ext cx="79031" cy="26091"/>
            </a:xfrm>
            <a:custGeom>
              <a:avLst/>
              <a:gdLst/>
              <a:ahLst/>
              <a:cxnLst/>
              <a:rect l="l" t="t" r="r" b="b"/>
              <a:pathLst>
                <a:path w="4068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336"/>
                  </a:lnTo>
                  <a:lnTo>
                    <a:pt x="461" y="336"/>
                  </a:lnTo>
                  <a:lnTo>
                    <a:pt x="294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84" y="1091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587" y="1343"/>
                  </a:lnTo>
                  <a:lnTo>
                    <a:pt x="587" y="1343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6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7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3" name="Google Shape;213;p17"/>
            <p:cNvSpPr/>
            <p:nvPr/>
          </p:nvSpPr>
          <p:spPr>
            <a:xfrm>
              <a:off x="6925836" y="1280167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481" y="1427"/>
                  </a:lnTo>
                  <a:lnTo>
                    <a:pt x="3481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733" y="1427"/>
                  </a:lnTo>
                  <a:lnTo>
                    <a:pt x="3858" y="1301"/>
                  </a:lnTo>
                  <a:lnTo>
                    <a:pt x="3984" y="1175"/>
                  </a:lnTo>
                  <a:lnTo>
                    <a:pt x="4026" y="1007"/>
                  </a:lnTo>
                  <a:lnTo>
                    <a:pt x="4026" y="1007"/>
                  </a:lnTo>
                  <a:lnTo>
                    <a:pt x="4026" y="798"/>
                  </a:lnTo>
                  <a:lnTo>
                    <a:pt x="3942" y="630"/>
                  </a:lnTo>
                  <a:lnTo>
                    <a:pt x="3816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87" y="43"/>
                  </a:lnTo>
                  <a:lnTo>
                    <a:pt x="587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4562420" y="1270395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127" y="462"/>
                  </a:lnTo>
                  <a:lnTo>
                    <a:pt x="43" y="672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336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5" name="Google Shape;215;p17"/>
            <p:cNvSpPr/>
            <p:nvPr/>
          </p:nvSpPr>
          <p:spPr>
            <a:xfrm>
              <a:off x="6808516" y="1266335"/>
              <a:ext cx="78235" cy="26888"/>
            </a:xfrm>
            <a:custGeom>
              <a:avLst/>
              <a:gdLst/>
              <a:ahLst/>
              <a:cxnLst/>
              <a:rect l="l" t="t" r="r" b="b"/>
              <a:pathLst>
                <a:path w="4027" h="1384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0"/>
                  </a:lnTo>
                  <a:lnTo>
                    <a:pt x="168" y="126"/>
                  </a:lnTo>
                  <a:lnTo>
                    <a:pt x="43" y="252"/>
                  </a:lnTo>
                  <a:lnTo>
                    <a:pt x="1" y="419"/>
                  </a:lnTo>
                  <a:lnTo>
                    <a:pt x="1" y="419"/>
                  </a:lnTo>
                  <a:lnTo>
                    <a:pt x="1" y="629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84"/>
                  </a:lnTo>
                  <a:lnTo>
                    <a:pt x="3523" y="1384"/>
                  </a:lnTo>
                  <a:lnTo>
                    <a:pt x="3733" y="1342"/>
                  </a:lnTo>
                  <a:lnTo>
                    <a:pt x="3859" y="1258"/>
                  </a:lnTo>
                  <a:lnTo>
                    <a:pt x="3984" y="1090"/>
                  </a:lnTo>
                  <a:lnTo>
                    <a:pt x="4026" y="923"/>
                  </a:lnTo>
                  <a:lnTo>
                    <a:pt x="4026" y="923"/>
                  </a:lnTo>
                  <a:lnTo>
                    <a:pt x="4026" y="713"/>
                  </a:lnTo>
                  <a:lnTo>
                    <a:pt x="3943" y="545"/>
                  </a:lnTo>
                  <a:lnTo>
                    <a:pt x="3775" y="419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4680556" y="125899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84" y="462"/>
                  </a:lnTo>
                  <a:lnTo>
                    <a:pt x="0" y="630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42" y="1007"/>
                  </a:lnTo>
                  <a:lnTo>
                    <a:pt x="168" y="1175"/>
                  </a:lnTo>
                  <a:lnTo>
                    <a:pt x="294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0" y="839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6"/>
                  </a:lnTo>
                  <a:lnTo>
                    <a:pt x="3691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6691196" y="1252484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7" y="168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1" y="671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84"/>
                  </a:lnTo>
                  <a:lnTo>
                    <a:pt x="3523" y="1384"/>
                  </a:lnTo>
                  <a:lnTo>
                    <a:pt x="3691" y="1342"/>
                  </a:lnTo>
                  <a:lnTo>
                    <a:pt x="3859" y="1216"/>
                  </a:lnTo>
                  <a:lnTo>
                    <a:pt x="3985" y="1090"/>
                  </a:lnTo>
                  <a:lnTo>
                    <a:pt x="4027" y="923"/>
                  </a:lnTo>
                  <a:lnTo>
                    <a:pt x="4027" y="923"/>
                  </a:lnTo>
                  <a:lnTo>
                    <a:pt x="4027" y="713"/>
                  </a:lnTo>
                  <a:lnTo>
                    <a:pt x="3901" y="545"/>
                  </a:lnTo>
                  <a:lnTo>
                    <a:pt x="3775" y="419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42"/>
                  </a:lnTo>
                  <a:lnTo>
                    <a:pt x="546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4797876" y="1248404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29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84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3" y="1300"/>
                  </a:lnTo>
                  <a:lnTo>
                    <a:pt x="503" y="1300"/>
                  </a:lnTo>
                  <a:lnTo>
                    <a:pt x="587" y="1259"/>
                  </a:lnTo>
                  <a:lnTo>
                    <a:pt x="587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6573079" y="1241080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732" y="1300"/>
                  </a:lnTo>
                  <a:lnTo>
                    <a:pt x="3858" y="1174"/>
                  </a:lnTo>
                  <a:lnTo>
                    <a:pt x="3984" y="1048"/>
                  </a:lnTo>
                  <a:lnTo>
                    <a:pt x="4026" y="839"/>
                  </a:lnTo>
                  <a:lnTo>
                    <a:pt x="4026" y="839"/>
                  </a:lnTo>
                  <a:lnTo>
                    <a:pt x="4026" y="671"/>
                  </a:lnTo>
                  <a:lnTo>
                    <a:pt x="3942" y="503"/>
                  </a:lnTo>
                  <a:lnTo>
                    <a:pt x="3774" y="377"/>
                  </a:lnTo>
                  <a:lnTo>
                    <a:pt x="3565" y="294"/>
                  </a:lnTo>
                  <a:lnTo>
                    <a:pt x="3565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0" name="Google Shape;220;p17"/>
            <p:cNvSpPr/>
            <p:nvPr/>
          </p:nvSpPr>
          <p:spPr>
            <a:xfrm>
              <a:off x="4915992" y="1238632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7" y="420"/>
                  </a:lnTo>
                  <a:lnTo>
                    <a:pt x="43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9" y="1132"/>
                  </a:lnTo>
                  <a:lnTo>
                    <a:pt x="336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1" name="Google Shape;221;p17"/>
            <p:cNvSpPr/>
            <p:nvPr/>
          </p:nvSpPr>
          <p:spPr>
            <a:xfrm>
              <a:off x="6454944" y="123128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259"/>
                  </a:lnTo>
                  <a:lnTo>
                    <a:pt x="3523" y="1259"/>
                  </a:lnTo>
                  <a:lnTo>
                    <a:pt x="3523" y="1259"/>
                  </a:lnTo>
                  <a:lnTo>
                    <a:pt x="3733" y="1217"/>
                  </a:lnTo>
                  <a:lnTo>
                    <a:pt x="3900" y="1133"/>
                  </a:lnTo>
                  <a:lnTo>
                    <a:pt x="3984" y="965"/>
                  </a:lnTo>
                  <a:lnTo>
                    <a:pt x="4068" y="798"/>
                  </a:lnTo>
                  <a:lnTo>
                    <a:pt x="4068" y="798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2" name="Google Shape;222;p17"/>
            <p:cNvSpPr/>
            <p:nvPr/>
          </p:nvSpPr>
          <p:spPr>
            <a:xfrm>
              <a:off x="5034128" y="1229657"/>
              <a:ext cx="79050" cy="24479"/>
            </a:xfrm>
            <a:custGeom>
              <a:avLst/>
              <a:gdLst/>
              <a:ahLst/>
              <a:cxnLst/>
              <a:rect l="l" t="t" r="r" b="b"/>
              <a:pathLst>
                <a:path w="4069" h="126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11"/>
                  </a:lnTo>
                  <a:lnTo>
                    <a:pt x="462" y="211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3" y="588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65"/>
                  </a:lnTo>
                  <a:lnTo>
                    <a:pt x="168" y="1091"/>
                  </a:lnTo>
                  <a:lnTo>
                    <a:pt x="336" y="1217"/>
                  </a:lnTo>
                  <a:lnTo>
                    <a:pt x="504" y="1259"/>
                  </a:lnTo>
                  <a:lnTo>
                    <a:pt x="546" y="1259"/>
                  </a:lnTo>
                  <a:lnTo>
                    <a:pt x="546" y="125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3984" y="294"/>
                  </a:lnTo>
                  <a:lnTo>
                    <a:pt x="3901" y="169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3" name="Google Shape;223;p17"/>
            <p:cNvSpPr/>
            <p:nvPr/>
          </p:nvSpPr>
          <p:spPr>
            <a:xfrm>
              <a:off x="6336808" y="1223149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69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1" y="1091"/>
                  </a:lnTo>
                  <a:lnTo>
                    <a:pt x="3985" y="923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46"/>
                  </a:lnTo>
                  <a:lnTo>
                    <a:pt x="3943" y="378"/>
                  </a:lnTo>
                  <a:lnTo>
                    <a:pt x="3775" y="252"/>
                  </a:lnTo>
                  <a:lnTo>
                    <a:pt x="3565" y="210"/>
                  </a:lnTo>
                  <a:lnTo>
                    <a:pt x="3565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4" name="Google Shape;224;p17"/>
            <p:cNvSpPr/>
            <p:nvPr/>
          </p:nvSpPr>
          <p:spPr>
            <a:xfrm>
              <a:off x="5152264" y="1222333"/>
              <a:ext cx="79031" cy="23643"/>
            </a:xfrm>
            <a:custGeom>
              <a:avLst/>
              <a:gdLst/>
              <a:ahLst/>
              <a:cxnLst/>
              <a:rect l="l" t="t" r="r" b="b"/>
              <a:pathLst>
                <a:path w="4068" h="1217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52"/>
                  </a:lnTo>
                  <a:lnTo>
                    <a:pt x="126" y="378"/>
                  </a:lnTo>
                  <a:lnTo>
                    <a:pt x="42" y="546"/>
                  </a:lnTo>
                  <a:lnTo>
                    <a:pt x="0" y="713"/>
                  </a:lnTo>
                  <a:lnTo>
                    <a:pt x="0" y="713"/>
                  </a:lnTo>
                  <a:lnTo>
                    <a:pt x="42" y="923"/>
                  </a:lnTo>
                  <a:lnTo>
                    <a:pt x="168" y="1049"/>
                  </a:lnTo>
                  <a:lnTo>
                    <a:pt x="294" y="1175"/>
                  </a:lnTo>
                  <a:lnTo>
                    <a:pt x="503" y="1217"/>
                  </a:lnTo>
                  <a:lnTo>
                    <a:pt x="545" y="1217"/>
                  </a:lnTo>
                  <a:lnTo>
                    <a:pt x="545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5" name="Google Shape;225;p17"/>
            <p:cNvSpPr/>
            <p:nvPr/>
          </p:nvSpPr>
          <p:spPr>
            <a:xfrm>
              <a:off x="5270380" y="1215825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4" y="0"/>
                  </a:lnTo>
                  <a:lnTo>
                    <a:pt x="3524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7" y="336"/>
                  </a:lnTo>
                  <a:lnTo>
                    <a:pt x="43" y="503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881"/>
                  </a:lnTo>
                  <a:lnTo>
                    <a:pt x="169" y="1048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6" y="1174"/>
                  </a:lnTo>
                  <a:lnTo>
                    <a:pt x="546" y="1174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6" name="Google Shape;226;p17"/>
            <p:cNvSpPr/>
            <p:nvPr/>
          </p:nvSpPr>
          <p:spPr>
            <a:xfrm>
              <a:off x="6218692" y="1215825"/>
              <a:ext cx="78215" cy="22827"/>
            </a:xfrm>
            <a:custGeom>
              <a:avLst/>
              <a:gdLst/>
              <a:ahLst/>
              <a:cxnLst/>
              <a:rect l="l" t="t" r="r" b="b"/>
              <a:pathLst>
                <a:path w="4026" h="1175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523" y="1174"/>
                  </a:lnTo>
                  <a:lnTo>
                    <a:pt x="3523" y="1174"/>
                  </a:lnTo>
                  <a:lnTo>
                    <a:pt x="3523" y="1174"/>
                  </a:lnTo>
                  <a:lnTo>
                    <a:pt x="3732" y="1174"/>
                  </a:lnTo>
                  <a:lnTo>
                    <a:pt x="3900" y="1048"/>
                  </a:lnTo>
                  <a:lnTo>
                    <a:pt x="3984" y="881"/>
                  </a:lnTo>
                  <a:lnTo>
                    <a:pt x="4026" y="713"/>
                  </a:lnTo>
                  <a:lnTo>
                    <a:pt x="4026" y="713"/>
                  </a:lnTo>
                  <a:lnTo>
                    <a:pt x="4026" y="503"/>
                  </a:lnTo>
                  <a:lnTo>
                    <a:pt x="3900" y="336"/>
                  </a:lnTo>
                  <a:lnTo>
                    <a:pt x="3774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7" name="Google Shape;227;p17"/>
            <p:cNvSpPr/>
            <p:nvPr/>
          </p:nvSpPr>
          <p:spPr>
            <a:xfrm>
              <a:off x="5388516" y="121092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26"/>
                  </a:lnTo>
                  <a:lnTo>
                    <a:pt x="504" y="126"/>
                  </a:lnTo>
                  <a:lnTo>
                    <a:pt x="294" y="168"/>
                  </a:lnTo>
                  <a:lnTo>
                    <a:pt x="168" y="294"/>
                  </a:lnTo>
                  <a:lnTo>
                    <a:pt x="43" y="462"/>
                  </a:lnTo>
                  <a:lnTo>
                    <a:pt x="1" y="671"/>
                  </a:lnTo>
                  <a:lnTo>
                    <a:pt x="1" y="671"/>
                  </a:lnTo>
                  <a:lnTo>
                    <a:pt x="84" y="839"/>
                  </a:lnTo>
                  <a:lnTo>
                    <a:pt x="168" y="1007"/>
                  </a:lnTo>
                  <a:lnTo>
                    <a:pt x="336" y="1091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8" name="Google Shape;228;p17"/>
            <p:cNvSpPr/>
            <p:nvPr/>
          </p:nvSpPr>
          <p:spPr>
            <a:xfrm>
              <a:off x="6099740" y="121092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68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5" y="1091"/>
                  </a:lnTo>
                  <a:lnTo>
                    <a:pt x="3901" y="1007"/>
                  </a:lnTo>
                  <a:lnTo>
                    <a:pt x="4026" y="839"/>
                  </a:lnTo>
                  <a:lnTo>
                    <a:pt x="4068" y="629"/>
                  </a:lnTo>
                  <a:lnTo>
                    <a:pt x="4068" y="629"/>
                  </a:lnTo>
                  <a:lnTo>
                    <a:pt x="4026" y="462"/>
                  </a:lnTo>
                  <a:lnTo>
                    <a:pt x="3942" y="294"/>
                  </a:lnTo>
                  <a:lnTo>
                    <a:pt x="3775" y="168"/>
                  </a:lnTo>
                  <a:lnTo>
                    <a:pt x="3607" y="126"/>
                  </a:lnTo>
                  <a:lnTo>
                    <a:pt x="3607" y="12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29" name="Google Shape;229;p17"/>
            <p:cNvSpPr/>
            <p:nvPr/>
          </p:nvSpPr>
          <p:spPr>
            <a:xfrm>
              <a:off x="5507468" y="1207665"/>
              <a:ext cx="79031" cy="21215"/>
            </a:xfrm>
            <a:custGeom>
              <a:avLst/>
              <a:gdLst/>
              <a:ahLst/>
              <a:cxnLst/>
              <a:rect l="l" t="t" r="r" b="b"/>
              <a:pathLst>
                <a:path w="4068" h="1092" fill="none" extrusionOk="0">
                  <a:moveTo>
                    <a:pt x="3565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503" y="85"/>
                  </a:lnTo>
                  <a:lnTo>
                    <a:pt x="503" y="85"/>
                  </a:lnTo>
                  <a:lnTo>
                    <a:pt x="294" y="126"/>
                  </a:lnTo>
                  <a:lnTo>
                    <a:pt x="126" y="210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97"/>
                  </a:lnTo>
                  <a:lnTo>
                    <a:pt x="168" y="923"/>
                  </a:lnTo>
                  <a:lnTo>
                    <a:pt x="294" y="1049"/>
                  </a:lnTo>
                  <a:lnTo>
                    <a:pt x="503" y="1091"/>
                  </a:lnTo>
                  <a:lnTo>
                    <a:pt x="503" y="1091"/>
                  </a:lnTo>
                  <a:lnTo>
                    <a:pt x="503" y="109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0" name="Google Shape;230;p17"/>
            <p:cNvSpPr/>
            <p:nvPr/>
          </p:nvSpPr>
          <p:spPr>
            <a:xfrm>
              <a:off x="5981604" y="1206850"/>
              <a:ext cx="79050" cy="22031"/>
            </a:xfrm>
            <a:custGeom>
              <a:avLst/>
              <a:gdLst/>
              <a:ahLst/>
              <a:cxnLst/>
              <a:rect l="l" t="t" r="r" b="b"/>
              <a:pathLst>
                <a:path w="4069" h="1134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4"/>
                  </a:lnTo>
                  <a:lnTo>
                    <a:pt x="127" y="881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23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33" y="1091"/>
                  </a:lnTo>
                  <a:lnTo>
                    <a:pt x="3901" y="965"/>
                  </a:lnTo>
                  <a:lnTo>
                    <a:pt x="4027" y="798"/>
                  </a:lnTo>
                  <a:lnTo>
                    <a:pt x="4069" y="630"/>
                  </a:lnTo>
                  <a:lnTo>
                    <a:pt x="4069" y="630"/>
                  </a:lnTo>
                  <a:lnTo>
                    <a:pt x="4027" y="420"/>
                  </a:lnTo>
                  <a:lnTo>
                    <a:pt x="3943" y="252"/>
                  </a:lnTo>
                  <a:lnTo>
                    <a:pt x="3775" y="127"/>
                  </a:lnTo>
                  <a:lnTo>
                    <a:pt x="3565" y="85"/>
                  </a:lnTo>
                  <a:lnTo>
                    <a:pt x="3565" y="85"/>
                  </a:lnTo>
                  <a:lnTo>
                    <a:pt x="504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1" name="Google Shape;231;p17"/>
            <p:cNvSpPr/>
            <p:nvPr/>
          </p:nvSpPr>
          <p:spPr>
            <a:xfrm>
              <a:off x="5625584" y="1205218"/>
              <a:ext cx="79050" cy="20399"/>
            </a:xfrm>
            <a:custGeom>
              <a:avLst/>
              <a:gdLst/>
              <a:ahLst/>
              <a:cxnLst/>
              <a:rect l="l" t="t" r="r" b="b"/>
              <a:pathLst>
                <a:path w="4069" h="105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504" y="43"/>
                  </a:lnTo>
                  <a:lnTo>
                    <a:pt x="504" y="43"/>
                  </a:lnTo>
                  <a:lnTo>
                    <a:pt x="336" y="85"/>
                  </a:lnTo>
                  <a:lnTo>
                    <a:pt x="169" y="211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43" y="756"/>
                  </a:lnTo>
                  <a:lnTo>
                    <a:pt x="169" y="923"/>
                  </a:lnTo>
                  <a:lnTo>
                    <a:pt x="336" y="1049"/>
                  </a:lnTo>
                  <a:lnTo>
                    <a:pt x="504" y="1049"/>
                  </a:lnTo>
                  <a:lnTo>
                    <a:pt x="546" y="1049"/>
                  </a:lnTo>
                  <a:lnTo>
                    <a:pt x="546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82"/>
                  </a:lnTo>
                  <a:lnTo>
                    <a:pt x="4027" y="714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294"/>
                  </a:lnTo>
                  <a:lnTo>
                    <a:pt x="3943" y="169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2" name="Google Shape;232;p17"/>
            <p:cNvSpPr/>
            <p:nvPr/>
          </p:nvSpPr>
          <p:spPr>
            <a:xfrm>
              <a:off x="5862672" y="1205218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545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2"/>
                  </a:lnTo>
                  <a:lnTo>
                    <a:pt x="336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68" y="378"/>
                  </a:lnTo>
                  <a:lnTo>
                    <a:pt x="3942" y="211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3" name="Google Shape;233;p17"/>
            <p:cNvSpPr/>
            <p:nvPr/>
          </p:nvSpPr>
          <p:spPr>
            <a:xfrm>
              <a:off x="5744536" y="1205218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2349" y="1"/>
                  </a:moveTo>
                  <a:lnTo>
                    <a:pt x="2349" y="1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294" y="43"/>
                  </a:lnTo>
                  <a:lnTo>
                    <a:pt x="126" y="127"/>
                  </a:lnTo>
                  <a:lnTo>
                    <a:pt x="42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2" y="714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2349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27"/>
                  </a:lnTo>
                  <a:lnTo>
                    <a:pt x="3775" y="43"/>
                  </a:lnTo>
                  <a:lnTo>
                    <a:pt x="3565" y="1"/>
                  </a:lnTo>
                  <a:lnTo>
                    <a:pt x="2349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grpSp>
        <p:nvGrpSpPr>
          <p:cNvPr id="234" name="Google Shape;234;p17"/>
          <p:cNvGrpSpPr/>
          <p:nvPr/>
        </p:nvGrpSpPr>
        <p:grpSpPr>
          <a:xfrm>
            <a:off x="3483089" y="3330926"/>
            <a:ext cx="5403973" cy="995137"/>
            <a:chOff x="1963569" y="2884300"/>
            <a:chExt cx="5403973" cy="1169924"/>
          </a:xfrm>
        </p:grpSpPr>
        <p:sp>
          <p:nvSpPr>
            <p:cNvPr id="235" name="Google Shape;235;p17"/>
            <p:cNvSpPr/>
            <p:nvPr/>
          </p:nvSpPr>
          <p:spPr>
            <a:xfrm>
              <a:off x="1963569" y="2884300"/>
              <a:ext cx="5403973" cy="1169924"/>
            </a:xfrm>
            <a:custGeom>
              <a:avLst/>
              <a:gdLst/>
              <a:ahLst/>
              <a:cxnLst/>
              <a:rect l="l" t="t" r="r" b="b"/>
              <a:pathLst>
                <a:path w="278161" h="60220" extrusionOk="0">
                  <a:moveTo>
                    <a:pt x="227838" y="0"/>
                  </a:moveTo>
                  <a:lnTo>
                    <a:pt x="224776" y="42"/>
                  </a:lnTo>
                  <a:lnTo>
                    <a:pt x="224567" y="84"/>
                  </a:lnTo>
                  <a:lnTo>
                    <a:pt x="224441" y="210"/>
                  </a:lnTo>
                  <a:lnTo>
                    <a:pt x="224315" y="378"/>
                  </a:lnTo>
                  <a:lnTo>
                    <a:pt x="224273" y="545"/>
                  </a:lnTo>
                  <a:lnTo>
                    <a:pt x="224315" y="755"/>
                  </a:lnTo>
                  <a:lnTo>
                    <a:pt x="224441" y="923"/>
                  </a:lnTo>
                  <a:lnTo>
                    <a:pt x="224609" y="1007"/>
                  </a:lnTo>
                  <a:lnTo>
                    <a:pt x="224776" y="1049"/>
                  </a:lnTo>
                  <a:lnTo>
                    <a:pt x="227838" y="1049"/>
                  </a:lnTo>
                  <a:lnTo>
                    <a:pt x="228047" y="1007"/>
                  </a:lnTo>
                  <a:lnTo>
                    <a:pt x="228215" y="881"/>
                  </a:lnTo>
                  <a:lnTo>
                    <a:pt x="228299" y="713"/>
                  </a:lnTo>
                  <a:lnTo>
                    <a:pt x="228341" y="503"/>
                  </a:lnTo>
                  <a:lnTo>
                    <a:pt x="228299" y="336"/>
                  </a:lnTo>
                  <a:lnTo>
                    <a:pt x="228215" y="168"/>
                  </a:lnTo>
                  <a:lnTo>
                    <a:pt x="228047" y="42"/>
                  </a:lnTo>
                  <a:lnTo>
                    <a:pt x="227838" y="0"/>
                  </a:lnTo>
                  <a:close/>
                  <a:moveTo>
                    <a:pt x="230438" y="0"/>
                  </a:moveTo>
                  <a:lnTo>
                    <a:pt x="230270" y="42"/>
                  </a:lnTo>
                  <a:lnTo>
                    <a:pt x="230102" y="168"/>
                  </a:lnTo>
                  <a:lnTo>
                    <a:pt x="229976" y="336"/>
                  </a:lnTo>
                  <a:lnTo>
                    <a:pt x="229934" y="503"/>
                  </a:lnTo>
                  <a:lnTo>
                    <a:pt x="229976" y="713"/>
                  </a:lnTo>
                  <a:lnTo>
                    <a:pt x="230102" y="881"/>
                  </a:lnTo>
                  <a:lnTo>
                    <a:pt x="230270" y="965"/>
                  </a:lnTo>
                  <a:lnTo>
                    <a:pt x="230438" y="1007"/>
                  </a:lnTo>
                  <a:lnTo>
                    <a:pt x="233499" y="1049"/>
                  </a:lnTo>
                  <a:lnTo>
                    <a:pt x="233709" y="1007"/>
                  </a:lnTo>
                  <a:lnTo>
                    <a:pt x="233876" y="881"/>
                  </a:lnTo>
                  <a:lnTo>
                    <a:pt x="233960" y="713"/>
                  </a:lnTo>
                  <a:lnTo>
                    <a:pt x="234002" y="545"/>
                  </a:lnTo>
                  <a:lnTo>
                    <a:pt x="233960" y="336"/>
                  </a:lnTo>
                  <a:lnTo>
                    <a:pt x="233876" y="168"/>
                  </a:lnTo>
                  <a:lnTo>
                    <a:pt x="233709" y="42"/>
                  </a:lnTo>
                  <a:lnTo>
                    <a:pt x="233499" y="0"/>
                  </a:lnTo>
                  <a:close/>
                  <a:moveTo>
                    <a:pt x="236518" y="42"/>
                  </a:moveTo>
                  <a:lnTo>
                    <a:pt x="236351" y="84"/>
                  </a:lnTo>
                  <a:lnTo>
                    <a:pt x="236183" y="210"/>
                  </a:lnTo>
                  <a:lnTo>
                    <a:pt x="236099" y="378"/>
                  </a:lnTo>
                  <a:lnTo>
                    <a:pt x="236057" y="545"/>
                  </a:lnTo>
                  <a:lnTo>
                    <a:pt x="236099" y="755"/>
                  </a:lnTo>
                  <a:lnTo>
                    <a:pt x="236183" y="923"/>
                  </a:lnTo>
                  <a:lnTo>
                    <a:pt x="236351" y="1007"/>
                  </a:lnTo>
                  <a:lnTo>
                    <a:pt x="236560" y="1049"/>
                  </a:lnTo>
                  <a:lnTo>
                    <a:pt x="239580" y="1132"/>
                  </a:lnTo>
                  <a:lnTo>
                    <a:pt x="239622" y="1132"/>
                  </a:lnTo>
                  <a:lnTo>
                    <a:pt x="239789" y="1091"/>
                  </a:lnTo>
                  <a:lnTo>
                    <a:pt x="239957" y="965"/>
                  </a:lnTo>
                  <a:lnTo>
                    <a:pt x="240083" y="839"/>
                  </a:lnTo>
                  <a:lnTo>
                    <a:pt x="240125" y="629"/>
                  </a:lnTo>
                  <a:lnTo>
                    <a:pt x="240083" y="420"/>
                  </a:lnTo>
                  <a:lnTo>
                    <a:pt x="239957" y="252"/>
                  </a:lnTo>
                  <a:lnTo>
                    <a:pt x="239831" y="168"/>
                  </a:lnTo>
                  <a:lnTo>
                    <a:pt x="239622" y="126"/>
                  </a:lnTo>
                  <a:lnTo>
                    <a:pt x="236560" y="42"/>
                  </a:lnTo>
                  <a:close/>
                  <a:moveTo>
                    <a:pt x="221715" y="84"/>
                  </a:moveTo>
                  <a:lnTo>
                    <a:pt x="218696" y="168"/>
                  </a:lnTo>
                  <a:lnTo>
                    <a:pt x="218486" y="210"/>
                  </a:lnTo>
                  <a:lnTo>
                    <a:pt x="218318" y="336"/>
                  </a:lnTo>
                  <a:lnTo>
                    <a:pt x="218234" y="503"/>
                  </a:lnTo>
                  <a:lnTo>
                    <a:pt x="218192" y="713"/>
                  </a:lnTo>
                  <a:lnTo>
                    <a:pt x="218234" y="881"/>
                  </a:lnTo>
                  <a:lnTo>
                    <a:pt x="218318" y="1049"/>
                  </a:lnTo>
                  <a:lnTo>
                    <a:pt x="218486" y="1174"/>
                  </a:lnTo>
                  <a:lnTo>
                    <a:pt x="218696" y="1216"/>
                  </a:lnTo>
                  <a:lnTo>
                    <a:pt x="221757" y="1132"/>
                  </a:lnTo>
                  <a:lnTo>
                    <a:pt x="221967" y="1091"/>
                  </a:lnTo>
                  <a:lnTo>
                    <a:pt x="222092" y="965"/>
                  </a:lnTo>
                  <a:lnTo>
                    <a:pt x="222218" y="797"/>
                  </a:lnTo>
                  <a:lnTo>
                    <a:pt x="222260" y="587"/>
                  </a:lnTo>
                  <a:lnTo>
                    <a:pt x="222218" y="420"/>
                  </a:lnTo>
                  <a:lnTo>
                    <a:pt x="222092" y="252"/>
                  </a:lnTo>
                  <a:lnTo>
                    <a:pt x="221925" y="126"/>
                  </a:lnTo>
                  <a:lnTo>
                    <a:pt x="221757" y="84"/>
                  </a:lnTo>
                  <a:close/>
                  <a:moveTo>
                    <a:pt x="242473" y="210"/>
                  </a:moveTo>
                  <a:lnTo>
                    <a:pt x="242305" y="336"/>
                  </a:lnTo>
                  <a:lnTo>
                    <a:pt x="242180" y="503"/>
                  </a:lnTo>
                  <a:lnTo>
                    <a:pt x="242138" y="671"/>
                  </a:lnTo>
                  <a:lnTo>
                    <a:pt x="242180" y="881"/>
                  </a:lnTo>
                  <a:lnTo>
                    <a:pt x="242263" y="1049"/>
                  </a:lnTo>
                  <a:lnTo>
                    <a:pt x="242431" y="1174"/>
                  </a:lnTo>
                  <a:lnTo>
                    <a:pt x="242641" y="1216"/>
                  </a:lnTo>
                  <a:lnTo>
                    <a:pt x="245702" y="1300"/>
                  </a:lnTo>
                  <a:lnTo>
                    <a:pt x="245912" y="1258"/>
                  </a:lnTo>
                  <a:lnTo>
                    <a:pt x="246038" y="1174"/>
                  </a:lnTo>
                  <a:lnTo>
                    <a:pt x="246164" y="1007"/>
                  </a:lnTo>
                  <a:lnTo>
                    <a:pt x="246205" y="839"/>
                  </a:lnTo>
                  <a:lnTo>
                    <a:pt x="246164" y="629"/>
                  </a:lnTo>
                  <a:lnTo>
                    <a:pt x="246080" y="461"/>
                  </a:lnTo>
                  <a:lnTo>
                    <a:pt x="245912" y="336"/>
                  </a:lnTo>
                  <a:lnTo>
                    <a:pt x="245744" y="294"/>
                  </a:lnTo>
                  <a:lnTo>
                    <a:pt x="242683" y="210"/>
                  </a:lnTo>
                  <a:close/>
                  <a:moveTo>
                    <a:pt x="215634" y="294"/>
                  </a:moveTo>
                  <a:lnTo>
                    <a:pt x="212573" y="420"/>
                  </a:lnTo>
                  <a:lnTo>
                    <a:pt x="212363" y="461"/>
                  </a:lnTo>
                  <a:lnTo>
                    <a:pt x="212238" y="587"/>
                  </a:lnTo>
                  <a:lnTo>
                    <a:pt x="212112" y="755"/>
                  </a:lnTo>
                  <a:lnTo>
                    <a:pt x="212070" y="923"/>
                  </a:lnTo>
                  <a:lnTo>
                    <a:pt x="212112" y="1132"/>
                  </a:lnTo>
                  <a:lnTo>
                    <a:pt x="212238" y="1300"/>
                  </a:lnTo>
                  <a:lnTo>
                    <a:pt x="212405" y="1384"/>
                  </a:lnTo>
                  <a:lnTo>
                    <a:pt x="212573" y="1426"/>
                  </a:lnTo>
                  <a:lnTo>
                    <a:pt x="212615" y="1426"/>
                  </a:lnTo>
                  <a:lnTo>
                    <a:pt x="215676" y="1300"/>
                  </a:lnTo>
                  <a:lnTo>
                    <a:pt x="215844" y="1258"/>
                  </a:lnTo>
                  <a:lnTo>
                    <a:pt x="216012" y="1132"/>
                  </a:lnTo>
                  <a:lnTo>
                    <a:pt x="216138" y="965"/>
                  </a:lnTo>
                  <a:lnTo>
                    <a:pt x="216138" y="755"/>
                  </a:lnTo>
                  <a:lnTo>
                    <a:pt x="216096" y="587"/>
                  </a:lnTo>
                  <a:lnTo>
                    <a:pt x="216012" y="420"/>
                  </a:lnTo>
                  <a:lnTo>
                    <a:pt x="215844" y="336"/>
                  </a:lnTo>
                  <a:lnTo>
                    <a:pt x="215634" y="294"/>
                  </a:lnTo>
                  <a:close/>
                  <a:moveTo>
                    <a:pt x="248764" y="420"/>
                  </a:moveTo>
                  <a:lnTo>
                    <a:pt x="248554" y="461"/>
                  </a:lnTo>
                  <a:lnTo>
                    <a:pt x="248386" y="545"/>
                  </a:lnTo>
                  <a:lnTo>
                    <a:pt x="248302" y="713"/>
                  </a:lnTo>
                  <a:lnTo>
                    <a:pt x="248260" y="923"/>
                  </a:lnTo>
                  <a:lnTo>
                    <a:pt x="248260" y="1091"/>
                  </a:lnTo>
                  <a:lnTo>
                    <a:pt x="248386" y="1258"/>
                  </a:lnTo>
                  <a:lnTo>
                    <a:pt x="248512" y="1384"/>
                  </a:lnTo>
                  <a:lnTo>
                    <a:pt x="248722" y="1426"/>
                  </a:lnTo>
                  <a:lnTo>
                    <a:pt x="251783" y="1594"/>
                  </a:lnTo>
                  <a:lnTo>
                    <a:pt x="251993" y="1552"/>
                  </a:lnTo>
                  <a:lnTo>
                    <a:pt x="252160" y="1468"/>
                  </a:lnTo>
                  <a:lnTo>
                    <a:pt x="252244" y="1300"/>
                  </a:lnTo>
                  <a:lnTo>
                    <a:pt x="252286" y="1091"/>
                  </a:lnTo>
                  <a:lnTo>
                    <a:pt x="252286" y="923"/>
                  </a:lnTo>
                  <a:lnTo>
                    <a:pt x="252160" y="755"/>
                  </a:lnTo>
                  <a:lnTo>
                    <a:pt x="252035" y="629"/>
                  </a:lnTo>
                  <a:lnTo>
                    <a:pt x="251825" y="587"/>
                  </a:lnTo>
                  <a:lnTo>
                    <a:pt x="248764" y="420"/>
                  </a:lnTo>
                  <a:close/>
                  <a:moveTo>
                    <a:pt x="209512" y="545"/>
                  </a:moveTo>
                  <a:lnTo>
                    <a:pt x="206450" y="713"/>
                  </a:lnTo>
                  <a:lnTo>
                    <a:pt x="206283" y="755"/>
                  </a:lnTo>
                  <a:lnTo>
                    <a:pt x="206115" y="881"/>
                  </a:lnTo>
                  <a:lnTo>
                    <a:pt x="206031" y="1049"/>
                  </a:lnTo>
                  <a:lnTo>
                    <a:pt x="205989" y="1258"/>
                  </a:lnTo>
                  <a:lnTo>
                    <a:pt x="206031" y="1426"/>
                  </a:lnTo>
                  <a:lnTo>
                    <a:pt x="206157" y="1594"/>
                  </a:lnTo>
                  <a:lnTo>
                    <a:pt x="206325" y="1678"/>
                  </a:lnTo>
                  <a:lnTo>
                    <a:pt x="206492" y="1720"/>
                  </a:lnTo>
                  <a:lnTo>
                    <a:pt x="206534" y="1720"/>
                  </a:lnTo>
                  <a:lnTo>
                    <a:pt x="209554" y="1552"/>
                  </a:lnTo>
                  <a:lnTo>
                    <a:pt x="209763" y="1510"/>
                  </a:lnTo>
                  <a:lnTo>
                    <a:pt x="209931" y="1384"/>
                  </a:lnTo>
                  <a:lnTo>
                    <a:pt x="210015" y="1216"/>
                  </a:lnTo>
                  <a:lnTo>
                    <a:pt x="210057" y="1049"/>
                  </a:lnTo>
                  <a:lnTo>
                    <a:pt x="210015" y="839"/>
                  </a:lnTo>
                  <a:lnTo>
                    <a:pt x="209889" y="671"/>
                  </a:lnTo>
                  <a:lnTo>
                    <a:pt x="209721" y="587"/>
                  </a:lnTo>
                  <a:lnTo>
                    <a:pt x="209554" y="545"/>
                  </a:lnTo>
                  <a:close/>
                  <a:moveTo>
                    <a:pt x="254844" y="755"/>
                  </a:moveTo>
                  <a:lnTo>
                    <a:pt x="254676" y="797"/>
                  </a:lnTo>
                  <a:lnTo>
                    <a:pt x="254509" y="881"/>
                  </a:lnTo>
                  <a:lnTo>
                    <a:pt x="254383" y="1049"/>
                  </a:lnTo>
                  <a:lnTo>
                    <a:pt x="254341" y="1216"/>
                  </a:lnTo>
                  <a:lnTo>
                    <a:pt x="254383" y="1426"/>
                  </a:lnTo>
                  <a:lnTo>
                    <a:pt x="254467" y="1594"/>
                  </a:lnTo>
                  <a:lnTo>
                    <a:pt x="254635" y="1720"/>
                  </a:lnTo>
                  <a:lnTo>
                    <a:pt x="254802" y="1761"/>
                  </a:lnTo>
                  <a:lnTo>
                    <a:pt x="257864" y="1971"/>
                  </a:lnTo>
                  <a:lnTo>
                    <a:pt x="257906" y="1971"/>
                  </a:lnTo>
                  <a:lnTo>
                    <a:pt x="258073" y="1929"/>
                  </a:lnTo>
                  <a:lnTo>
                    <a:pt x="258241" y="1803"/>
                  </a:lnTo>
                  <a:lnTo>
                    <a:pt x="258367" y="1678"/>
                  </a:lnTo>
                  <a:lnTo>
                    <a:pt x="258409" y="1468"/>
                  </a:lnTo>
                  <a:lnTo>
                    <a:pt x="258367" y="1300"/>
                  </a:lnTo>
                  <a:lnTo>
                    <a:pt x="258283" y="1132"/>
                  </a:lnTo>
                  <a:lnTo>
                    <a:pt x="258115" y="1007"/>
                  </a:lnTo>
                  <a:lnTo>
                    <a:pt x="257906" y="923"/>
                  </a:lnTo>
                  <a:lnTo>
                    <a:pt x="254886" y="755"/>
                  </a:lnTo>
                  <a:close/>
                  <a:moveTo>
                    <a:pt x="203431" y="923"/>
                  </a:moveTo>
                  <a:lnTo>
                    <a:pt x="200370" y="1091"/>
                  </a:lnTo>
                  <a:lnTo>
                    <a:pt x="200160" y="1174"/>
                  </a:lnTo>
                  <a:lnTo>
                    <a:pt x="200034" y="1300"/>
                  </a:lnTo>
                  <a:lnTo>
                    <a:pt x="199950" y="1468"/>
                  </a:lnTo>
                  <a:lnTo>
                    <a:pt x="199908" y="1636"/>
                  </a:lnTo>
                  <a:lnTo>
                    <a:pt x="199950" y="1845"/>
                  </a:lnTo>
                  <a:lnTo>
                    <a:pt x="200076" y="1971"/>
                  </a:lnTo>
                  <a:lnTo>
                    <a:pt x="200202" y="2097"/>
                  </a:lnTo>
                  <a:lnTo>
                    <a:pt x="200412" y="2139"/>
                  </a:lnTo>
                  <a:lnTo>
                    <a:pt x="200454" y="2139"/>
                  </a:lnTo>
                  <a:lnTo>
                    <a:pt x="203473" y="1929"/>
                  </a:lnTo>
                  <a:lnTo>
                    <a:pt x="203683" y="1845"/>
                  </a:lnTo>
                  <a:lnTo>
                    <a:pt x="203850" y="1761"/>
                  </a:lnTo>
                  <a:lnTo>
                    <a:pt x="203934" y="1594"/>
                  </a:lnTo>
                  <a:lnTo>
                    <a:pt x="203976" y="1384"/>
                  </a:lnTo>
                  <a:lnTo>
                    <a:pt x="203892" y="1174"/>
                  </a:lnTo>
                  <a:lnTo>
                    <a:pt x="203808" y="1049"/>
                  </a:lnTo>
                  <a:lnTo>
                    <a:pt x="203641" y="923"/>
                  </a:lnTo>
                  <a:close/>
                  <a:moveTo>
                    <a:pt x="260925" y="1174"/>
                  </a:moveTo>
                  <a:lnTo>
                    <a:pt x="260757" y="1216"/>
                  </a:lnTo>
                  <a:lnTo>
                    <a:pt x="260589" y="1300"/>
                  </a:lnTo>
                  <a:lnTo>
                    <a:pt x="260464" y="1426"/>
                  </a:lnTo>
                  <a:lnTo>
                    <a:pt x="260422" y="1636"/>
                  </a:lnTo>
                  <a:lnTo>
                    <a:pt x="260464" y="1845"/>
                  </a:lnTo>
                  <a:lnTo>
                    <a:pt x="260547" y="2013"/>
                  </a:lnTo>
                  <a:lnTo>
                    <a:pt x="260715" y="2139"/>
                  </a:lnTo>
                  <a:lnTo>
                    <a:pt x="260883" y="2181"/>
                  </a:lnTo>
                  <a:lnTo>
                    <a:pt x="263944" y="2432"/>
                  </a:lnTo>
                  <a:lnTo>
                    <a:pt x="263986" y="2432"/>
                  </a:lnTo>
                  <a:lnTo>
                    <a:pt x="264154" y="2391"/>
                  </a:lnTo>
                  <a:lnTo>
                    <a:pt x="264322" y="2265"/>
                  </a:lnTo>
                  <a:lnTo>
                    <a:pt x="264447" y="2139"/>
                  </a:lnTo>
                  <a:lnTo>
                    <a:pt x="264489" y="1929"/>
                  </a:lnTo>
                  <a:lnTo>
                    <a:pt x="264447" y="1761"/>
                  </a:lnTo>
                  <a:lnTo>
                    <a:pt x="264364" y="1594"/>
                  </a:lnTo>
                  <a:lnTo>
                    <a:pt x="264196" y="1468"/>
                  </a:lnTo>
                  <a:lnTo>
                    <a:pt x="264028" y="1384"/>
                  </a:lnTo>
                  <a:lnTo>
                    <a:pt x="260967" y="1174"/>
                  </a:lnTo>
                  <a:close/>
                  <a:moveTo>
                    <a:pt x="197308" y="1342"/>
                  </a:moveTo>
                  <a:lnTo>
                    <a:pt x="194289" y="1594"/>
                  </a:lnTo>
                  <a:lnTo>
                    <a:pt x="194079" y="1636"/>
                  </a:lnTo>
                  <a:lnTo>
                    <a:pt x="193954" y="1761"/>
                  </a:lnTo>
                  <a:lnTo>
                    <a:pt x="193828" y="1929"/>
                  </a:lnTo>
                  <a:lnTo>
                    <a:pt x="193828" y="2139"/>
                  </a:lnTo>
                  <a:lnTo>
                    <a:pt x="193870" y="2307"/>
                  </a:lnTo>
                  <a:lnTo>
                    <a:pt x="193995" y="2474"/>
                  </a:lnTo>
                  <a:lnTo>
                    <a:pt x="194121" y="2558"/>
                  </a:lnTo>
                  <a:lnTo>
                    <a:pt x="194331" y="2600"/>
                  </a:lnTo>
                  <a:lnTo>
                    <a:pt x="194373" y="2600"/>
                  </a:lnTo>
                  <a:lnTo>
                    <a:pt x="197392" y="2349"/>
                  </a:lnTo>
                  <a:lnTo>
                    <a:pt x="197602" y="2307"/>
                  </a:lnTo>
                  <a:lnTo>
                    <a:pt x="197770" y="2181"/>
                  </a:lnTo>
                  <a:lnTo>
                    <a:pt x="197854" y="2013"/>
                  </a:lnTo>
                  <a:lnTo>
                    <a:pt x="197896" y="1803"/>
                  </a:lnTo>
                  <a:lnTo>
                    <a:pt x="197812" y="1636"/>
                  </a:lnTo>
                  <a:lnTo>
                    <a:pt x="197728" y="1468"/>
                  </a:lnTo>
                  <a:lnTo>
                    <a:pt x="197560" y="1384"/>
                  </a:lnTo>
                  <a:lnTo>
                    <a:pt x="197350" y="1342"/>
                  </a:lnTo>
                  <a:close/>
                  <a:moveTo>
                    <a:pt x="266838" y="1678"/>
                  </a:moveTo>
                  <a:lnTo>
                    <a:pt x="266670" y="1803"/>
                  </a:lnTo>
                  <a:lnTo>
                    <a:pt x="266544" y="1929"/>
                  </a:lnTo>
                  <a:lnTo>
                    <a:pt x="266502" y="2139"/>
                  </a:lnTo>
                  <a:lnTo>
                    <a:pt x="266544" y="2307"/>
                  </a:lnTo>
                  <a:lnTo>
                    <a:pt x="266628" y="2516"/>
                  </a:lnTo>
                  <a:lnTo>
                    <a:pt x="266796" y="2600"/>
                  </a:lnTo>
                  <a:lnTo>
                    <a:pt x="266964" y="2684"/>
                  </a:lnTo>
                  <a:lnTo>
                    <a:pt x="269983" y="2978"/>
                  </a:lnTo>
                  <a:lnTo>
                    <a:pt x="270067" y="2978"/>
                  </a:lnTo>
                  <a:lnTo>
                    <a:pt x="270235" y="2936"/>
                  </a:lnTo>
                  <a:lnTo>
                    <a:pt x="270402" y="2810"/>
                  </a:lnTo>
                  <a:lnTo>
                    <a:pt x="270486" y="2684"/>
                  </a:lnTo>
                  <a:lnTo>
                    <a:pt x="270570" y="2516"/>
                  </a:lnTo>
                  <a:lnTo>
                    <a:pt x="270528" y="2307"/>
                  </a:lnTo>
                  <a:lnTo>
                    <a:pt x="270444" y="2139"/>
                  </a:lnTo>
                  <a:lnTo>
                    <a:pt x="270277" y="2013"/>
                  </a:lnTo>
                  <a:lnTo>
                    <a:pt x="270109" y="1929"/>
                  </a:lnTo>
                  <a:lnTo>
                    <a:pt x="267048" y="1678"/>
                  </a:lnTo>
                  <a:close/>
                  <a:moveTo>
                    <a:pt x="191228" y="1845"/>
                  </a:moveTo>
                  <a:lnTo>
                    <a:pt x="188208" y="2139"/>
                  </a:lnTo>
                  <a:lnTo>
                    <a:pt x="187999" y="2181"/>
                  </a:lnTo>
                  <a:lnTo>
                    <a:pt x="187873" y="2307"/>
                  </a:lnTo>
                  <a:lnTo>
                    <a:pt x="187747" y="2474"/>
                  </a:lnTo>
                  <a:lnTo>
                    <a:pt x="187747" y="2684"/>
                  </a:lnTo>
                  <a:lnTo>
                    <a:pt x="187789" y="2852"/>
                  </a:lnTo>
                  <a:lnTo>
                    <a:pt x="187915" y="3020"/>
                  </a:lnTo>
                  <a:lnTo>
                    <a:pt x="188083" y="3103"/>
                  </a:lnTo>
                  <a:lnTo>
                    <a:pt x="188250" y="3145"/>
                  </a:lnTo>
                  <a:lnTo>
                    <a:pt x="188292" y="3145"/>
                  </a:lnTo>
                  <a:lnTo>
                    <a:pt x="191312" y="2852"/>
                  </a:lnTo>
                  <a:lnTo>
                    <a:pt x="191521" y="2810"/>
                  </a:lnTo>
                  <a:lnTo>
                    <a:pt x="191689" y="2684"/>
                  </a:lnTo>
                  <a:lnTo>
                    <a:pt x="191773" y="2516"/>
                  </a:lnTo>
                  <a:lnTo>
                    <a:pt x="191773" y="2307"/>
                  </a:lnTo>
                  <a:lnTo>
                    <a:pt x="191731" y="2139"/>
                  </a:lnTo>
                  <a:lnTo>
                    <a:pt x="191647" y="1971"/>
                  </a:lnTo>
                  <a:lnTo>
                    <a:pt x="191479" y="1887"/>
                  </a:lnTo>
                  <a:lnTo>
                    <a:pt x="191270" y="1845"/>
                  </a:lnTo>
                  <a:close/>
                  <a:moveTo>
                    <a:pt x="272919" y="2265"/>
                  </a:moveTo>
                  <a:lnTo>
                    <a:pt x="272751" y="2391"/>
                  </a:lnTo>
                  <a:lnTo>
                    <a:pt x="272625" y="2516"/>
                  </a:lnTo>
                  <a:lnTo>
                    <a:pt x="272583" y="2684"/>
                  </a:lnTo>
                  <a:lnTo>
                    <a:pt x="272583" y="2894"/>
                  </a:lnTo>
                  <a:lnTo>
                    <a:pt x="272709" y="3061"/>
                  </a:lnTo>
                  <a:lnTo>
                    <a:pt x="272835" y="3187"/>
                  </a:lnTo>
                  <a:lnTo>
                    <a:pt x="273044" y="3271"/>
                  </a:lnTo>
                  <a:lnTo>
                    <a:pt x="276064" y="3565"/>
                  </a:lnTo>
                  <a:lnTo>
                    <a:pt x="276315" y="3565"/>
                  </a:lnTo>
                  <a:lnTo>
                    <a:pt x="276441" y="3439"/>
                  </a:lnTo>
                  <a:lnTo>
                    <a:pt x="276567" y="3313"/>
                  </a:lnTo>
                  <a:lnTo>
                    <a:pt x="276609" y="3145"/>
                  </a:lnTo>
                  <a:lnTo>
                    <a:pt x="276609" y="2936"/>
                  </a:lnTo>
                  <a:lnTo>
                    <a:pt x="276525" y="2768"/>
                  </a:lnTo>
                  <a:lnTo>
                    <a:pt x="276357" y="2642"/>
                  </a:lnTo>
                  <a:lnTo>
                    <a:pt x="276190" y="2558"/>
                  </a:lnTo>
                  <a:lnTo>
                    <a:pt x="273128" y="2265"/>
                  </a:lnTo>
                  <a:close/>
                  <a:moveTo>
                    <a:pt x="185147" y="2391"/>
                  </a:moveTo>
                  <a:lnTo>
                    <a:pt x="182128" y="2726"/>
                  </a:lnTo>
                  <a:lnTo>
                    <a:pt x="181918" y="2768"/>
                  </a:lnTo>
                  <a:lnTo>
                    <a:pt x="181792" y="2894"/>
                  </a:lnTo>
                  <a:lnTo>
                    <a:pt x="181708" y="3061"/>
                  </a:lnTo>
                  <a:lnTo>
                    <a:pt x="181666" y="3271"/>
                  </a:lnTo>
                  <a:lnTo>
                    <a:pt x="181708" y="3439"/>
                  </a:lnTo>
                  <a:lnTo>
                    <a:pt x="181834" y="3607"/>
                  </a:lnTo>
                  <a:lnTo>
                    <a:pt x="182002" y="3691"/>
                  </a:lnTo>
                  <a:lnTo>
                    <a:pt x="182170" y="3732"/>
                  </a:lnTo>
                  <a:lnTo>
                    <a:pt x="182212" y="3732"/>
                  </a:lnTo>
                  <a:lnTo>
                    <a:pt x="185273" y="3439"/>
                  </a:lnTo>
                  <a:lnTo>
                    <a:pt x="185441" y="3355"/>
                  </a:lnTo>
                  <a:lnTo>
                    <a:pt x="185608" y="3229"/>
                  </a:lnTo>
                  <a:lnTo>
                    <a:pt x="185692" y="3061"/>
                  </a:lnTo>
                  <a:lnTo>
                    <a:pt x="185734" y="2852"/>
                  </a:lnTo>
                  <a:lnTo>
                    <a:pt x="185650" y="2684"/>
                  </a:lnTo>
                  <a:lnTo>
                    <a:pt x="185566" y="2558"/>
                  </a:lnTo>
                  <a:lnTo>
                    <a:pt x="185399" y="2432"/>
                  </a:lnTo>
                  <a:lnTo>
                    <a:pt x="185231" y="2391"/>
                  </a:lnTo>
                  <a:close/>
                  <a:moveTo>
                    <a:pt x="179108" y="3020"/>
                  </a:moveTo>
                  <a:lnTo>
                    <a:pt x="176047" y="3355"/>
                  </a:lnTo>
                  <a:lnTo>
                    <a:pt x="175879" y="3439"/>
                  </a:lnTo>
                  <a:lnTo>
                    <a:pt x="175712" y="3565"/>
                  </a:lnTo>
                  <a:lnTo>
                    <a:pt x="175628" y="3732"/>
                  </a:lnTo>
                  <a:lnTo>
                    <a:pt x="175628" y="3942"/>
                  </a:lnTo>
                  <a:lnTo>
                    <a:pt x="175670" y="4110"/>
                  </a:lnTo>
                  <a:lnTo>
                    <a:pt x="175795" y="4236"/>
                  </a:lnTo>
                  <a:lnTo>
                    <a:pt x="175921" y="4361"/>
                  </a:lnTo>
                  <a:lnTo>
                    <a:pt x="176173" y="4361"/>
                  </a:lnTo>
                  <a:lnTo>
                    <a:pt x="179192" y="4068"/>
                  </a:lnTo>
                  <a:lnTo>
                    <a:pt x="179402" y="3984"/>
                  </a:lnTo>
                  <a:lnTo>
                    <a:pt x="179528" y="3858"/>
                  </a:lnTo>
                  <a:lnTo>
                    <a:pt x="179653" y="3691"/>
                  </a:lnTo>
                  <a:lnTo>
                    <a:pt x="179653" y="3481"/>
                  </a:lnTo>
                  <a:lnTo>
                    <a:pt x="179612" y="3313"/>
                  </a:lnTo>
                  <a:lnTo>
                    <a:pt x="179486" y="3145"/>
                  </a:lnTo>
                  <a:lnTo>
                    <a:pt x="179318" y="3061"/>
                  </a:lnTo>
                  <a:lnTo>
                    <a:pt x="179150" y="3020"/>
                  </a:lnTo>
                  <a:close/>
                  <a:moveTo>
                    <a:pt x="173028" y="3691"/>
                  </a:moveTo>
                  <a:lnTo>
                    <a:pt x="170008" y="4068"/>
                  </a:lnTo>
                  <a:lnTo>
                    <a:pt x="169799" y="4110"/>
                  </a:lnTo>
                  <a:lnTo>
                    <a:pt x="169673" y="4236"/>
                  </a:lnTo>
                  <a:lnTo>
                    <a:pt x="169589" y="4403"/>
                  </a:lnTo>
                  <a:lnTo>
                    <a:pt x="169547" y="4613"/>
                  </a:lnTo>
                  <a:lnTo>
                    <a:pt x="169631" y="4781"/>
                  </a:lnTo>
                  <a:lnTo>
                    <a:pt x="169715" y="4949"/>
                  </a:lnTo>
                  <a:lnTo>
                    <a:pt x="169882" y="5032"/>
                  </a:lnTo>
                  <a:lnTo>
                    <a:pt x="170050" y="5074"/>
                  </a:lnTo>
                  <a:lnTo>
                    <a:pt x="170134" y="5074"/>
                  </a:lnTo>
                  <a:lnTo>
                    <a:pt x="173153" y="4697"/>
                  </a:lnTo>
                  <a:lnTo>
                    <a:pt x="173363" y="4655"/>
                  </a:lnTo>
                  <a:lnTo>
                    <a:pt x="173489" y="4529"/>
                  </a:lnTo>
                  <a:lnTo>
                    <a:pt x="173573" y="4361"/>
                  </a:lnTo>
                  <a:lnTo>
                    <a:pt x="173615" y="4152"/>
                  </a:lnTo>
                  <a:lnTo>
                    <a:pt x="173531" y="3984"/>
                  </a:lnTo>
                  <a:lnTo>
                    <a:pt x="173447" y="3816"/>
                  </a:lnTo>
                  <a:lnTo>
                    <a:pt x="173279" y="3732"/>
                  </a:lnTo>
                  <a:lnTo>
                    <a:pt x="173111" y="3691"/>
                  </a:lnTo>
                  <a:close/>
                  <a:moveTo>
                    <a:pt x="378" y="4026"/>
                  </a:moveTo>
                  <a:lnTo>
                    <a:pt x="252" y="4068"/>
                  </a:lnTo>
                  <a:lnTo>
                    <a:pt x="169" y="4152"/>
                  </a:lnTo>
                  <a:lnTo>
                    <a:pt x="85" y="4236"/>
                  </a:lnTo>
                  <a:lnTo>
                    <a:pt x="1" y="4361"/>
                  </a:lnTo>
                  <a:lnTo>
                    <a:pt x="1" y="4487"/>
                  </a:lnTo>
                  <a:lnTo>
                    <a:pt x="1" y="4613"/>
                  </a:lnTo>
                  <a:lnTo>
                    <a:pt x="43" y="4739"/>
                  </a:lnTo>
                  <a:lnTo>
                    <a:pt x="294" y="5284"/>
                  </a:lnTo>
                  <a:lnTo>
                    <a:pt x="378" y="5410"/>
                  </a:lnTo>
                  <a:lnTo>
                    <a:pt x="462" y="5494"/>
                  </a:lnTo>
                  <a:lnTo>
                    <a:pt x="588" y="5536"/>
                  </a:lnTo>
                  <a:lnTo>
                    <a:pt x="756" y="5578"/>
                  </a:lnTo>
                  <a:lnTo>
                    <a:pt x="840" y="5536"/>
                  </a:lnTo>
                  <a:lnTo>
                    <a:pt x="965" y="5494"/>
                  </a:lnTo>
                  <a:lnTo>
                    <a:pt x="1049" y="5452"/>
                  </a:lnTo>
                  <a:lnTo>
                    <a:pt x="1133" y="5368"/>
                  </a:lnTo>
                  <a:lnTo>
                    <a:pt x="1259" y="5158"/>
                  </a:lnTo>
                  <a:lnTo>
                    <a:pt x="2852" y="5452"/>
                  </a:lnTo>
                  <a:lnTo>
                    <a:pt x="2936" y="5452"/>
                  </a:lnTo>
                  <a:lnTo>
                    <a:pt x="3104" y="5410"/>
                  </a:lnTo>
                  <a:lnTo>
                    <a:pt x="3230" y="5326"/>
                  </a:lnTo>
                  <a:lnTo>
                    <a:pt x="3356" y="5200"/>
                  </a:lnTo>
                  <a:lnTo>
                    <a:pt x="3440" y="5032"/>
                  </a:lnTo>
                  <a:lnTo>
                    <a:pt x="3440" y="4823"/>
                  </a:lnTo>
                  <a:lnTo>
                    <a:pt x="3356" y="4655"/>
                  </a:lnTo>
                  <a:lnTo>
                    <a:pt x="3188" y="4529"/>
                  </a:lnTo>
                  <a:lnTo>
                    <a:pt x="3020" y="4445"/>
                  </a:lnTo>
                  <a:lnTo>
                    <a:pt x="588" y="4026"/>
                  </a:lnTo>
                  <a:close/>
                  <a:moveTo>
                    <a:pt x="166989" y="4403"/>
                  </a:moveTo>
                  <a:lnTo>
                    <a:pt x="163970" y="4781"/>
                  </a:lnTo>
                  <a:lnTo>
                    <a:pt x="163760" y="4823"/>
                  </a:lnTo>
                  <a:lnTo>
                    <a:pt x="163592" y="4949"/>
                  </a:lnTo>
                  <a:lnTo>
                    <a:pt x="163508" y="5116"/>
                  </a:lnTo>
                  <a:lnTo>
                    <a:pt x="163508" y="5326"/>
                  </a:lnTo>
                  <a:lnTo>
                    <a:pt x="163550" y="5536"/>
                  </a:lnTo>
                  <a:lnTo>
                    <a:pt x="163676" y="5661"/>
                  </a:lnTo>
                  <a:lnTo>
                    <a:pt x="163844" y="5745"/>
                  </a:lnTo>
                  <a:lnTo>
                    <a:pt x="164011" y="5787"/>
                  </a:lnTo>
                  <a:lnTo>
                    <a:pt x="164053" y="5787"/>
                  </a:lnTo>
                  <a:lnTo>
                    <a:pt x="167115" y="5410"/>
                  </a:lnTo>
                  <a:lnTo>
                    <a:pt x="167282" y="5368"/>
                  </a:lnTo>
                  <a:lnTo>
                    <a:pt x="167450" y="5242"/>
                  </a:lnTo>
                  <a:lnTo>
                    <a:pt x="167534" y="5074"/>
                  </a:lnTo>
                  <a:lnTo>
                    <a:pt x="167534" y="4865"/>
                  </a:lnTo>
                  <a:lnTo>
                    <a:pt x="167492" y="4697"/>
                  </a:lnTo>
                  <a:lnTo>
                    <a:pt x="167366" y="4529"/>
                  </a:lnTo>
                  <a:lnTo>
                    <a:pt x="167240" y="4445"/>
                  </a:lnTo>
                  <a:lnTo>
                    <a:pt x="167031" y="4403"/>
                  </a:lnTo>
                  <a:close/>
                  <a:moveTo>
                    <a:pt x="5746" y="4949"/>
                  </a:moveTo>
                  <a:lnTo>
                    <a:pt x="5620" y="5032"/>
                  </a:lnTo>
                  <a:lnTo>
                    <a:pt x="5494" y="5200"/>
                  </a:lnTo>
                  <a:lnTo>
                    <a:pt x="5452" y="5368"/>
                  </a:lnTo>
                  <a:lnTo>
                    <a:pt x="5452" y="5578"/>
                  </a:lnTo>
                  <a:lnTo>
                    <a:pt x="5536" y="5745"/>
                  </a:lnTo>
                  <a:lnTo>
                    <a:pt x="5662" y="5871"/>
                  </a:lnTo>
                  <a:lnTo>
                    <a:pt x="5872" y="5955"/>
                  </a:lnTo>
                  <a:lnTo>
                    <a:pt x="8849" y="6416"/>
                  </a:lnTo>
                  <a:lnTo>
                    <a:pt x="9143" y="6416"/>
                  </a:lnTo>
                  <a:lnTo>
                    <a:pt x="9269" y="6291"/>
                  </a:lnTo>
                  <a:lnTo>
                    <a:pt x="9394" y="6165"/>
                  </a:lnTo>
                  <a:lnTo>
                    <a:pt x="9436" y="5997"/>
                  </a:lnTo>
                  <a:lnTo>
                    <a:pt x="9436" y="5787"/>
                  </a:lnTo>
                  <a:lnTo>
                    <a:pt x="9352" y="5620"/>
                  </a:lnTo>
                  <a:lnTo>
                    <a:pt x="9227" y="5494"/>
                  </a:lnTo>
                  <a:lnTo>
                    <a:pt x="9017" y="5410"/>
                  </a:lnTo>
                  <a:lnTo>
                    <a:pt x="5998" y="4949"/>
                  </a:lnTo>
                  <a:close/>
                  <a:moveTo>
                    <a:pt x="160992" y="5116"/>
                  </a:moveTo>
                  <a:lnTo>
                    <a:pt x="160908" y="5158"/>
                  </a:lnTo>
                  <a:lnTo>
                    <a:pt x="157889" y="5494"/>
                  </a:lnTo>
                  <a:lnTo>
                    <a:pt x="157721" y="5578"/>
                  </a:lnTo>
                  <a:lnTo>
                    <a:pt x="157553" y="5703"/>
                  </a:lnTo>
                  <a:lnTo>
                    <a:pt x="157469" y="5871"/>
                  </a:lnTo>
                  <a:lnTo>
                    <a:pt x="157469" y="6081"/>
                  </a:lnTo>
                  <a:lnTo>
                    <a:pt x="157511" y="6249"/>
                  </a:lnTo>
                  <a:lnTo>
                    <a:pt x="157637" y="6374"/>
                  </a:lnTo>
                  <a:lnTo>
                    <a:pt x="157763" y="6500"/>
                  </a:lnTo>
                  <a:lnTo>
                    <a:pt x="158015" y="6500"/>
                  </a:lnTo>
                  <a:lnTo>
                    <a:pt x="161034" y="6165"/>
                  </a:lnTo>
                  <a:lnTo>
                    <a:pt x="161244" y="6081"/>
                  </a:lnTo>
                  <a:lnTo>
                    <a:pt x="161369" y="5955"/>
                  </a:lnTo>
                  <a:lnTo>
                    <a:pt x="161453" y="5787"/>
                  </a:lnTo>
                  <a:lnTo>
                    <a:pt x="161495" y="5578"/>
                  </a:lnTo>
                  <a:lnTo>
                    <a:pt x="161453" y="5410"/>
                  </a:lnTo>
                  <a:lnTo>
                    <a:pt x="161328" y="5242"/>
                  </a:lnTo>
                  <a:lnTo>
                    <a:pt x="161160" y="5158"/>
                  </a:lnTo>
                  <a:lnTo>
                    <a:pt x="160992" y="5116"/>
                  </a:lnTo>
                  <a:close/>
                  <a:moveTo>
                    <a:pt x="154869" y="5871"/>
                  </a:moveTo>
                  <a:lnTo>
                    <a:pt x="151850" y="6249"/>
                  </a:lnTo>
                  <a:lnTo>
                    <a:pt x="151640" y="6291"/>
                  </a:lnTo>
                  <a:lnTo>
                    <a:pt x="151515" y="6416"/>
                  </a:lnTo>
                  <a:lnTo>
                    <a:pt x="151431" y="6626"/>
                  </a:lnTo>
                  <a:lnTo>
                    <a:pt x="151389" y="6794"/>
                  </a:lnTo>
                  <a:lnTo>
                    <a:pt x="151431" y="7003"/>
                  </a:lnTo>
                  <a:lnTo>
                    <a:pt x="151557" y="7129"/>
                  </a:lnTo>
                  <a:lnTo>
                    <a:pt x="151724" y="7213"/>
                  </a:lnTo>
                  <a:lnTo>
                    <a:pt x="151892" y="7255"/>
                  </a:lnTo>
                  <a:lnTo>
                    <a:pt x="151976" y="7255"/>
                  </a:lnTo>
                  <a:lnTo>
                    <a:pt x="154995" y="6878"/>
                  </a:lnTo>
                  <a:lnTo>
                    <a:pt x="155205" y="6836"/>
                  </a:lnTo>
                  <a:lnTo>
                    <a:pt x="155331" y="6710"/>
                  </a:lnTo>
                  <a:lnTo>
                    <a:pt x="155415" y="6500"/>
                  </a:lnTo>
                  <a:lnTo>
                    <a:pt x="155457" y="6332"/>
                  </a:lnTo>
                  <a:lnTo>
                    <a:pt x="155373" y="6123"/>
                  </a:lnTo>
                  <a:lnTo>
                    <a:pt x="155247" y="5997"/>
                  </a:lnTo>
                  <a:lnTo>
                    <a:pt x="155121" y="5913"/>
                  </a:lnTo>
                  <a:lnTo>
                    <a:pt x="154911" y="5871"/>
                  </a:lnTo>
                  <a:close/>
                  <a:moveTo>
                    <a:pt x="11953" y="5871"/>
                  </a:moveTo>
                  <a:lnTo>
                    <a:pt x="11785" y="5913"/>
                  </a:lnTo>
                  <a:lnTo>
                    <a:pt x="11617" y="5997"/>
                  </a:lnTo>
                  <a:lnTo>
                    <a:pt x="11533" y="6123"/>
                  </a:lnTo>
                  <a:lnTo>
                    <a:pt x="11449" y="6291"/>
                  </a:lnTo>
                  <a:lnTo>
                    <a:pt x="11449" y="6500"/>
                  </a:lnTo>
                  <a:lnTo>
                    <a:pt x="11533" y="6668"/>
                  </a:lnTo>
                  <a:lnTo>
                    <a:pt x="11701" y="6836"/>
                  </a:lnTo>
                  <a:lnTo>
                    <a:pt x="11869" y="6878"/>
                  </a:lnTo>
                  <a:lnTo>
                    <a:pt x="14888" y="7339"/>
                  </a:lnTo>
                  <a:lnTo>
                    <a:pt x="14972" y="7339"/>
                  </a:lnTo>
                  <a:lnTo>
                    <a:pt x="15140" y="7297"/>
                  </a:lnTo>
                  <a:lnTo>
                    <a:pt x="15307" y="7213"/>
                  </a:lnTo>
                  <a:lnTo>
                    <a:pt x="15433" y="7087"/>
                  </a:lnTo>
                  <a:lnTo>
                    <a:pt x="15475" y="6920"/>
                  </a:lnTo>
                  <a:lnTo>
                    <a:pt x="15475" y="6710"/>
                  </a:lnTo>
                  <a:lnTo>
                    <a:pt x="15391" y="6542"/>
                  </a:lnTo>
                  <a:lnTo>
                    <a:pt x="15265" y="6416"/>
                  </a:lnTo>
                  <a:lnTo>
                    <a:pt x="15056" y="6332"/>
                  </a:lnTo>
                  <a:lnTo>
                    <a:pt x="12036" y="5871"/>
                  </a:lnTo>
                  <a:close/>
                  <a:moveTo>
                    <a:pt x="148873" y="6584"/>
                  </a:moveTo>
                  <a:lnTo>
                    <a:pt x="148789" y="6626"/>
                  </a:lnTo>
                  <a:lnTo>
                    <a:pt x="145769" y="6962"/>
                  </a:lnTo>
                  <a:lnTo>
                    <a:pt x="145602" y="7045"/>
                  </a:lnTo>
                  <a:lnTo>
                    <a:pt x="145434" y="7171"/>
                  </a:lnTo>
                  <a:lnTo>
                    <a:pt x="145350" y="7339"/>
                  </a:lnTo>
                  <a:lnTo>
                    <a:pt x="145350" y="7549"/>
                  </a:lnTo>
                  <a:lnTo>
                    <a:pt x="145392" y="7716"/>
                  </a:lnTo>
                  <a:lnTo>
                    <a:pt x="145518" y="7842"/>
                  </a:lnTo>
                  <a:lnTo>
                    <a:pt x="145644" y="7968"/>
                  </a:lnTo>
                  <a:lnTo>
                    <a:pt x="145895" y="7968"/>
                  </a:lnTo>
                  <a:lnTo>
                    <a:pt x="148915" y="7632"/>
                  </a:lnTo>
                  <a:lnTo>
                    <a:pt x="149124" y="7549"/>
                  </a:lnTo>
                  <a:lnTo>
                    <a:pt x="149250" y="7423"/>
                  </a:lnTo>
                  <a:lnTo>
                    <a:pt x="149376" y="7255"/>
                  </a:lnTo>
                  <a:lnTo>
                    <a:pt x="149376" y="7045"/>
                  </a:lnTo>
                  <a:lnTo>
                    <a:pt x="149334" y="6878"/>
                  </a:lnTo>
                  <a:lnTo>
                    <a:pt x="149208" y="6752"/>
                  </a:lnTo>
                  <a:lnTo>
                    <a:pt x="149040" y="6626"/>
                  </a:lnTo>
                  <a:lnTo>
                    <a:pt x="148873" y="6584"/>
                  </a:lnTo>
                  <a:close/>
                  <a:moveTo>
                    <a:pt x="17991" y="6752"/>
                  </a:moveTo>
                  <a:lnTo>
                    <a:pt x="17824" y="6794"/>
                  </a:lnTo>
                  <a:lnTo>
                    <a:pt x="17656" y="6878"/>
                  </a:lnTo>
                  <a:lnTo>
                    <a:pt x="17572" y="7003"/>
                  </a:lnTo>
                  <a:lnTo>
                    <a:pt x="17488" y="7213"/>
                  </a:lnTo>
                  <a:lnTo>
                    <a:pt x="17530" y="7381"/>
                  </a:lnTo>
                  <a:lnTo>
                    <a:pt x="17614" y="7591"/>
                  </a:lnTo>
                  <a:lnTo>
                    <a:pt x="17740" y="7716"/>
                  </a:lnTo>
                  <a:lnTo>
                    <a:pt x="17949" y="7758"/>
                  </a:lnTo>
                  <a:lnTo>
                    <a:pt x="20969" y="8178"/>
                  </a:lnTo>
                  <a:lnTo>
                    <a:pt x="21220" y="8178"/>
                  </a:lnTo>
                  <a:lnTo>
                    <a:pt x="21346" y="8052"/>
                  </a:lnTo>
                  <a:lnTo>
                    <a:pt x="21472" y="7926"/>
                  </a:lnTo>
                  <a:lnTo>
                    <a:pt x="21514" y="7758"/>
                  </a:lnTo>
                  <a:lnTo>
                    <a:pt x="21514" y="7549"/>
                  </a:lnTo>
                  <a:lnTo>
                    <a:pt x="21430" y="7381"/>
                  </a:lnTo>
                  <a:lnTo>
                    <a:pt x="21262" y="7255"/>
                  </a:lnTo>
                  <a:lnTo>
                    <a:pt x="21094" y="7171"/>
                  </a:lnTo>
                  <a:lnTo>
                    <a:pt x="18075" y="6752"/>
                  </a:lnTo>
                  <a:close/>
                  <a:moveTo>
                    <a:pt x="277657" y="4236"/>
                  </a:moveTo>
                  <a:lnTo>
                    <a:pt x="277448" y="4278"/>
                  </a:lnTo>
                  <a:lnTo>
                    <a:pt x="277322" y="4403"/>
                  </a:lnTo>
                  <a:lnTo>
                    <a:pt x="277196" y="4529"/>
                  </a:lnTo>
                  <a:lnTo>
                    <a:pt x="277154" y="4739"/>
                  </a:lnTo>
                  <a:lnTo>
                    <a:pt x="277154" y="7800"/>
                  </a:lnTo>
                  <a:lnTo>
                    <a:pt x="277196" y="8010"/>
                  </a:lnTo>
                  <a:lnTo>
                    <a:pt x="277322" y="8178"/>
                  </a:lnTo>
                  <a:lnTo>
                    <a:pt x="277448" y="8262"/>
                  </a:lnTo>
                  <a:lnTo>
                    <a:pt x="277657" y="8303"/>
                  </a:lnTo>
                  <a:lnTo>
                    <a:pt x="277867" y="8262"/>
                  </a:lnTo>
                  <a:lnTo>
                    <a:pt x="278035" y="8178"/>
                  </a:lnTo>
                  <a:lnTo>
                    <a:pt x="278119" y="8010"/>
                  </a:lnTo>
                  <a:lnTo>
                    <a:pt x="278160" y="7800"/>
                  </a:lnTo>
                  <a:lnTo>
                    <a:pt x="278160" y="4739"/>
                  </a:lnTo>
                  <a:lnTo>
                    <a:pt x="278119" y="4529"/>
                  </a:lnTo>
                  <a:lnTo>
                    <a:pt x="278035" y="4403"/>
                  </a:lnTo>
                  <a:lnTo>
                    <a:pt x="277867" y="4278"/>
                  </a:lnTo>
                  <a:lnTo>
                    <a:pt x="277657" y="4236"/>
                  </a:lnTo>
                  <a:close/>
                  <a:moveTo>
                    <a:pt x="142750" y="7339"/>
                  </a:moveTo>
                  <a:lnTo>
                    <a:pt x="139731" y="7674"/>
                  </a:lnTo>
                  <a:lnTo>
                    <a:pt x="139521" y="7716"/>
                  </a:lnTo>
                  <a:lnTo>
                    <a:pt x="139353" y="7842"/>
                  </a:lnTo>
                  <a:lnTo>
                    <a:pt x="139269" y="8052"/>
                  </a:lnTo>
                  <a:lnTo>
                    <a:pt x="139269" y="8220"/>
                  </a:lnTo>
                  <a:lnTo>
                    <a:pt x="139311" y="8429"/>
                  </a:lnTo>
                  <a:lnTo>
                    <a:pt x="139437" y="8555"/>
                  </a:lnTo>
                  <a:lnTo>
                    <a:pt x="139605" y="8639"/>
                  </a:lnTo>
                  <a:lnTo>
                    <a:pt x="139773" y="8681"/>
                  </a:lnTo>
                  <a:lnTo>
                    <a:pt x="139815" y="8681"/>
                  </a:lnTo>
                  <a:lnTo>
                    <a:pt x="142876" y="8345"/>
                  </a:lnTo>
                  <a:lnTo>
                    <a:pt x="143044" y="8262"/>
                  </a:lnTo>
                  <a:lnTo>
                    <a:pt x="143211" y="8136"/>
                  </a:lnTo>
                  <a:lnTo>
                    <a:pt x="143295" y="7968"/>
                  </a:lnTo>
                  <a:lnTo>
                    <a:pt x="143295" y="7758"/>
                  </a:lnTo>
                  <a:lnTo>
                    <a:pt x="143253" y="7591"/>
                  </a:lnTo>
                  <a:lnTo>
                    <a:pt x="143127" y="7465"/>
                  </a:lnTo>
                  <a:lnTo>
                    <a:pt x="143002" y="7339"/>
                  </a:lnTo>
                  <a:close/>
                  <a:moveTo>
                    <a:pt x="23862" y="7591"/>
                  </a:moveTo>
                  <a:lnTo>
                    <a:pt x="23695" y="7716"/>
                  </a:lnTo>
                  <a:lnTo>
                    <a:pt x="23611" y="7842"/>
                  </a:lnTo>
                  <a:lnTo>
                    <a:pt x="23527" y="8010"/>
                  </a:lnTo>
                  <a:lnTo>
                    <a:pt x="23569" y="8220"/>
                  </a:lnTo>
                  <a:lnTo>
                    <a:pt x="23653" y="8387"/>
                  </a:lnTo>
                  <a:lnTo>
                    <a:pt x="23778" y="8513"/>
                  </a:lnTo>
                  <a:lnTo>
                    <a:pt x="23988" y="8597"/>
                  </a:lnTo>
                  <a:lnTo>
                    <a:pt x="27007" y="8974"/>
                  </a:lnTo>
                  <a:lnTo>
                    <a:pt x="27091" y="8974"/>
                  </a:lnTo>
                  <a:lnTo>
                    <a:pt x="27259" y="8932"/>
                  </a:lnTo>
                  <a:lnTo>
                    <a:pt x="27427" y="8849"/>
                  </a:lnTo>
                  <a:lnTo>
                    <a:pt x="27511" y="8681"/>
                  </a:lnTo>
                  <a:lnTo>
                    <a:pt x="27595" y="8513"/>
                  </a:lnTo>
                  <a:lnTo>
                    <a:pt x="27553" y="8303"/>
                  </a:lnTo>
                  <a:lnTo>
                    <a:pt x="27469" y="8136"/>
                  </a:lnTo>
                  <a:lnTo>
                    <a:pt x="27343" y="8010"/>
                  </a:lnTo>
                  <a:lnTo>
                    <a:pt x="27133" y="7968"/>
                  </a:lnTo>
                  <a:lnTo>
                    <a:pt x="24114" y="7591"/>
                  </a:lnTo>
                  <a:close/>
                  <a:moveTo>
                    <a:pt x="136669" y="8010"/>
                  </a:moveTo>
                  <a:lnTo>
                    <a:pt x="133650" y="8345"/>
                  </a:lnTo>
                  <a:lnTo>
                    <a:pt x="133440" y="8387"/>
                  </a:lnTo>
                  <a:lnTo>
                    <a:pt x="133314" y="8513"/>
                  </a:lnTo>
                  <a:lnTo>
                    <a:pt x="133189" y="8681"/>
                  </a:lnTo>
                  <a:lnTo>
                    <a:pt x="133189" y="8891"/>
                  </a:lnTo>
                  <a:lnTo>
                    <a:pt x="133231" y="9100"/>
                  </a:lnTo>
                  <a:lnTo>
                    <a:pt x="133356" y="9226"/>
                  </a:lnTo>
                  <a:lnTo>
                    <a:pt x="133524" y="9310"/>
                  </a:lnTo>
                  <a:lnTo>
                    <a:pt x="133692" y="9352"/>
                  </a:lnTo>
                  <a:lnTo>
                    <a:pt x="133734" y="9352"/>
                  </a:lnTo>
                  <a:lnTo>
                    <a:pt x="136795" y="9016"/>
                  </a:lnTo>
                  <a:lnTo>
                    <a:pt x="136963" y="8974"/>
                  </a:lnTo>
                  <a:lnTo>
                    <a:pt x="137131" y="8849"/>
                  </a:lnTo>
                  <a:lnTo>
                    <a:pt x="137215" y="8681"/>
                  </a:lnTo>
                  <a:lnTo>
                    <a:pt x="137256" y="8471"/>
                  </a:lnTo>
                  <a:lnTo>
                    <a:pt x="137173" y="8262"/>
                  </a:lnTo>
                  <a:lnTo>
                    <a:pt x="137089" y="8136"/>
                  </a:lnTo>
                  <a:lnTo>
                    <a:pt x="136921" y="8052"/>
                  </a:lnTo>
                  <a:lnTo>
                    <a:pt x="136711" y="8010"/>
                  </a:lnTo>
                  <a:close/>
                  <a:moveTo>
                    <a:pt x="30111" y="8303"/>
                  </a:moveTo>
                  <a:lnTo>
                    <a:pt x="29943" y="8345"/>
                  </a:lnTo>
                  <a:lnTo>
                    <a:pt x="29775" y="8429"/>
                  </a:lnTo>
                  <a:lnTo>
                    <a:pt x="29649" y="8597"/>
                  </a:lnTo>
                  <a:lnTo>
                    <a:pt x="29607" y="8765"/>
                  </a:lnTo>
                  <a:lnTo>
                    <a:pt x="29649" y="8974"/>
                  </a:lnTo>
                  <a:lnTo>
                    <a:pt x="29733" y="9142"/>
                  </a:lnTo>
                  <a:lnTo>
                    <a:pt x="29859" y="9268"/>
                  </a:lnTo>
                  <a:lnTo>
                    <a:pt x="30069" y="9310"/>
                  </a:lnTo>
                  <a:lnTo>
                    <a:pt x="33088" y="9687"/>
                  </a:lnTo>
                  <a:lnTo>
                    <a:pt x="33172" y="9687"/>
                  </a:lnTo>
                  <a:lnTo>
                    <a:pt x="33340" y="9645"/>
                  </a:lnTo>
                  <a:lnTo>
                    <a:pt x="33507" y="9562"/>
                  </a:lnTo>
                  <a:lnTo>
                    <a:pt x="33591" y="9394"/>
                  </a:lnTo>
                  <a:lnTo>
                    <a:pt x="33675" y="9226"/>
                  </a:lnTo>
                  <a:lnTo>
                    <a:pt x="33633" y="9016"/>
                  </a:lnTo>
                  <a:lnTo>
                    <a:pt x="33549" y="8849"/>
                  </a:lnTo>
                  <a:lnTo>
                    <a:pt x="33424" y="8723"/>
                  </a:lnTo>
                  <a:lnTo>
                    <a:pt x="33214" y="8681"/>
                  </a:lnTo>
                  <a:lnTo>
                    <a:pt x="30195" y="8303"/>
                  </a:lnTo>
                  <a:close/>
                  <a:moveTo>
                    <a:pt x="130589" y="8639"/>
                  </a:moveTo>
                  <a:lnTo>
                    <a:pt x="127569" y="8974"/>
                  </a:lnTo>
                  <a:lnTo>
                    <a:pt x="127360" y="9016"/>
                  </a:lnTo>
                  <a:lnTo>
                    <a:pt x="127234" y="9142"/>
                  </a:lnTo>
                  <a:lnTo>
                    <a:pt x="127150" y="9310"/>
                  </a:lnTo>
                  <a:lnTo>
                    <a:pt x="127108" y="9520"/>
                  </a:lnTo>
                  <a:lnTo>
                    <a:pt x="127150" y="9687"/>
                  </a:lnTo>
                  <a:lnTo>
                    <a:pt x="127276" y="9855"/>
                  </a:lnTo>
                  <a:lnTo>
                    <a:pt x="127443" y="9939"/>
                  </a:lnTo>
                  <a:lnTo>
                    <a:pt x="127611" y="9981"/>
                  </a:lnTo>
                  <a:lnTo>
                    <a:pt x="127653" y="9981"/>
                  </a:lnTo>
                  <a:lnTo>
                    <a:pt x="130714" y="9687"/>
                  </a:lnTo>
                  <a:lnTo>
                    <a:pt x="130882" y="9603"/>
                  </a:lnTo>
                  <a:lnTo>
                    <a:pt x="131050" y="9478"/>
                  </a:lnTo>
                  <a:lnTo>
                    <a:pt x="131134" y="9310"/>
                  </a:lnTo>
                  <a:lnTo>
                    <a:pt x="131176" y="9100"/>
                  </a:lnTo>
                  <a:lnTo>
                    <a:pt x="131092" y="8932"/>
                  </a:lnTo>
                  <a:lnTo>
                    <a:pt x="131008" y="8807"/>
                  </a:lnTo>
                  <a:lnTo>
                    <a:pt x="130840" y="8681"/>
                  </a:lnTo>
                  <a:lnTo>
                    <a:pt x="130673" y="8639"/>
                  </a:lnTo>
                  <a:close/>
                  <a:moveTo>
                    <a:pt x="36191" y="8974"/>
                  </a:moveTo>
                  <a:lnTo>
                    <a:pt x="36024" y="9016"/>
                  </a:lnTo>
                  <a:lnTo>
                    <a:pt x="35856" y="9100"/>
                  </a:lnTo>
                  <a:lnTo>
                    <a:pt x="35730" y="9268"/>
                  </a:lnTo>
                  <a:lnTo>
                    <a:pt x="35688" y="9436"/>
                  </a:lnTo>
                  <a:lnTo>
                    <a:pt x="35730" y="9645"/>
                  </a:lnTo>
                  <a:lnTo>
                    <a:pt x="35814" y="9813"/>
                  </a:lnTo>
                  <a:lnTo>
                    <a:pt x="35940" y="9939"/>
                  </a:lnTo>
                  <a:lnTo>
                    <a:pt x="36149" y="9981"/>
                  </a:lnTo>
                  <a:lnTo>
                    <a:pt x="39169" y="10316"/>
                  </a:lnTo>
                  <a:lnTo>
                    <a:pt x="39253" y="10316"/>
                  </a:lnTo>
                  <a:lnTo>
                    <a:pt x="39420" y="10274"/>
                  </a:lnTo>
                  <a:lnTo>
                    <a:pt x="39588" y="10191"/>
                  </a:lnTo>
                  <a:lnTo>
                    <a:pt x="39672" y="10023"/>
                  </a:lnTo>
                  <a:lnTo>
                    <a:pt x="39756" y="9855"/>
                  </a:lnTo>
                  <a:lnTo>
                    <a:pt x="39714" y="9645"/>
                  </a:lnTo>
                  <a:lnTo>
                    <a:pt x="39630" y="9478"/>
                  </a:lnTo>
                  <a:lnTo>
                    <a:pt x="39462" y="9352"/>
                  </a:lnTo>
                  <a:lnTo>
                    <a:pt x="39295" y="9310"/>
                  </a:lnTo>
                  <a:lnTo>
                    <a:pt x="36233" y="8974"/>
                  </a:lnTo>
                  <a:close/>
                  <a:moveTo>
                    <a:pt x="124550" y="9268"/>
                  </a:moveTo>
                  <a:lnTo>
                    <a:pt x="121489" y="9520"/>
                  </a:lnTo>
                  <a:lnTo>
                    <a:pt x="121321" y="9603"/>
                  </a:lnTo>
                  <a:lnTo>
                    <a:pt x="121153" y="9729"/>
                  </a:lnTo>
                  <a:lnTo>
                    <a:pt x="121069" y="9897"/>
                  </a:lnTo>
                  <a:lnTo>
                    <a:pt x="121027" y="10065"/>
                  </a:lnTo>
                  <a:lnTo>
                    <a:pt x="121069" y="10274"/>
                  </a:lnTo>
                  <a:lnTo>
                    <a:pt x="121195" y="10400"/>
                  </a:lnTo>
                  <a:lnTo>
                    <a:pt x="121363" y="10526"/>
                  </a:lnTo>
                  <a:lnTo>
                    <a:pt x="121572" y="10526"/>
                  </a:lnTo>
                  <a:lnTo>
                    <a:pt x="124634" y="10274"/>
                  </a:lnTo>
                  <a:lnTo>
                    <a:pt x="124843" y="10191"/>
                  </a:lnTo>
                  <a:lnTo>
                    <a:pt x="124969" y="10065"/>
                  </a:lnTo>
                  <a:lnTo>
                    <a:pt x="125053" y="9897"/>
                  </a:lnTo>
                  <a:lnTo>
                    <a:pt x="125095" y="9729"/>
                  </a:lnTo>
                  <a:lnTo>
                    <a:pt x="125053" y="9520"/>
                  </a:lnTo>
                  <a:lnTo>
                    <a:pt x="124927" y="9394"/>
                  </a:lnTo>
                  <a:lnTo>
                    <a:pt x="124760" y="9268"/>
                  </a:lnTo>
                  <a:close/>
                  <a:moveTo>
                    <a:pt x="42272" y="9562"/>
                  </a:moveTo>
                  <a:lnTo>
                    <a:pt x="42104" y="9603"/>
                  </a:lnTo>
                  <a:lnTo>
                    <a:pt x="41937" y="9687"/>
                  </a:lnTo>
                  <a:lnTo>
                    <a:pt x="41811" y="9855"/>
                  </a:lnTo>
                  <a:lnTo>
                    <a:pt x="41769" y="10023"/>
                  </a:lnTo>
                  <a:lnTo>
                    <a:pt x="41811" y="10232"/>
                  </a:lnTo>
                  <a:lnTo>
                    <a:pt x="41895" y="10400"/>
                  </a:lnTo>
                  <a:lnTo>
                    <a:pt x="42020" y="10526"/>
                  </a:lnTo>
                  <a:lnTo>
                    <a:pt x="42230" y="10610"/>
                  </a:lnTo>
                  <a:lnTo>
                    <a:pt x="45291" y="10862"/>
                  </a:lnTo>
                  <a:lnTo>
                    <a:pt x="45333" y="10862"/>
                  </a:lnTo>
                  <a:lnTo>
                    <a:pt x="45501" y="10820"/>
                  </a:lnTo>
                  <a:lnTo>
                    <a:pt x="45669" y="10736"/>
                  </a:lnTo>
                  <a:lnTo>
                    <a:pt x="45795" y="10568"/>
                  </a:lnTo>
                  <a:lnTo>
                    <a:pt x="45837" y="10400"/>
                  </a:lnTo>
                  <a:lnTo>
                    <a:pt x="45795" y="10191"/>
                  </a:lnTo>
                  <a:lnTo>
                    <a:pt x="45711" y="10023"/>
                  </a:lnTo>
                  <a:lnTo>
                    <a:pt x="45543" y="9897"/>
                  </a:lnTo>
                  <a:lnTo>
                    <a:pt x="45375" y="9855"/>
                  </a:lnTo>
                  <a:lnTo>
                    <a:pt x="42314" y="9562"/>
                  </a:lnTo>
                  <a:close/>
                  <a:moveTo>
                    <a:pt x="2014" y="7255"/>
                  </a:moveTo>
                  <a:lnTo>
                    <a:pt x="1888" y="7297"/>
                  </a:lnTo>
                  <a:lnTo>
                    <a:pt x="1762" y="7465"/>
                  </a:lnTo>
                  <a:lnTo>
                    <a:pt x="1636" y="7632"/>
                  </a:lnTo>
                  <a:lnTo>
                    <a:pt x="1636" y="7800"/>
                  </a:lnTo>
                  <a:lnTo>
                    <a:pt x="1678" y="8010"/>
                  </a:lnTo>
                  <a:lnTo>
                    <a:pt x="2433" y="9352"/>
                  </a:lnTo>
                  <a:lnTo>
                    <a:pt x="3188" y="10694"/>
                  </a:lnTo>
                  <a:lnTo>
                    <a:pt x="3272" y="10778"/>
                  </a:lnTo>
                  <a:lnTo>
                    <a:pt x="3398" y="10862"/>
                  </a:lnTo>
                  <a:lnTo>
                    <a:pt x="3523" y="10903"/>
                  </a:lnTo>
                  <a:lnTo>
                    <a:pt x="3649" y="10945"/>
                  </a:lnTo>
                  <a:lnTo>
                    <a:pt x="3775" y="10903"/>
                  </a:lnTo>
                  <a:lnTo>
                    <a:pt x="3901" y="10862"/>
                  </a:lnTo>
                  <a:lnTo>
                    <a:pt x="4027" y="10736"/>
                  </a:lnTo>
                  <a:lnTo>
                    <a:pt x="4111" y="10568"/>
                  </a:lnTo>
                  <a:lnTo>
                    <a:pt x="4152" y="10358"/>
                  </a:lnTo>
                  <a:lnTo>
                    <a:pt x="4069" y="10149"/>
                  </a:lnTo>
                  <a:lnTo>
                    <a:pt x="3314" y="8849"/>
                  </a:lnTo>
                  <a:lnTo>
                    <a:pt x="2601" y="7507"/>
                  </a:lnTo>
                  <a:lnTo>
                    <a:pt x="2517" y="7423"/>
                  </a:lnTo>
                  <a:lnTo>
                    <a:pt x="2391" y="7339"/>
                  </a:lnTo>
                  <a:lnTo>
                    <a:pt x="2265" y="7255"/>
                  </a:lnTo>
                  <a:close/>
                  <a:moveTo>
                    <a:pt x="118469" y="9771"/>
                  </a:moveTo>
                  <a:lnTo>
                    <a:pt x="115408" y="10023"/>
                  </a:lnTo>
                  <a:lnTo>
                    <a:pt x="115240" y="10107"/>
                  </a:lnTo>
                  <a:lnTo>
                    <a:pt x="115072" y="10191"/>
                  </a:lnTo>
                  <a:lnTo>
                    <a:pt x="114989" y="10358"/>
                  </a:lnTo>
                  <a:lnTo>
                    <a:pt x="114947" y="10568"/>
                  </a:lnTo>
                  <a:lnTo>
                    <a:pt x="114989" y="10778"/>
                  </a:lnTo>
                  <a:lnTo>
                    <a:pt x="115114" y="10903"/>
                  </a:lnTo>
                  <a:lnTo>
                    <a:pt x="115282" y="11029"/>
                  </a:lnTo>
                  <a:lnTo>
                    <a:pt x="115492" y="11029"/>
                  </a:lnTo>
                  <a:lnTo>
                    <a:pt x="118553" y="10820"/>
                  </a:lnTo>
                  <a:lnTo>
                    <a:pt x="118721" y="10736"/>
                  </a:lnTo>
                  <a:lnTo>
                    <a:pt x="118889" y="10610"/>
                  </a:lnTo>
                  <a:lnTo>
                    <a:pt x="118972" y="10442"/>
                  </a:lnTo>
                  <a:lnTo>
                    <a:pt x="119014" y="10274"/>
                  </a:lnTo>
                  <a:lnTo>
                    <a:pt x="118972" y="10065"/>
                  </a:lnTo>
                  <a:lnTo>
                    <a:pt x="118847" y="9939"/>
                  </a:lnTo>
                  <a:lnTo>
                    <a:pt x="118679" y="9813"/>
                  </a:lnTo>
                  <a:lnTo>
                    <a:pt x="118511" y="9771"/>
                  </a:lnTo>
                  <a:close/>
                  <a:moveTo>
                    <a:pt x="48185" y="10107"/>
                  </a:moveTo>
                  <a:lnTo>
                    <a:pt x="48017" y="10232"/>
                  </a:lnTo>
                  <a:lnTo>
                    <a:pt x="47933" y="10358"/>
                  </a:lnTo>
                  <a:lnTo>
                    <a:pt x="47849" y="10568"/>
                  </a:lnTo>
                  <a:lnTo>
                    <a:pt x="47891" y="10778"/>
                  </a:lnTo>
                  <a:lnTo>
                    <a:pt x="47975" y="10945"/>
                  </a:lnTo>
                  <a:lnTo>
                    <a:pt x="48143" y="11029"/>
                  </a:lnTo>
                  <a:lnTo>
                    <a:pt x="48311" y="11113"/>
                  </a:lnTo>
                  <a:lnTo>
                    <a:pt x="51372" y="11323"/>
                  </a:lnTo>
                  <a:lnTo>
                    <a:pt x="51414" y="11323"/>
                  </a:lnTo>
                  <a:lnTo>
                    <a:pt x="51624" y="11281"/>
                  </a:lnTo>
                  <a:lnTo>
                    <a:pt x="51750" y="11197"/>
                  </a:lnTo>
                  <a:lnTo>
                    <a:pt x="51875" y="11029"/>
                  </a:lnTo>
                  <a:lnTo>
                    <a:pt x="51917" y="10862"/>
                  </a:lnTo>
                  <a:lnTo>
                    <a:pt x="51917" y="10652"/>
                  </a:lnTo>
                  <a:lnTo>
                    <a:pt x="51791" y="10484"/>
                  </a:lnTo>
                  <a:lnTo>
                    <a:pt x="51666" y="10358"/>
                  </a:lnTo>
                  <a:lnTo>
                    <a:pt x="51456" y="10316"/>
                  </a:lnTo>
                  <a:lnTo>
                    <a:pt x="48395" y="10107"/>
                  </a:lnTo>
                  <a:close/>
                  <a:moveTo>
                    <a:pt x="112389" y="10274"/>
                  </a:moveTo>
                  <a:lnTo>
                    <a:pt x="109327" y="10484"/>
                  </a:lnTo>
                  <a:lnTo>
                    <a:pt x="109160" y="10526"/>
                  </a:lnTo>
                  <a:lnTo>
                    <a:pt x="108992" y="10652"/>
                  </a:lnTo>
                  <a:lnTo>
                    <a:pt x="108908" y="10820"/>
                  </a:lnTo>
                  <a:lnTo>
                    <a:pt x="108866" y="10987"/>
                  </a:lnTo>
                  <a:lnTo>
                    <a:pt x="108908" y="11197"/>
                  </a:lnTo>
                  <a:lnTo>
                    <a:pt x="109034" y="11365"/>
                  </a:lnTo>
                  <a:lnTo>
                    <a:pt x="109201" y="11449"/>
                  </a:lnTo>
                  <a:lnTo>
                    <a:pt x="109369" y="11491"/>
                  </a:lnTo>
                  <a:lnTo>
                    <a:pt x="109411" y="11491"/>
                  </a:lnTo>
                  <a:lnTo>
                    <a:pt x="112472" y="11281"/>
                  </a:lnTo>
                  <a:lnTo>
                    <a:pt x="112640" y="11239"/>
                  </a:lnTo>
                  <a:lnTo>
                    <a:pt x="112808" y="11113"/>
                  </a:lnTo>
                  <a:lnTo>
                    <a:pt x="112892" y="10945"/>
                  </a:lnTo>
                  <a:lnTo>
                    <a:pt x="112934" y="10736"/>
                  </a:lnTo>
                  <a:lnTo>
                    <a:pt x="112892" y="10526"/>
                  </a:lnTo>
                  <a:lnTo>
                    <a:pt x="112766" y="10400"/>
                  </a:lnTo>
                  <a:lnTo>
                    <a:pt x="112598" y="10274"/>
                  </a:lnTo>
                  <a:close/>
                  <a:moveTo>
                    <a:pt x="54475" y="10526"/>
                  </a:moveTo>
                  <a:lnTo>
                    <a:pt x="54266" y="10568"/>
                  </a:lnTo>
                  <a:lnTo>
                    <a:pt x="54140" y="10652"/>
                  </a:lnTo>
                  <a:lnTo>
                    <a:pt x="54014" y="10820"/>
                  </a:lnTo>
                  <a:lnTo>
                    <a:pt x="53972" y="10987"/>
                  </a:lnTo>
                  <a:lnTo>
                    <a:pt x="53972" y="11197"/>
                  </a:lnTo>
                  <a:lnTo>
                    <a:pt x="54098" y="11365"/>
                  </a:lnTo>
                  <a:lnTo>
                    <a:pt x="54224" y="11491"/>
                  </a:lnTo>
                  <a:lnTo>
                    <a:pt x="54433" y="11532"/>
                  </a:lnTo>
                  <a:lnTo>
                    <a:pt x="57495" y="11742"/>
                  </a:lnTo>
                  <a:lnTo>
                    <a:pt x="57537" y="11742"/>
                  </a:lnTo>
                  <a:lnTo>
                    <a:pt x="57704" y="11700"/>
                  </a:lnTo>
                  <a:lnTo>
                    <a:pt x="57872" y="11574"/>
                  </a:lnTo>
                  <a:lnTo>
                    <a:pt x="57956" y="11449"/>
                  </a:lnTo>
                  <a:lnTo>
                    <a:pt x="58040" y="11239"/>
                  </a:lnTo>
                  <a:lnTo>
                    <a:pt x="57998" y="11029"/>
                  </a:lnTo>
                  <a:lnTo>
                    <a:pt x="57914" y="10862"/>
                  </a:lnTo>
                  <a:lnTo>
                    <a:pt x="57746" y="10778"/>
                  </a:lnTo>
                  <a:lnTo>
                    <a:pt x="57537" y="10694"/>
                  </a:lnTo>
                  <a:lnTo>
                    <a:pt x="54517" y="10526"/>
                  </a:lnTo>
                  <a:close/>
                  <a:moveTo>
                    <a:pt x="106308" y="10652"/>
                  </a:moveTo>
                  <a:lnTo>
                    <a:pt x="103247" y="10820"/>
                  </a:lnTo>
                  <a:lnTo>
                    <a:pt x="103079" y="10862"/>
                  </a:lnTo>
                  <a:lnTo>
                    <a:pt x="102911" y="10987"/>
                  </a:lnTo>
                  <a:lnTo>
                    <a:pt x="102785" y="11155"/>
                  </a:lnTo>
                  <a:lnTo>
                    <a:pt x="102785" y="11365"/>
                  </a:lnTo>
                  <a:lnTo>
                    <a:pt x="102827" y="11532"/>
                  </a:lnTo>
                  <a:lnTo>
                    <a:pt x="102953" y="11700"/>
                  </a:lnTo>
                  <a:lnTo>
                    <a:pt x="103079" y="11784"/>
                  </a:lnTo>
                  <a:lnTo>
                    <a:pt x="103289" y="11826"/>
                  </a:lnTo>
                  <a:lnTo>
                    <a:pt x="103330" y="11826"/>
                  </a:lnTo>
                  <a:lnTo>
                    <a:pt x="106350" y="11658"/>
                  </a:lnTo>
                  <a:lnTo>
                    <a:pt x="106559" y="11616"/>
                  </a:lnTo>
                  <a:lnTo>
                    <a:pt x="106727" y="11491"/>
                  </a:lnTo>
                  <a:lnTo>
                    <a:pt x="106811" y="11323"/>
                  </a:lnTo>
                  <a:lnTo>
                    <a:pt x="106853" y="11113"/>
                  </a:lnTo>
                  <a:lnTo>
                    <a:pt x="106811" y="10945"/>
                  </a:lnTo>
                  <a:lnTo>
                    <a:pt x="106685" y="10778"/>
                  </a:lnTo>
                  <a:lnTo>
                    <a:pt x="106518" y="10694"/>
                  </a:lnTo>
                  <a:lnTo>
                    <a:pt x="106350" y="10652"/>
                  </a:lnTo>
                  <a:close/>
                  <a:moveTo>
                    <a:pt x="60556" y="10862"/>
                  </a:moveTo>
                  <a:lnTo>
                    <a:pt x="60388" y="10903"/>
                  </a:lnTo>
                  <a:lnTo>
                    <a:pt x="60221" y="10987"/>
                  </a:lnTo>
                  <a:lnTo>
                    <a:pt x="60095" y="11155"/>
                  </a:lnTo>
                  <a:lnTo>
                    <a:pt x="60053" y="11365"/>
                  </a:lnTo>
                  <a:lnTo>
                    <a:pt x="60095" y="11532"/>
                  </a:lnTo>
                  <a:lnTo>
                    <a:pt x="60179" y="11700"/>
                  </a:lnTo>
                  <a:lnTo>
                    <a:pt x="60346" y="11826"/>
                  </a:lnTo>
                  <a:lnTo>
                    <a:pt x="60556" y="11868"/>
                  </a:lnTo>
                  <a:lnTo>
                    <a:pt x="63617" y="12036"/>
                  </a:lnTo>
                  <a:lnTo>
                    <a:pt x="63827" y="11994"/>
                  </a:lnTo>
                  <a:lnTo>
                    <a:pt x="63953" y="11868"/>
                  </a:lnTo>
                  <a:lnTo>
                    <a:pt x="64079" y="11742"/>
                  </a:lnTo>
                  <a:lnTo>
                    <a:pt x="64121" y="11532"/>
                  </a:lnTo>
                  <a:lnTo>
                    <a:pt x="64079" y="11323"/>
                  </a:lnTo>
                  <a:lnTo>
                    <a:pt x="63995" y="11155"/>
                  </a:lnTo>
                  <a:lnTo>
                    <a:pt x="63827" y="11071"/>
                  </a:lnTo>
                  <a:lnTo>
                    <a:pt x="63659" y="11029"/>
                  </a:lnTo>
                  <a:lnTo>
                    <a:pt x="60598" y="10862"/>
                  </a:lnTo>
                  <a:close/>
                  <a:moveTo>
                    <a:pt x="100227" y="10945"/>
                  </a:moveTo>
                  <a:lnTo>
                    <a:pt x="100227" y="10987"/>
                  </a:lnTo>
                  <a:lnTo>
                    <a:pt x="97166" y="11071"/>
                  </a:lnTo>
                  <a:lnTo>
                    <a:pt x="96956" y="11155"/>
                  </a:lnTo>
                  <a:lnTo>
                    <a:pt x="96830" y="11239"/>
                  </a:lnTo>
                  <a:lnTo>
                    <a:pt x="96705" y="11407"/>
                  </a:lnTo>
                  <a:lnTo>
                    <a:pt x="96663" y="11616"/>
                  </a:lnTo>
                  <a:lnTo>
                    <a:pt x="96705" y="11826"/>
                  </a:lnTo>
                  <a:lnTo>
                    <a:pt x="96830" y="11952"/>
                  </a:lnTo>
                  <a:lnTo>
                    <a:pt x="96998" y="12078"/>
                  </a:lnTo>
                  <a:lnTo>
                    <a:pt x="97208" y="12120"/>
                  </a:lnTo>
                  <a:lnTo>
                    <a:pt x="100269" y="11994"/>
                  </a:lnTo>
                  <a:lnTo>
                    <a:pt x="100437" y="11952"/>
                  </a:lnTo>
                  <a:lnTo>
                    <a:pt x="100605" y="11826"/>
                  </a:lnTo>
                  <a:lnTo>
                    <a:pt x="100730" y="11658"/>
                  </a:lnTo>
                  <a:lnTo>
                    <a:pt x="100730" y="11449"/>
                  </a:lnTo>
                  <a:lnTo>
                    <a:pt x="100688" y="11281"/>
                  </a:lnTo>
                  <a:lnTo>
                    <a:pt x="100605" y="11113"/>
                  </a:lnTo>
                  <a:lnTo>
                    <a:pt x="100437" y="10987"/>
                  </a:lnTo>
                  <a:lnTo>
                    <a:pt x="100227" y="10945"/>
                  </a:lnTo>
                  <a:close/>
                  <a:moveTo>
                    <a:pt x="66679" y="11113"/>
                  </a:moveTo>
                  <a:lnTo>
                    <a:pt x="66469" y="11155"/>
                  </a:lnTo>
                  <a:lnTo>
                    <a:pt x="66301" y="11281"/>
                  </a:lnTo>
                  <a:lnTo>
                    <a:pt x="66217" y="11407"/>
                  </a:lnTo>
                  <a:lnTo>
                    <a:pt x="66175" y="11616"/>
                  </a:lnTo>
                  <a:lnTo>
                    <a:pt x="66175" y="11826"/>
                  </a:lnTo>
                  <a:lnTo>
                    <a:pt x="66301" y="11994"/>
                  </a:lnTo>
                  <a:lnTo>
                    <a:pt x="66469" y="12120"/>
                  </a:lnTo>
                  <a:lnTo>
                    <a:pt x="66637" y="12162"/>
                  </a:lnTo>
                  <a:lnTo>
                    <a:pt x="69698" y="12245"/>
                  </a:lnTo>
                  <a:lnTo>
                    <a:pt x="69740" y="12245"/>
                  </a:lnTo>
                  <a:lnTo>
                    <a:pt x="69908" y="12203"/>
                  </a:lnTo>
                  <a:lnTo>
                    <a:pt x="70075" y="12120"/>
                  </a:lnTo>
                  <a:lnTo>
                    <a:pt x="70201" y="11952"/>
                  </a:lnTo>
                  <a:lnTo>
                    <a:pt x="70243" y="11742"/>
                  </a:lnTo>
                  <a:lnTo>
                    <a:pt x="70201" y="11532"/>
                  </a:lnTo>
                  <a:lnTo>
                    <a:pt x="70075" y="11407"/>
                  </a:lnTo>
                  <a:lnTo>
                    <a:pt x="69950" y="11281"/>
                  </a:lnTo>
                  <a:lnTo>
                    <a:pt x="69740" y="11239"/>
                  </a:lnTo>
                  <a:lnTo>
                    <a:pt x="66679" y="11113"/>
                  </a:lnTo>
                  <a:close/>
                  <a:moveTo>
                    <a:pt x="94105" y="11197"/>
                  </a:moveTo>
                  <a:lnTo>
                    <a:pt x="91085" y="11281"/>
                  </a:lnTo>
                  <a:lnTo>
                    <a:pt x="90876" y="11323"/>
                  </a:lnTo>
                  <a:lnTo>
                    <a:pt x="90708" y="11449"/>
                  </a:lnTo>
                  <a:lnTo>
                    <a:pt x="90624" y="11616"/>
                  </a:lnTo>
                  <a:lnTo>
                    <a:pt x="90582" y="11784"/>
                  </a:lnTo>
                  <a:lnTo>
                    <a:pt x="90624" y="11994"/>
                  </a:lnTo>
                  <a:lnTo>
                    <a:pt x="90750" y="12162"/>
                  </a:lnTo>
                  <a:lnTo>
                    <a:pt x="90876" y="12245"/>
                  </a:lnTo>
                  <a:lnTo>
                    <a:pt x="91085" y="12287"/>
                  </a:lnTo>
                  <a:lnTo>
                    <a:pt x="94147" y="12203"/>
                  </a:lnTo>
                  <a:lnTo>
                    <a:pt x="94356" y="12162"/>
                  </a:lnTo>
                  <a:lnTo>
                    <a:pt x="94524" y="12036"/>
                  </a:lnTo>
                  <a:lnTo>
                    <a:pt x="94608" y="11868"/>
                  </a:lnTo>
                  <a:lnTo>
                    <a:pt x="94650" y="11700"/>
                  </a:lnTo>
                  <a:lnTo>
                    <a:pt x="94608" y="11491"/>
                  </a:lnTo>
                  <a:lnTo>
                    <a:pt x="94482" y="11323"/>
                  </a:lnTo>
                  <a:lnTo>
                    <a:pt x="94356" y="11239"/>
                  </a:lnTo>
                  <a:lnTo>
                    <a:pt x="94147" y="11197"/>
                  </a:lnTo>
                  <a:close/>
                  <a:moveTo>
                    <a:pt x="72801" y="11323"/>
                  </a:moveTo>
                  <a:lnTo>
                    <a:pt x="72592" y="11365"/>
                  </a:lnTo>
                  <a:lnTo>
                    <a:pt x="72424" y="11449"/>
                  </a:lnTo>
                  <a:lnTo>
                    <a:pt x="72298" y="11616"/>
                  </a:lnTo>
                  <a:lnTo>
                    <a:pt x="72256" y="11784"/>
                  </a:lnTo>
                  <a:lnTo>
                    <a:pt x="72298" y="11994"/>
                  </a:lnTo>
                  <a:lnTo>
                    <a:pt x="72424" y="12162"/>
                  </a:lnTo>
                  <a:lnTo>
                    <a:pt x="72550" y="12287"/>
                  </a:lnTo>
                  <a:lnTo>
                    <a:pt x="72759" y="12329"/>
                  </a:lnTo>
                  <a:lnTo>
                    <a:pt x="75821" y="12371"/>
                  </a:lnTo>
                  <a:lnTo>
                    <a:pt x="76030" y="12329"/>
                  </a:lnTo>
                  <a:lnTo>
                    <a:pt x="76198" y="12245"/>
                  </a:lnTo>
                  <a:lnTo>
                    <a:pt x="76282" y="12078"/>
                  </a:lnTo>
                  <a:lnTo>
                    <a:pt x="76324" y="11868"/>
                  </a:lnTo>
                  <a:lnTo>
                    <a:pt x="76282" y="11658"/>
                  </a:lnTo>
                  <a:lnTo>
                    <a:pt x="76198" y="11491"/>
                  </a:lnTo>
                  <a:lnTo>
                    <a:pt x="76030" y="11407"/>
                  </a:lnTo>
                  <a:lnTo>
                    <a:pt x="75821" y="11365"/>
                  </a:lnTo>
                  <a:lnTo>
                    <a:pt x="72801" y="11323"/>
                  </a:lnTo>
                  <a:close/>
                  <a:moveTo>
                    <a:pt x="78882" y="11407"/>
                  </a:moveTo>
                  <a:lnTo>
                    <a:pt x="78672" y="11449"/>
                  </a:lnTo>
                  <a:lnTo>
                    <a:pt x="78546" y="11532"/>
                  </a:lnTo>
                  <a:lnTo>
                    <a:pt x="78421" y="11700"/>
                  </a:lnTo>
                  <a:lnTo>
                    <a:pt x="78379" y="11910"/>
                  </a:lnTo>
                  <a:lnTo>
                    <a:pt x="78421" y="12078"/>
                  </a:lnTo>
                  <a:lnTo>
                    <a:pt x="78505" y="12245"/>
                  </a:lnTo>
                  <a:lnTo>
                    <a:pt x="78672" y="12371"/>
                  </a:lnTo>
                  <a:lnTo>
                    <a:pt x="78882" y="12413"/>
                  </a:lnTo>
                  <a:lnTo>
                    <a:pt x="81943" y="12413"/>
                  </a:lnTo>
                  <a:lnTo>
                    <a:pt x="82153" y="12371"/>
                  </a:lnTo>
                  <a:lnTo>
                    <a:pt x="82279" y="12245"/>
                  </a:lnTo>
                  <a:lnTo>
                    <a:pt x="82405" y="12120"/>
                  </a:lnTo>
                  <a:lnTo>
                    <a:pt x="82446" y="11910"/>
                  </a:lnTo>
                  <a:lnTo>
                    <a:pt x="82405" y="11700"/>
                  </a:lnTo>
                  <a:lnTo>
                    <a:pt x="82279" y="11532"/>
                  </a:lnTo>
                  <a:lnTo>
                    <a:pt x="82153" y="11449"/>
                  </a:lnTo>
                  <a:lnTo>
                    <a:pt x="81943" y="11407"/>
                  </a:lnTo>
                  <a:close/>
                  <a:moveTo>
                    <a:pt x="88024" y="11323"/>
                  </a:moveTo>
                  <a:lnTo>
                    <a:pt x="84963" y="11365"/>
                  </a:lnTo>
                  <a:lnTo>
                    <a:pt x="84795" y="11407"/>
                  </a:lnTo>
                  <a:lnTo>
                    <a:pt x="84627" y="11532"/>
                  </a:lnTo>
                  <a:lnTo>
                    <a:pt x="84501" y="11700"/>
                  </a:lnTo>
                  <a:lnTo>
                    <a:pt x="84459" y="11910"/>
                  </a:lnTo>
                  <a:lnTo>
                    <a:pt x="84501" y="12078"/>
                  </a:lnTo>
                  <a:lnTo>
                    <a:pt x="84627" y="12245"/>
                  </a:lnTo>
                  <a:lnTo>
                    <a:pt x="84795" y="12371"/>
                  </a:lnTo>
                  <a:lnTo>
                    <a:pt x="85005" y="12413"/>
                  </a:lnTo>
                  <a:lnTo>
                    <a:pt x="88066" y="12371"/>
                  </a:lnTo>
                  <a:lnTo>
                    <a:pt x="88234" y="12329"/>
                  </a:lnTo>
                  <a:lnTo>
                    <a:pt x="88401" y="12203"/>
                  </a:lnTo>
                  <a:lnTo>
                    <a:pt x="88527" y="12036"/>
                  </a:lnTo>
                  <a:lnTo>
                    <a:pt x="88527" y="11826"/>
                  </a:lnTo>
                  <a:lnTo>
                    <a:pt x="88485" y="11658"/>
                  </a:lnTo>
                  <a:lnTo>
                    <a:pt x="88401" y="11491"/>
                  </a:lnTo>
                  <a:lnTo>
                    <a:pt x="88234" y="11365"/>
                  </a:lnTo>
                  <a:lnTo>
                    <a:pt x="88024" y="11323"/>
                  </a:lnTo>
                  <a:close/>
                  <a:moveTo>
                    <a:pt x="277657" y="10358"/>
                  </a:moveTo>
                  <a:lnTo>
                    <a:pt x="277448" y="10400"/>
                  </a:lnTo>
                  <a:lnTo>
                    <a:pt x="277322" y="10484"/>
                  </a:lnTo>
                  <a:lnTo>
                    <a:pt x="277196" y="10652"/>
                  </a:lnTo>
                  <a:lnTo>
                    <a:pt x="277154" y="10862"/>
                  </a:lnTo>
                  <a:lnTo>
                    <a:pt x="277154" y="13881"/>
                  </a:lnTo>
                  <a:lnTo>
                    <a:pt x="277196" y="14091"/>
                  </a:lnTo>
                  <a:lnTo>
                    <a:pt x="277322" y="14258"/>
                  </a:lnTo>
                  <a:lnTo>
                    <a:pt x="277448" y="14384"/>
                  </a:lnTo>
                  <a:lnTo>
                    <a:pt x="277657" y="14426"/>
                  </a:lnTo>
                  <a:lnTo>
                    <a:pt x="277867" y="14384"/>
                  </a:lnTo>
                  <a:lnTo>
                    <a:pt x="278035" y="14258"/>
                  </a:lnTo>
                  <a:lnTo>
                    <a:pt x="278119" y="14091"/>
                  </a:lnTo>
                  <a:lnTo>
                    <a:pt x="278160" y="13881"/>
                  </a:lnTo>
                  <a:lnTo>
                    <a:pt x="278160" y="10862"/>
                  </a:lnTo>
                  <a:lnTo>
                    <a:pt x="278119" y="10652"/>
                  </a:lnTo>
                  <a:lnTo>
                    <a:pt x="278035" y="10484"/>
                  </a:lnTo>
                  <a:lnTo>
                    <a:pt x="277867" y="10400"/>
                  </a:lnTo>
                  <a:lnTo>
                    <a:pt x="277657" y="10358"/>
                  </a:lnTo>
                  <a:close/>
                  <a:moveTo>
                    <a:pt x="5243" y="12497"/>
                  </a:moveTo>
                  <a:lnTo>
                    <a:pt x="5075" y="12539"/>
                  </a:lnTo>
                  <a:lnTo>
                    <a:pt x="4949" y="12581"/>
                  </a:lnTo>
                  <a:lnTo>
                    <a:pt x="4823" y="12749"/>
                  </a:lnTo>
                  <a:lnTo>
                    <a:pt x="4740" y="12916"/>
                  </a:lnTo>
                  <a:lnTo>
                    <a:pt x="4740" y="13126"/>
                  </a:lnTo>
                  <a:lnTo>
                    <a:pt x="4823" y="13294"/>
                  </a:lnTo>
                  <a:lnTo>
                    <a:pt x="5620" y="14594"/>
                  </a:lnTo>
                  <a:lnTo>
                    <a:pt x="6501" y="15852"/>
                  </a:lnTo>
                  <a:lnTo>
                    <a:pt x="6585" y="15936"/>
                  </a:lnTo>
                  <a:lnTo>
                    <a:pt x="6669" y="16020"/>
                  </a:lnTo>
                  <a:lnTo>
                    <a:pt x="6794" y="16062"/>
                  </a:lnTo>
                  <a:lnTo>
                    <a:pt x="7046" y="16062"/>
                  </a:lnTo>
                  <a:lnTo>
                    <a:pt x="7214" y="15978"/>
                  </a:lnTo>
                  <a:lnTo>
                    <a:pt x="7340" y="15852"/>
                  </a:lnTo>
                  <a:lnTo>
                    <a:pt x="7423" y="15684"/>
                  </a:lnTo>
                  <a:lnTo>
                    <a:pt x="7423" y="15474"/>
                  </a:lnTo>
                  <a:lnTo>
                    <a:pt x="7340" y="15265"/>
                  </a:lnTo>
                  <a:lnTo>
                    <a:pt x="6501" y="14007"/>
                  </a:lnTo>
                  <a:lnTo>
                    <a:pt x="5662" y="12749"/>
                  </a:lnTo>
                  <a:lnTo>
                    <a:pt x="5578" y="12665"/>
                  </a:lnTo>
                  <a:lnTo>
                    <a:pt x="5452" y="12581"/>
                  </a:lnTo>
                  <a:lnTo>
                    <a:pt x="5369" y="12539"/>
                  </a:lnTo>
                  <a:lnTo>
                    <a:pt x="5243" y="12497"/>
                  </a:lnTo>
                  <a:close/>
                  <a:moveTo>
                    <a:pt x="277657" y="16439"/>
                  </a:moveTo>
                  <a:lnTo>
                    <a:pt x="277448" y="16481"/>
                  </a:lnTo>
                  <a:lnTo>
                    <a:pt x="277322" y="16607"/>
                  </a:lnTo>
                  <a:lnTo>
                    <a:pt x="277196" y="16774"/>
                  </a:lnTo>
                  <a:lnTo>
                    <a:pt x="277154" y="16942"/>
                  </a:lnTo>
                  <a:lnTo>
                    <a:pt x="277154" y="20003"/>
                  </a:lnTo>
                  <a:lnTo>
                    <a:pt x="277196" y="20213"/>
                  </a:lnTo>
                  <a:lnTo>
                    <a:pt x="277322" y="20381"/>
                  </a:lnTo>
                  <a:lnTo>
                    <a:pt x="277448" y="20465"/>
                  </a:lnTo>
                  <a:lnTo>
                    <a:pt x="277657" y="20507"/>
                  </a:lnTo>
                  <a:lnTo>
                    <a:pt x="277867" y="20465"/>
                  </a:lnTo>
                  <a:lnTo>
                    <a:pt x="278035" y="20381"/>
                  </a:lnTo>
                  <a:lnTo>
                    <a:pt x="278119" y="20213"/>
                  </a:lnTo>
                  <a:lnTo>
                    <a:pt x="278160" y="20003"/>
                  </a:lnTo>
                  <a:lnTo>
                    <a:pt x="278160" y="16942"/>
                  </a:lnTo>
                  <a:lnTo>
                    <a:pt x="278119" y="16774"/>
                  </a:lnTo>
                  <a:lnTo>
                    <a:pt x="278035" y="16607"/>
                  </a:lnTo>
                  <a:lnTo>
                    <a:pt x="277867" y="16481"/>
                  </a:lnTo>
                  <a:lnTo>
                    <a:pt x="277657" y="16439"/>
                  </a:lnTo>
                  <a:close/>
                  <a:moveTo>
                    <a:pt x="8682" y="17529"/>
                  </a:moveTo>
                  <a:lnTo>
                    <a:pt x="8514" y="17571"/>
                  </a:lnTo>
                  <a:lnTo>
                    <a:pt x="8388" y="17655"/>
                  </a:lnTo>
                  <a:lnTo>
                    <a:pt x="8262" y="17781"/>
                  </a:lnTo>
                  <a:lnTo>
                    <a:pt x="8178" y="17991"/>
                  </a:lnTo>
                  <a:lnTo>
                    <a:pt x="8178" y="18158"/>
                  </a:lnTo>
                  <a:lnTo>
                    <a:pt x="8262" y="18368"/>
                  </a:lnTo>
                  <a:lnTo>
                    <a:pt x="9185" y="19584"/>
                  </a:lnTo>
                  <a:lnTo>
                    <a:pt x="10149" y="20800"/>
                  </a:lnTo>
                  <a:lnTo>
                    <a:pt x="10233" y="20884"/>
                  </a:lnTo>
                  <a:lnTo>
                    <a:pt x="10317" y="20926"/>
                  </a:lnTo>
                  <a:lnTo>
                    <a:pt x="10527" y="21010"/>
                  </a:lnTo>
                  <a:lnTo>
                    <a:pt x="10694" y="20968"/>
                  </a:lnTo>
                  <a:lnTo>
                    <a:pt x="10862" y="20884"/>
                  </a:lnTo>
                  <a:lnTo>
                    <a:pt x="10988" y="20716"/>
                  </a:lnTo>
                  <a:lnTo>
                    <a:pt x="11030" y="20549"/>
                  </a:lnTo>
                  <a:lnTo>
                    <a:pt x="11030" y="20339"/>
                  </a:lnTo>
                  <a:lnTo>
                    <a:pt x="10946" y="20171"/>
                  </a:lnTo>
                  <a:lnTo>
                    <a:pt x="10023" y="18955"/>
                  </a:lnTo>
                  <a:lnTo>
                    <a:pt x="9101" y="17739"/>
                  </a:lnTo>
                  <a:lnTo>
                    <a:pt x="9017" y="17655"/>
                  </a:lnTo>
                  <a:lnTo>
                    <a:pt x="8891" y="17613"/>
                  </a:lnTo>
                  <a:lnTo>
                    <a:pt x="8807" y="17571"/>
                  </a:lnTo>
                  <a:lnTo>
                    <a:pt x="8682" y="17529"/>
                  </a:lnTo>
                  <a:close/>
                  <a:moveTo>
                    <a:pt x="12288" y="22352"/>
                  </a:moveTo>
                  <a:lnTo>
                    <a:pt x="12162" y="22436"/>
                  </a:lnTo>
                  <a:lnTo>
                    <a:pt x="12036" y="22603"/>
                  </a:lnTo>
                  <a:lnTo>
                    <a:pt x="11953" y="22813"/>
                  </a:lnTo>
                  <a:lnTo>
                    <a:pt x="11994" y="22981"/>
                  </a:lnTo>
                  <a:lnTo>
                    <a:pt x="12078" y="23191"/>
                  </a:lnTo>
                  <a:lnTo>
                    <a:pt x="13127" y="24323"/>
                  </a:lnTo>
                  <a:lnTo>
                    <a:pt x="14133" y="25455"/>
                  </a:lnTo>
                  <a:lnTo>
                    <a:pt x="14301" y="25581"/>
                  </a:lnTo>
                  <a:lnTo>
                    <a:pt x="14511" y="25623"/>
                  </a:lnTo>
                  <a:lnTo>
                    <a:pt x="14678" y="25623"/>
                  </a:lnTo>
                  <a:lnTo>
                    <a:pt x="14846" y="25497"/>
                  </a:lnTo>
                  <a:lnTo>
                    <a:pt x="14972" y="25329"/>
                  </a:lnTo>
                  <a:lnTo>
                    <a:pt x="15014" y="25162"/>
                  </a:lnTo>
                  <a:lnTo>
                    <a:pt x="14972" y="24952"/>
                  </a:lnTo>
                  <a:lnTo>
                    <a:pt x="14888" y="24784"/>
                  </a:lnTo>
                  <a:lnTo>
                    <a:pt x="13882" y="23652"/>
                  </a:lnTo>
                  <a:lnTo>
                    <a:pt x="12875" y="22520"/>
                  </a:lnTo>
                  <a:lnTo>
                    <a:pt x="12791" y="22436"/>
                  </a:lnTo>
                  <a:lnTo>
                    <a:pt x="12707" y="22394"/>
                  </a:lnTo>
                  <a:lnTo>
                    <a:pt x="12498" y="22352"/>
                  </a:lnTo>
                  <a:close/>
                  <a:moveTo>
                    <a:pt x="277657" y="22562"/>
                  </a:moveTo>
                  <a:lnTo>
                    <a:pt x="277448" y="22603"/>
                  </a:lnTo>
                  <a:lnTo>
                    <a:pt x="277322" y="22687"/>
                  </a:lnTo>
                  <a:lnTo>
                    <a:pt x="277196" y="22855"/>
                  </a:lnTo>
                  <a:lnTo>
                    <a:pt x="277154" y="23065"/>
                  </a:lnTo>
                  <a:lnTo>
                    <a:pt x="277154" y="26126"/>
                  </a:lnTo>
                  <a:lnTo>
                    <a:pt x="277196" y="26294"/>
                  </a:lnTo>
                  <a:lnTo>
                    <a:pt x="277322" y="26462"/>
                  </a:lnTo>
                  <a:lnTo>
                    <a:pt x="277448" y="26587"/>
                  </a:lnTo>
                  <a:lnTo>
                    <a:pt x="277657" y="26629"/>
                  </a:lnTo>
                  <a:lnTo>
                    <a:pt x="277867" y="26587"/>
                  </a:lnTo>
                  <a:lnTo>
                    <a:pt x="278035" y="26462"/>
                  </a:lnTo>
                  <a:lnTo>
                    <a:pt x="278119" y="26294"/>
                  </a:lnTo>
                  <a:lnTo>
                    <a:pt x="278160" y="26126"/>
                  </a:lnTo>
                  <a:lnTo>
                    <a:pt x="278160" y="23065"/>
                  </a:lnTo>
                  <a:lnTo>
                    <a:pt x="278119" y="22855"/>
                  </a:lnTo>
                  <a:lnTo>
                    <a:pt x="278035" y="22687"/>
                  </a:lnTo>
                  <a:lnTo>
                    <a:pt x="277867" y="22603"/>
                  </a:lnTo>
                  <a:lnTo>
                    <a:pt x="277657" y="22562"/>
                  </a:lnTo>
                  <a:close/>
                  <a:moveTo>
                    <a:pt x="16607" y="26839"/>
                  </a:moveTo>
                  <a:lnTo>
                    <a:pt x="16440" y="26881"/>
                  </a:lnTo>
                  <a:lnTo>
                    <a:pt x="16272" y="26965"/>
                  </a:lnTo>
                  <a:lnTo>
                    <a:pt x="16146" y="27133"/>
                  </a:lnTo>
                  <a:lnTo>
                    <a:pt x="16104" y="27342"/>
                  </a:lnTo>
                  <a:lnTo>
                    <a:pt x="16146" y="27510"/>
                  </a:lnTo>
                  <a:lnTo>
                    <a:pt x="16272" y="27678"/>
                  </a:lnTo>
                  <a:lnTo>
                    <a:pt x="17069" y="28474"/>
                  </a:lnTo>
                  <a:lnTo>
                    <a:pt x="17362" y="28768"/>
                  </a:lnTo>
                  <a:lnTo>
                    <a:pt x="18536" y="29774"/>
                  </a:lnTo>
                  <a:lnTo>
                    <a:pt x="18662" y="29900"/>
                  </a:lnTo>
                  <a:lnTo>
                    <a:pt x="18872" y="29900"/>
                  </a:lnTo>
                  <a:lnTo>
                    <a:pt x="19082" y="29858"/>
                  </a:lnTo>
                  <a:lnTo>
                    <a:pt x="19249" y="29733"/>
                  </a:lnTo>
                  <a:lnTo>
                    <a:pt x="19333" y="29565"/>
                  </a:lnTo>
                  <a:lnTo>
                    <a:pt x="19375" y="29397"/>
                  </a:lnTo>
                  <a:lnTo>
                    <a:pt x="19333" y="29187"/>
                  </a:lnTo>
                  <a:lnTo>
                    <a:pt x="19207" y="29020"/>
                  </a:lnTo>
                  <a:lnTo>
                    <a:pt x="18033" y="27971"/>
                  </a:lnTo>
                  <a:lnTo>
                    <a:pt x="16985" y="26965"/>
                  </a:lnTo>
                  <a:lnTo>
                    <a:pt x="16817" y="26881"/>
                  </a:lnTo>
                  <a:lnTo>
                    <a:pt x="16607" y="26839"/>
                  </a:lnTo>
                  <a:close/>
                  <a:moveTo>
                    <a:pt x="277657" y="28642"/>
                  </a:moveTo>
                  <a:lnTo>
                    <a:pt x="277448" y="28684"/>
                  </a:lnTo>
                  <a:lnTo>
                    <a:pt x="277322" y="28810"/>
                  </a:lnTo>
                  <a:lnTo>
                    <a:pt x="277196" y="28978"/>
                  </a:lnTo>
                  <a:lnTo>
                    <a:pt x="277154" y="29145"/>
                  </a:lnTo>
                  <a:lnTo>
                    <a:pt x="277154" y="32207"/>
                  </a:lnTo>
                  <a:lnTo>
                    <a:pt x="277196" y="32416"/>
                  </a:lnTo>
                  <a:lnTo>
                    <a:pt x="277322" y="32584"/>
                  </a:lnTo>
                  <a:lnTo>
                    <a:pt x="277448" y="32668"/>
                  </a:lnTo>
                  <a:lnTo>
                    <a:pt x="277657" y="32710"/>
                  </a:lnTo>
                  <a:lnTo>
                    <a:pt x="277867" y="32668"/>
                  </a:lnTo>
                  <a:lnTo>
                    <a:pt x="278035" y="32584"/>
                  </a:lnTo>
                  <a:lnTo>
                    <a:pt x="278119" y="32416"/>
                  </a:lnTo>
                  <a:lnTo>
                    <a:pt x="278160" y="32207"/>
                  </a:lnTo>
                  <a:lnTo>
                    <a:pt x="278160" y="29145"/>
                  </a:lnTo>
                  <a:lnTo>
                    <a:pt x="278119" y="28978"/>
                  </a:lnTo>
                  <a:lnTo>
                    <a:pt x="278035" y="28810"/>
                  </a:lnTo>
                  <a:lnTo>
                    <a:pt x="277867" y="28684"/>
                  </a:lnTo>
                  <a:lnTo>
                    <a:pt x="277657" y="28642"/>
                  </a:lnTo>
                  <a:close/>
                  <a:moveTo>
                    <a:pt x="18411" y="31326"/>
                  </a:moveTo>
                  <a:lnTo>
                    <a:pt x="18285" y="31368"/>
                  </a:lnTo>
                  <a:lnTo>
                    <a:pt x="18159" y="31452"/>
                  </a:lnTo>
                  <a:lnTo>
                    <a:pt x="18075" y="31536"/>
                  </a:lnTo>
                  <a:lnTo>
                    <a:pt x="17824" y="31997"/>
                  </a:lnTo>
                  <a:lnTo>
                    <a:pt x="17446" y="32542"/>
                  </a:lnTo>
                  <a:lnTo>
                    <a:pt x="16440" y="34094"/>
                  </a:lnTo>
                  <a:lnTo>
                    <a:pt x="16356" y="34262"/>
                  </a:lnTo>
                  <a:lnTo>
                    <a:pt x="16356" y="34471"/>
                  </a:lnTo>
                  <a:lnTo>
                    <a:pt x="16440" y="34639"/>
                  </a:lnTo>
                  <a:lnTo>
                    <a:pt x="16565" y="34807"/>
                  </a:lnTo>
                  <a:lnTo>
                    <a:pt x="16733" y="34849"/>
                  </a:lnTo>
                  <a:lnTo>
                    <a:pt x="16859" y="34891"/>
                  </a:lnTo>
                  <a:lnTo>
                    <a:pt x="16985" y="34891"/>
                  </a:lnTo>
                  <a:lnTo>
                    <a:pt x="17111" y="34849"/>
                  </a:lnTo>
                  <a:lnTo>
                    <a:pt x="17194" y="34765"/>
                  </a:lnTo>
                  <a:lnTo>
                    <a:pt x="17278" y="34681"/>
                  </a:lnTo>
                  <a:lnTo>
                    <a:pt x="18327" y="33087"/>
                  </a:lnTo>
                  <a:lnTo>
                    <a:pt x="18704" y="32500"/>
                  </a:lnTo>
                  <a:lnTo>
                    <a:pt x="18956" y="32081"/>
                  </a:lnTo>
                  <a:lnTo>
                    <a:pt x="19040" y="31913"/>
                  </a:lnTo>
                  <a:lnTo>
                    <a:pt x="19040" y="31704"/>
                  </a:lnTo>
                  <a:lnTo>
                    <a:pt x="18956" y="31536"/>
                  </a:lnTo>
                  <a:lnTo>
                    <a:pt x="18788" y="31368"/>
                  </a:lnTo>
                  <a:lnTo>
                    <a:pt x="18662" y="31326"/>
                  </a:lnTo>
                  <a:close/>
                  <a:moveTo>
                    <a:pt x="277657" y="34765"/>
                  </a:moveTo>
                  <a:lnTo>
                    <a:pt x="277448" y="34807"/>
                  </a:lnTo>
                  <a:lnTo>
                    <a:pt x="277322" y="34891"/>
                  </a:lnTo>
                  <a:lnTo>
                    <a:pt x="277196" y="35058"/>
                  </a:lnTo>
                  <a:lnTo>
                    <a:pt x="277154" y="35268"/>
                  </a:lnTo>
                  <a:lnTo>
                    <a:pt x="277154" y="38329"/>
                  </a:lnTo>
                  <a:lnTo>
                    <a:pt x="277196" y="38497"/>
                  </a:lnTo>
                  <a:lnTo>
                    <a:pt x="277322" y="38665"/>
                  </a:lnTo>
                  <a:lnTo>
                    <a:pt x="277448" y="38791"/>
                  </a:lnTo>
                  <a:lnTo>
                    <a:pt x="277657" y="38833"/>
                  </a:lnTo>
                  <a:lnTo>
                    <a:pt x="277867" y="38791"/>
                  </a:lnTo>
                  <a:lnTo>
                    <a:pt x="278035" y="38665"/>
                  </a:lnTo>
                  <a:lnTo>
                    <a:pt x="278119" y="38497"/>
                  </a:lnTo>
                  <a:lnTo>
                    <a:pt x="278160" y="38329"/>
                  </a:lnTo>
                  <a:lnTo>
                    <a:pt x="278160" y="35268"/>
                  </a:lnTo>
                  <a:lnTo>
                    <a:pt x="278119" y="35058"/>
                  </a:lnTo>
                  <a:lnTo>
                    <a:pt x="278035" y="34891"/>
                  </a:lnTo>
                  <a:lnTo>
                    <a:pt x="277867" y="34807"/>
                  </a:lnTo>
                  <a:lnTo>
                    <a:pt x="277657" y="34765"/>
                  </a:lnTo>
                  <a:close/>
                  <a:moveTo>
                    <a:pt x="15098" y="36358"/>
                  </a:moveTo>
                  <a:lnTo>
                    <a:pt x="15014" y="36400"/>
                  </a:lnTo>
                  <a:lnTo>
                    <a:pt x="14888" y="36442"/>
                  </a:lnTo>
                  <a:lnTo>
                    <a:pt x="14804" y="36484"/>
                  </a:lnTo>
                  <a:lnTo>
                    <a:pt x="14720" y="36568"/>
                  </a:lnTo>
                  <a:lnTo>
                    <a:pt x="12875" y="39042"/>
                  </a:lnTo>
                  <a:lnTo>
                    <a:pt x="12791" y="39210"/>
                  </a:lnTo>
                  <a:lnTo>
                    <a:pt x="12791" y="39420"/>
                  </a:lnTo>
                  <a:lnTo>
                    <a:pt x="12875" y="39587"/>
                  </a:lnTo>
                  <a:lnTo>
                    <a:pt x="13001" y="39755"/>
                  </a:lnTo>
                  <a:lnTo>
                    <a:pt x="13127" y="39839"/>
                  </a:lnTo>
                  <a:lnTo>
                    <a:pt x="13420" y="39839"/>
                  </a:lnTo>
                  <a:lnTo>
                    <a:pt x="13504" y="39797"/>
                  </a:lnTo>
                  <a:lnTo>
                    <a:pt x="13630" y="39713"/>
                  </a:lnTo>
                  <a:lnTo>
                    <a:pt x="13714" y="39629"/>
                  </a:lnTo>
                  <a:lnTo>
                    <a:pt x="15517" y="37155"/>
                  </a:lnTo>
                  <a:lnTo>
                    <a:pt x="15601" y="36987"/>
                  </a:lnTo>
                  <a:lnTo>
                    <a:pt x="15601" y="36778"/>
                  </a:lnTo>
                  <a:lnTo>
                    <a:pt x="15559" y="36610"/>
                  </a:lnTo>
                  <a:lnTo>
                    <a:pt x="15391" y="36484"/>
                  </a:lnTo>
                  <a:lnTo>
                    <a:pt x="15265" y="36400"/>
                  </a:lnTo>
                  <a:lnTo>
                    <a:pt x="15098" y="36358"/>
                  </a:lnTo>
                  <a:close/>
                  <a:moveTo>
                    <a:pt x="11449" y="41265"/>
                  </a:moveTo>
                  <a:lnTo>
                    <a:pt x="11198" y="41307"/>
                  </a:lnTo>
                  <a:lnTo>
                    <a:pt x="11114" y="41349"/>
                  </a:lnTo>
                  <a:lnTo>
                    <a:pt x="11030" y="41433"/>
                  </a:lnTo>
                  <a:lnTo>
                    <a:pt x="9143" y="43823"/>
                  </a:lnTo>
                  <a:lnTo>
                    <a:pt x="9017" y="43991"/>
                  </a:lnTo>
                  <a:lnTo>
                    <a:pt x="9017" y="44200"/>
                  </a:lnTo>
                  <a:lnTo>
                    <a:pt x="9059" y="44368"/>
                  </a:lnTo>
                  <a:lnTo>
                    <a:pt x="9185" y="44536"/>
                  </a:lnTo>
                  <a:lnTo>
                    <a:pt x="9352" y="44620"/>
                  </a:lnTo>
                  <a:lnTo>
                    <a:pt x="9520" y="44620"/>
                  </a:lnTo>
                  <a:lnTo>
                    <a:pt x="9730" y="44578"/>
                  </a:lnTo>
                  <a:lnTo>
                    <a:pt x="9814" y="44536"/>
                  </a:lnTo>
                  <a:lnTo>
                    <a:pt x="9898" y="44452"/>
                  </a:lnTo>
                  <a:lnTo>
                    <a:pt x="11827" y="42062"/>
                  </a:lnTo>
                  <a:lnTo>
                    <a:pt x="11911" y="41894"/>
                  </a:lnTo>
                  <a:lnTo>
                    <a:pt x="11953" y="41684"/>
                  </a:lnTo>
                  <a:lnTo>
                    <a:pt x="11869" y="41516"/>
                  </a:lnTo>
                  <a:lnTo>
                    <a:pt x="11743" y="41349"/>
                  </a:lnTo>
                  <a:lnTo>
                    <a:pt x="11617" y="41265"/>
                  </a:lnTo>
                  <a:close/>
                  <a:moveTo>
                    <a:pt x="277657" y="40845"/>
                  </a:moveTo>
                  <a:lnTo>
                    <a:pt x="277448" y="40887"/>
                  </a:lnTo>
                  <a:lnTo>
                    <a:pt x="277322" y="41013"/>
                  </a:lnTo>
                  <a:lnTo>
                    <a:pt x="277196" y="41181"/>
                  </a:lnTo>
                  <a:lnTo>
                    <a:pt x="277154" y="41349"/>
                  </a:lnTo>
                  <a:lnTo>
                    <a:pt x="277154" y="44410"/>
                  </a:lnTo>
                  <a:lnTo>
                    <a:pt x="277196" y="44620"/>
                  </a:lnTo>
                  <a:lnTo>
                    <a:pt x="277322" y="44787"/>
                  </a:lnTo>
                  <a:lnTo>
                    <a:pt x="277448" y="44871"/>
                  </a:lnTo>
                  <a:lnTo>
                    <a:pt x="277657" y="44913"/>
                  </a:lnTo>
                  <a:lnTo>
                    <a:pt x="277867" y="44871"/>
                  </a:lnTo>
                  <a:lnTo>
                    <a:pt x="278035" y="44787"/>
                  </a:lnTo>
                  <a:lnTo>
                    <a:pt x="278119" y="44620"/>
                  </a:lnTo>
                  <a:lnTo>
                    <a:pt x="278160" y="44410"/>
                  </a:lnTo>
                  <a:lnTo>
                    <a:pt x="278160" y="41349"/>
                  </a:lnTo>
                  <a:lnTo>
                    <a:pt x="278119" y="41181"/>
                  </a:lnTo>
                  <a:lnTo>
                    <a:pt x="278035" y="41013"/>
                  </a:lnTo>
                  <a:lnTo>
                    <a:pt x="277867" y="40887"/>
                  </a:lnTo>
                  <a:lnTo>
                    <a:pt x="277657" y="40845"/>
                  </a:lnTo>
                  <a:close/>
                  <a:moveTo>
                    <a:pt x="7549" y="45962"/>
                  </a:moveTo>
                  <a:lnTo>
                    <a:pt x="7340" y="46004"/>
                  </a:lnTo>
                  <a:lnTo>
                    <a:pt x="7256" y="46045"/>
                  </a:lnTo>
                  <a:lnTo>
                    <a:pt x="7172" y="46129"/>
                  </a:lnTo>
                  <a:lnTo>
                    <a:pt x="5201" y="48436"/>
                  </a:lnTo>
                  <a:lnTo>
                    <a:pt x="5075" y="48604"/>
                  </a:lnTo>
                  <a:lnTo>
                    <a:pt x="5075" y="48813"/>
                  </a:lnTo>
                  <a:lnTo>
                    <a:pt x="5117" y="48981"/>
                  </a:lnTo>
                  <a:lnTo>
                    <a:pt x="5243" y="49149"/>
                  </a:lnTo>
                  <a:lnTo>
                    <a:pt x="5369" y="49233"/>
                  </a:lnTo>
                  <a:lnTo>
                    <a:pt x="5578" y="49275"/>
                  </a:lnTo>
                  <a:lnTo>
                    <a:pt x="5788" y="49233"/>
                  </a:lnTo>
                  <a:lnTo>
                    <a:pt x="5956" y="49107"/>
                  </a:lnTo>
                  <a:lnTo>
                    <a:pt x="7969" y="46800"/>
                  </a:lnTo>
                  <a:lnTo>
                    <a:pt x="8052" y="46633"/>
                  </a:lnTo>
                  <a:lnTo>
                    <a:pt x="8052" y="46423"/>
                  </a:lnTo>
                  <a:lnTo>
                    <a:pt x="8011" y="46255"/>
                  </a:lnTo>
                  <a:lnTo>
                    <a:pt x="7885" y="46087"/>
                  </a:lnTo>
                  <a:lnTo>
                    <a:pt x="7759" y="46004"/>
                  </a:lnTo>
                  <a:lnTo>
                    <a:pt x="7549" y="45962"/>
                  </a:lnTo>
                  <a:close/>
                  <a:moveTo>
                    <a:pt x="233080" y="48687"/>
                  </a:moveTo>
                  <a:lnTo>
                    <a:pt x="230018" y="48729"/>
                  </a:lnTo>
                  <a:lnTo>
                    <a:pt x="229809" y="48771"/>
                  </a:lnTo>
                  <a:lnTo>
                    <a:pt x="229641" y="48855"/>
                  </a:lnTo>
                  <a:lnTo>
                    <a:pt x="229557" y="49023"/>
                  </a:lnTo>
                  <a:lnTo>
                    <a:pt x="229515" y="49233"/>
                  </a:lnTo>
                  <a:lnTo>
                    <a:pt x="229557" y="49442"/>
                  </a:lnTo>
                  <a:lnTo>
                    <a:pt x="229641" y="49568"/>
                  </a:lnTo>
                  <a:lnTo>
                    <a:pt x="229809" y="49694"/>
                  </a:lnTo>
                  <a:lnTo>
                    <a:pt x="230018" y="49736"/>
                  </a:lnTo>
                  <a:lnTo>
                    <a:pt x="233080" y="49736"/>
                  </a:lnTo>
                  <a:lnTo>
                    <a:pt x="233247" y="49694"/>
                  </a:lnTo>
                  <a:lnTo>
                    <a:pt x="233415" y="49568"/>
                  </a:lnTo>
                  <a:lnTo>
                    <a:pt x="233541" y="49400"/>
                  </a:lnTo>
                  <a:lnTo>
                    <a:pt x="233583" y="49233"/>
                  </a:lnTo>
                  <a:lnTo>
                    <a:pt x="233541" y="49023"/>
                  </a:lnTo>
                  <a:lnTo>
                    <a:pt x="233415" y="48855"/>
                  </a:lnTo>
                  <a:lnTo>
                    <a:pt x="233247" y="48729"/>
                  </a:lnTo>
                  <a:lnTo>
                    <a:pt x="233080" y="48687"/>
                  </a:lnTo>
                  <a:close/>
                  <a:moveTo>
                    <a:pt x="236099" y="48729"/>
                  </a:moveTo>
                  <a:lnTo>
                    <a:pt x="235931" y="48771"/>
                  </a:lnTo>
                  <a:lnTo>
                    <a:pt x="235763" y="48855"/>
                  </a:lnTo>
                  <a:lnTo>
                    <a:pt x="235638" y="49023"/>
                  </a:lnTo>
                  <a:lnTo>
                    <a:pt x="235596" y="49233"/>
                  </a:lnTo>
                  <a:lnTo>
                    <a:pt x="235638" y="49400"/>
                  </a:lnTo>
                  <a:lnTo>
                    <a:pt x="235763" y="49568"/>
                  </a:lnTo>
                  <a:lnTo>
                    <a:pt x="235931" y="49694"/>
                  </a:lnTo>
                  <a:lnTo>
                    <a:pt x="236099" y="49736"/>
                  </a:lnTo>
                  <a:lnTo>
                    <a:pt x="239160" y="49778"/>
                  </a:lnTo>
                  <a:lnTo>
                    <a:pt x="239370" y="49736"/>
                  </a:lnTo>
                  <a:lnTo>
                    <a:pt x="239538" y="49610"/>
                  </a:lnTo>
                  <a:lnTo>
                    <a:pt x="239622" y="49442"/>
                  </a:lnTo>
                  <a:lnTo>
                    <a:pt x="239663" y="49275"/>
                  </a:lnTo>
                  <a:lnTo>
                    <a:pt x="239622" y="49065"/>
                  </a:lnTo>
                  <a:lnTo>
                    <a:pt x="239538" y="48897"/>
                  </a:lnTo>
                  <a:lnTo>
                    <a:pt x="239370" y="48771"/>
                  </a:lnTo>
                  <a:lnTo>
                    <a:pt x="239160" y="48729"/>
                  </a:lnTo>
                  <a:close/>
                  <a:moveTo>
                    <a:pt x="226957" y="48771"/>
                  </a:moveTo>
                  <a:lnTo>
                    <a:pt x="223896" y="48813"/>
                  </a:lnTo>
                  <a:lnTo>
                    <a:pt x="223686" y="48855"/>
                  </a:lnTo>
                  <a:lnTo>
                    <a:pt x="223560" y="48981"/>
                  </a:lnTo>
                  <a:lnTo>
                    <a:pt x="223434" y="49149"/>
                  </a:lnTo>
                  <a:lnTo>
                    <a:pt x="223392" y="49316"/>
                  </a:lnTo>
                  <a:lnTo>
                    <a:pt x="223434" y="49526"/>
                  </a:lnTo>
                  <a:lnTo>
                    <a:pt x="223560" y="49694"/>
                  </a:lnTo>
                  <a:lnTo>
                    <a:pt x="223728" y="49778"/>
                  </a:lnTo>
                  <a:lnTo>
                    <a:pt x="223896" y="49820"/>
                  </a:lnTo>
                  <a:lnTo>
                    <a:pt x="223938" y="49820"/>
                  </a:lnTo>
                  <a:lnTo>
                    <a:pt x="226957" y="49778"/>
                  </a:lnTo>
                  <a:lnTo>
                    <a:pt x="227167" y="49736"/>
                  </a:lnTo>
                  <a:lnTo>
                    <a:pt x="227334" y="49610"/>
                  </a:lnTo>
                  <a:lnTo>
                    <a:pt x="227418" y="49442"/>
                  </a:lnTo>
                  <a:lnTo>
                    <a:pt x="227460" y="49275"/>
                  </a:lnTo>
                  <a:lnTo>
                    <a:pt x="227418" y="49065"/>
                  </a:lnTo>
                  <a:lnTo>
                    <a:pt x="227334" y="48897"/>
                  </a:lnTo>
                  <a:lnTo>
                    <a:pt x="227167" y="48813"/>
                  </a:lnTo>
                  <a:lnTo>
                    <a:pt x="226957" y="48771"/>
                  </a:lnTo>
                  <a:close/>
                  <a:moveTo>
                    <a:pt x="242012" y="48813"/>
                  </a:moveTo>
                  <a:lnTo>
                    <a:pt x="241844" y="48939"/>
                  </a:lnTo>
                  <a:lnTo>
                    <a:pt x="241760" y="49107"/>
                  </a:lnTo>
                  <a:lnTo>
                    <a:pt x="241718" y="49275"/>
                  </a:lnTo>
                  <a:lnTo>
                    <a:pt x="241760" y="49484"/>
                  </a:lnTo>
                  <a:lnTo>
                    <a:pt x="241844" y="49652"/>
                  </a:lnTo>
                  <a:lnTo>
                    <a:pt x="242012" y="49778"/>
                  </a:lnTo>
                  <a:lnTo>
                    <a:pt x="242222" y="49820"/>
                  </a:lnTo>
                  <a:lnTo>
                    <a:pt x="245241" y="49904"/>
                  </a:lnTo>
                  <a:lnTo>
                    <a:pt x="245283" y="49904"/>
                  </a:lnTo>
                  <a:lnTo>
                    <a:pt x="245451" y="49862"/>
                  </a:lnTo>
                  <a:lnTo>
                    <a:pt x="245618" y="49736"/>
                  </a:lnTo>
                  <a:lnTo>
                    <a:pt x="245744" y="49568"/>
                  </a:lnTo>
                  <a:lnTo>
                    <a:pt x="245786" y="49400"/>
                  </a:lnTo>
                  <a:lnTo>
                    <a:pt x="245744" y="49191"/>
                  </a:lnTo>
                  <a:lnTo>
                    <a:pt x="245618" y="49023"/>
                  </a:lnTo>
                  <a:lnTo>
                    <a:pt x="245493" y="48897"/>
                  </a:lnTo>
                  <a:lnTo>
                    <a:pt x="245283" y="48855"/>
                  </a:lnTo>
                  <a:lnTo>
                    <a:pt x="242222" y="48813"/>
                  </a:lnTo>
                  <a:close/>
                  <a:moveTo>
                    <a:pt x="220834" y="48897"/>
                  </a:moveTo>
                  <a:lnTo>
                    <a:pt x="217773" y="48981"/>
                  </a:lnTo>
                  <a:lnTo>
                    <a:pt x="217563" y="49023"/>
                  </a:lnTo>
                  <a:lnTo>
                    <a:pt x="217438" y="49149"/>
                  </a:lnTo>
                  <a:lnTo>
                    <a:pt x="217312" y="49316"/>
                  </a:lnTo>
                  <a:lnTo>
                    <a:pt x="217270" y="49526"/>
                  </a:lnTo>
                  <a:lnTo>
                    <a:pt x="217354" y="49694"/>
                  </a:lnTo>
                  <a:lnTo>
                    <a:pt x="217438" y="49862"/>
                  </a:lnTo>
                  <a:lnTo>
                    <a:pt x="217605" y="49987"/>
                  </a:lnTo>
                  <a:lnTo>
                    <a:pt x="217815" y="49987"/>
                  </a:lnTo>
                  <a:lnTo>
                    <a:pt x="220876" y="49904"/>
                  </a:lnTo>
                  <a:lnTo>
                    <a:pt x="221044" y="49862"/>
                  </a:lnTo>
                  <a:lnTo>
                    <a:pt x="221212" y="49736"/>
                  </a:lnTo>
                  <a:lnTo>
                    <a:pt x="221338" y="49568"/>
                  </a:lnTo>
                  <a:lnTo>
                    <a:pt x="221380" y="49400"/>
                  </a:lnTo>
                  <a:lnTo>
                    <a:pt x="221296" y="49191"/>
                  </a:lnTo>
                  <a:lnTo>
                    <a:pt x="221212" y="49023"/>
                  </a:lnTo>
                  <a:lnTo>
                    <a:pt x="221044" y="48939"/>
                  </a:lnTo>
                  <a:lnTo>
                    <a:pt x="220834" y="48897"/>
                  </a:lnTo>
                  <a:close/>
                  <a:moveTo>
                    <a:pt x="248302" y="48981"/>
                  </a:moveTo>
                  <a:lnTo>
                    <a:pt x="248134" y="49023"/>
                  </a:lnTo>
                  <a:lnTo>
                    <a:pt x="247967" y="49107"/>
                  </a:lnTo>
                  <a:lnTo>
                    <a:pt x="247841" y="49275"/>
                  </a:lnTo>
                  <a:lnTo>
                    <a:pt x="247799" y="49442"/>
                  </a:lnTo>
                  <a:lnTo>
                    <a:pt x="247841" y="49652"/>
                  </a:lnTo>
                  <a:lnTo>
                    <a:pt x="247925" y="49820"/>
                  </a:lnTo>
                  <a:lnTo>
                    <a:pt x="248093" y="49946"/>
                  </a:lnTo>
                  <a:lnTo>
                    <a:pt x="248302" y="49987"/>
                  </a:lnTo>
                  <a:lnTo>
                    <a:pt x="251364" y="50113"/>
                  </a:lnTo>
                  <a:lnTo>
                    <a:pt x="251573" y="50071"/>
                  </a:lnTo>
                  <a:lnTo>
                    <a:pt x="251699" y="49946"/>
                  </a:lnTo>
                  <a:lnTo>
                    <a:pt x="251825" y="49820"/>
                  </a:lnTo>
                  <a:lnTo>
                    <a:pt x="251867" y="49610"/>
                  </a:lnTo>
                  <a:lnTo>
                    <a:pt x="251825" y="49400"/>
                  </a:lnTo>
                  <a:lnTo>
                    <a:pt x="251741" y="49233"/>
                  </a:lnTo>
                  <a:lnTo>
                    <a:pt x="251573" y="49149"/>
                  </a:lnTo>
                  <a:lnTo>
                    <a:pt x="251405" y="49065"/>
                  </a:lnTo>
                  <a:lnTo>
                    <a:pt x="248344" y="48981"/>
                  </a:lnTo>
                  <a:close/>
                  <a:moveTo>
                    <a:pt x="214712" y="49107"/>
                  </a:moveTo>
                  <a:lnTo>
                    <a:pt x="211650" y="49233"/>
                  </a:lnTo>
                  <a:lnTo>
                    <a:pt x="211483" y="49316"/>
                  </a:lnTo>
                  <a:lnTo>
                    <a:pt x="211315" y="49400"/>
                  </a:lnTo>
                  <a:lnTo>
                    <a:pt x="211231" y="49568"/>
                  </a:lnTo>
                  <a:lnTo>
                    <a:pt x="211189" y="49778"/>
                  </a:lnTo>
                  <a:lnTo>
                    <a:pt x="211231" y="49987"/>
                  </a:lnTo>
                  <a:lnTo>
                    <a:pt x="211357" y="50113"/>
                  </a:lnTo>
                  <a:lnTo>
                    <a:pt x="211483" y="50239"/>
                  </a:lnTo>
                  <a:lnTo>
                    <a:pt x="211692" y="50281"/>
                  </a:lnTo>
                  <a:lnTo>
                    <a:pt x="211734" y="50281"/>
                  </a:lnTo>
                  <a:lnTo>
                    <a:pt x="214754" y="50113"/>
                  </a:lnTo>
                  <a:lnTo>
                    <a:pt x="214963" y="50071"/>
                  </a:lnTo>
                  <a:lnTo>
                    <a:pt x="215131" y="49946"/>
                  </a:lnTo>
                  <a:lnTo>
                    <a:pt x="215215" y="49778"/>
                  </a:lnTo>
                  <a:lnTo>
                    <a:pt x="215257" y="49610"/>
                  </a:lnTo>
                  <a:lnTo>
                    <a:pt x="215215" y="49400"/>
                  </a:lnTo>
                  <a:lnTo>
                    <a:pt x="215089" y="49233"/>
                  </a:lnTo>
                  <a:lnTo>
                    <a:pt x="214921" y="49149"/>
                  </a:lnTo>
                  <a:lnTo>
                    <a:pt x="214712" y="49107"/>
                  </a:lnTo>
                  <a:close/>
                  <a:moveTo>
                    <a:pt x="254425" y="49233"/>
                  </a:moveTo>
                  <a:lnTo>
                    <a:pt x="254215" y="49275"/>
                  </a:lnTo>
                  <a:lnTo>
                    <a:pt x="254047" y="49358"/>
                  </a:lnTo>
                  <a:lnTo>
                    <a:pt x="253964" y="49526"/>
                  </a:lnTo>
                  <a:lnTo>
                    <a:pt x="253922" y="49694"/>
                  </a:lnTo>
                  <a:lnTo>
                    <a:pt x="253922" y="49904"/>
                  </a:lnTo>
                  <a:lnTo>
                    <a:pt x="254047" y="50071"/>
                  </a:lnTo>
                  <a:lnTo>
                    <a:pt x="254173" y="50197"/>
                  </a:lnTo>
                  <a:lnTo>
                    <a:pt x="254383" y="50239"/>
                  </a:lnTo>
                  <a:lnTo>
                    <a:pt x="257444" y="50407"/>
                  </a:lnTo>
                  <a:lnTo>
                    <a:pt x="257654" y="50365"/>
                  </a:lnTo>
                  <a:lnTo>
                    <a:pt x="257822" y="50281"/>
                  </a:lnTo>
                  <a:lnTo>
                    <a:pt x="257906" y="50113"/>
                  </a:lnTo>
                  <a:lnTo>
                    <a:pt x="257947" y="49946"/>
                  </a:lnTo>
                  <a:lnTo>
                    <a:pt x="257947" y="49736"/>
                  </a:lnTo>
                  <a:lnTo>
                    <a:pt x="257822" y="49568"/>
                  </a:lnTo>
                  <a:lnTo>
                    <a:pt x="257696" y="49442"/>
                  </a:lnTo>
                  <a:lnTo>
                    <a:pt x="257486" y="49400"/>
                  </a:lnTo>
                  <a:lnTo>
                    <a:pt x="254425" y="49233"/>
                  </a:lnTo>
                  <a:close/>
                  <a:moveTo>
                    <a:pt x="208631" y="49400"/>
                  </a:moveTo>
                  <a:lnTo>
                    <a:pt x="205570" y="49568"/>
                  </a:lnTo>
                  <a:lnTo>
                    <a:pt x="205360" y="49610"/>
                  </a:lnTo>
                  <a:lnTo>
                    <a:pt x="205192" y="49736"/>
                  </a:lnTo>
                  <a:lnTo>
                    <a:pt x="205108" y="49904"/>
                  </a:lnTo>
                  <a:lnTo>
                    <a:pt x="205067" y="50113"/>
                  </a:lnTo>
                  <a:lnTo>
                    <a:pt x="205108" y="50323"/>
                  </a:lnTo>
                  <a:lnTo>
                    <a:pt x="205234" y="50449"/>
                  </a:lnTo>
                  <a:lnTo>
                    <a:pt x="205402" y="50575"/>
                  </a:lnTo>
                  <a:lnTo>
                    <a:pt x="205612" y="50575"/>
                  </a:lnTo>
                  <a:lnTo>
                    <a:pt x="208673" y="50407"/>
                  </a:lnTo>
                  <a:lnTo>
                    <a:pt x="208841" y="50365"/>
                  </a:lnTo>
                  <a:lnTo>
                    <a:pt x="209008" y="50239"/>
                  </a:lnTo>
                  <a:lnTo>
                    <a:pt x="209134" y="50071"/>
                  </a:lnTo>
                  <a:lnTo>
                    <a:pt x="209134" y="49904"/>
                  </a:lnTo>
                  <a:lnTo>
                    <a:pt x="209092" y="49694"/>
                  </a:lnTo>
                  <a:lnTo>
                    <a:pt x="208967" y="49526"/>
                  </a:lnTo>
                  <a:lnTo>
                    <a:pt x="208799" y="49442"/>
                  </a:lnTo>
                  <a:lnTo>
                    <a:pt x="208631" y="49400"/>
                  </a:lnTo>
                  <a:close/>
                  <a:moveTo>
                    <a:pt x="260506" y="49568"/>
                  </a:moveTo>
                  <a:lnTo>
                    <a:pt x="260296" y="49610"/>
                  </a:lnTo>
                  <a:lnTo>
                    <a:pt x="260170" y="49736"/>
                  </a:lnTo>
                  <a:lnTo>
                    <a:pt x="260044" y="49862"/>
                  </a:lnTo>
                  <a:lnTo>
                    <a:pt x="260002" y="50071"/>
                  </a:lnTo>
                  <a:lnTo>
                    <a:pt x="260044" y="50281"/>
                  </a:lnTo>
                  <a:lnTo>
                    <a:pt x="260128" y="50449"/>
                  </a:lnTo>
                  <a:lnTo>
                    <a:pt x="260296" y="50533"/>
                  </a:lnTo>
                  <a:lnTo>
                    <a:pt x="260464" y="50616"/>
                  </a:lnTo>
                  <a:lnTo>
                    <a:pt x="263525" y="50826"/>
                  </a:lnTo>
                  <a:lnTo>
                    <a:pt x="263567" y="50826"/>
                  </a:lnTo>
                  <a:lnTo>
                    <a:pt x="263735" y="50784"/>
                  </a:lnTo>
                  <a:lnTo>
                    <a:pt x="263902" y="50700"/>
                  </a:lnTo>
                  <a:lnTo>
                    <a:pt x="263986" y="50533"/>
                  </a:lnTo>
                  <a:lnTo>
                    <a:pt x="264070" y="50365"/>
                  </a:lnTo>
                  <a:lnTo>
                    <a:pt x="264028" y="50155"/>
                  </a:lnTo>
                  <a:lnTo>
                    <a:pt x="263944" y="49987"/>
                  </a:lnTo>
                  <a:lnTo>
                    <a:pt x="263777" y="49862"/>
                  </a:lnTo>
                  <a:lnTo>
                    <a:pt x="263567" y="49820"/>
                  </a:lnTo>
                  <a:lnTo>
                    <a:pt x="260547" y="49568"/>
                  </a:lnTo>
                  <a:close/>
                  <a:moveTo>
                    <a:pt x="202508" y="49778"/>
                  </a:moveTo>
                  <a:lnTo>
                    <a:pt x="199447" y="49987"/>
                  </a:lnTo>
                  <a:lnTo>
                    <a:pt x="199279" y="50029"/>
                  </a:lnTo>
                  <a:lnTo>
                    <a:pt x="199112" y="50155"/>
                  </a:lnTo>
                  <a:lnTo>
                    <a:pt x="199028" y="50323"/>
                  </a:lnTo>
                  <a:lnTo>
                    <a:pt x="198986" y="50533"/>
                  </a:lnTo>
                  <a:lnTo>
                    <a:pt x="199028" y="50700"/>
                  </a:lnTo>
                  <a:lnTo>
                    <a:pt x="199154" y="50868"/>
                  </a:lnTo>
                  <a:lnTo>
                    <a:pt x="199279" y="50952"/>
                  </a:lnTo>
                  <a:lnTo>
                    <a:pt x="199489" y="50994"/>
                  </a:lnTo>
                  <a:lnTo>
                    <a:pt x="199531" y="50994"/>
                  </a:lnTo>
                  <a:lnTo>
                    <a:pt x="202550" y="50784"/>
                  </a:lnTo>
                  <a:lnTo>
                    <a:pt x="202760" y="50742"/>
                  </a:lnTo>
                  <a:lnTo>
                    <a:pt x="202928" y="50616"/>
                  </a:lnTo>
                  <a:lnTo>
                    <a:pt x="203012" y="50449"/>
                  </a:lnTo>
                  <a:lnTo>
                    <a:pt x="203054" y="50239"/>
                  </a:lnTo>
                  <a:lnTo>
                    <a:pt x="203012" y="50071"/>
                  </a:lnTo>
                  <a:lnTo>
                    <a:pt x="202886" y="49904"/>
                  </a:lnTo>
                  <a:lnTo>
                    <a:pt x="202718" y="49820"/>
                  </a:lnTo>
                  <a:lnTo>
                    <a:pt x="202550" y="49778"/>
                  </a:lnTo>
                  <a:close/>
                  <a:moveTo>
                    <a:pt x="277657" y="46968"/>
                  </a:moveTo>
                  <a:lnTo>
                    <a:pt x="277448" y="47010"/>
                  </a:lnTo>
                  <a:lnTo>
                    <a:pt x="277322" y="47094"/>
                  </a:lnTo>
                  <a:lnTo>
                    <a:pt x="277196" y="47262"/>
                  </a:lnTo>
                  <a:lnTo>
                    <a:pt x="277154" y="47471"/>
                  </a:lnTo>
                  <a:lnTo>
                    <a:pt x="277154" y="50533"/>
                  </a:lnTo>
                  <a:lnTo>
                    <a:pt x="277196" y="50700"/>
                  </a:lnTo>
                  <a:lnTo>
                    <a:pt x="277322" y="50868"/>
                  </a:lnTo>
                  <a:lnTo>
                    <a:pt x="277448" y="50994"/>
                  </a:lnTo>
                  <a:lnTo>
                    <a:pt x="277657" y="51036"/>
                  </a:lnTo>
                  <a:lnTo>
                    <a:pt x="277867" y="50994"/>
                  </a:lnTo>
                  <a:lnTo>
                    <a:pt x="278035" y="50868"/>
                  </a:lnTo>
                  <a:lnTo>
                    <a:pt x="278119" y="50700"/>
                  </a:lnTo>
                  <a:lnTo>
                    <a:pt x="278160" y="50533"/>
                  </a:lnTo>
                  <a:lnTo>
                    <a:pt x="278160" y="47471"/>
                  </a:lnTo>
                  <a:lnTo>
                    <a:pt x="278119" y="47262"/>
                  </a:lnTo>
                  <a:lnTo>
                    <a:pt x="278035" y="47094"/>
                  </a:lnTo>
                  <a:lnTo>
                    <a:pt x="277867" y="47010"/>
                  </a:lnTo>
                  <a:lnTo>
                    <a:pt x="277657" y="46968"/>
                  </a:lnTo>
                  <a:close/>
                  <a:moveTo>
                    <a:pt x="266586" y="50029"/>
                  </a:moveTo>
                  <a:lnTo>
                    <a:pt x="266418" y="50071"/>
                  </a:lnTo>
                  <a:lnTo>
                    <a:pt x="266251" y="50155"/>
                  </a:lnTo>
                  <a:lnTo>
                    <a:pt x="266125" y="50323"/>
                  </a:lnTo>
                  <a:lnTo>
                    <a:pt x="266083" y="50491"/>
                  </a:lnTo>
                  <a:lnTo>
                    <a:pt x="266125" y="50700"/>
                  </a:lnTo>
                  <a:lnTo>
                    <a:pt x="266209" y="50868"/>
                  </a:lnTo>
                  <a:lnTo>
                    <a:pt x="266335" y="50994"/>
                  </a:lnTo>
                  <a:lnTo>
                    <a:pt x="266544" y="51036"/>
                  </a:lnTo>
                  <a:lnTo>
                    <a:pt x="269606" y="51329"/>
                  </a:lnTo>
                  <a:lnTo>
                    <a:pt x="269648" y="51329"/>
                  </a:lnTo>
                  <a:lnTo>
                    <a:pt x="269815" y="51287"/>
                  </a:lnTo>
                  <a:lnTo>
                    <a:pt x="269983" y="51162"/>
                  </a:lnTo>
                  <a:lnTo>
                    <a:pt x="270067" y="51036"/>
                  </a:lnTo>
                  <a:lnTo>
                    <a:pt x="270151" y="50868"/>
                  </a:lnTo>
                  <a:lnTo>
                    <a:pt x="270109" y="50658"/>
                  </a:lnTo>
                  <a:lnTo>
                    <a:pt x="270025" y="50491"/>
                  </a:lnTo>
                  <a:lnTo>
                    <a:pt x="269857" y="50365"/>
                  </a:lnTo>
                  <a:lnTo>
                    <a:pt x="269689" y="50281"/>
                  </a:lnTo>
                  <a:lnTo>
                    <a:pt x="266628" y="50029"/>
                  </a:lnTo>
                  <a:close/>
                  <a:moveTo>
                    <a:pt x="196386" y="50197"/>
                  </a:moveTo>
                  <a:lnTo>
                    <a:pt x="193366" y="50449"/>
                  </a:lnTo>
                  <a:lnTo>
                    <a:pt x="193157" y="50491"/>
                  </a:lnTo>
                  <a:lnTo>
                    <a:pt x="192989" y="50616"/>
                  </a:lnTo>
                  <a:lnTo>
                    <a:pt x="192905" y="50784"/>
                  </a:lnTo>
                  <a:lnTo>
                    <a:pt x="192905" y="50994"/>
                  </a:lnTo>
                  <a:lnTo>
                    <a:pt x="192947" y="51162"/>
                  </a:lnTo>
                  <a:lnTo>
                    <a:pt x="193031" y="51329"/>
                  </a:lnTo>
                  <a:lnTo>
                    <a:pt x="193199" y="51413"/>
                  </a:lnTo>
                  <a:lnTo>
                    <a:pt x="193408" y="51455"/>
                  </a:lnTo>
                  <a:lnTo>
                    <a:pt x="193450" y="51455"/>
                  </a:lnTo>
                  <a:lnTo>
                    <a:pt x="196470" y="51204"/>
                  </a:lnTo>
                  <a:lnTo>
                    <a:pt x="196679" y="51162"/>
                  </a:lnTo>
                  <a:lnTo>
                    <a:pt x="196847" y="51036"/>
                  </a:lnTo>
                  <a:lnTo>
                    <a:pt x="196931" y="50868"/>
                  </a:lnTo>
                  <a:lnTo>
                    <a:pt x="196931" y="50658"/>
                  </a:lnTo>
                  <a:lnTo>
                    <a:pt x="196889" y="50491"/>
                  </a:lnTo>
                  <a:lnTo>
                    <a:pt x="196805" y="50323"/>
                  </a:lnTo>
                  <a:lnTo>
                    <a:pt x="196637" y="50239"/>
                  </a:lnTo>
                  <a:lnTo>
                    <a:pt x="196428" y="50197"/>
                  </a:lnTo>
                  <a:close/>
                  <a:moveTo>
                    <a:pt x="272667" y="50575"/>
                  </a:moveTo>
                  <a:lnTo>
                    <a:pt x="272499" y="50616"/>
                  </a:lnTo>
                  <a:lnTo>
                    <a:pt x="272331" y="50700"/>
                  </a:lnTo>
                  <a:lnTo>
                    <a:pt x="272206" y="50868"/>
                  </a:lnTo>
                  <a:lnTo>
                    <a:pt x="272164" y="51036"/>
                  </a:lnTo>
                  <a:lnTo>
                    <a:pt x="272164" y="51246"/>
                  </a:lnTo>
                  <a:lnTo>
                    <a:pt x="272289" y="51413"/>
                  </a:lnTo>
                  <a:lnTo>
                    <a:pt x="272415" y="51539"/>
                  </a:lnTo>
                  <a:lnTo>
                    <a:pt x="272625" y="51581"/>
                  </a:lnTo>
                  <a:lnTo>
                    <a:pt x="275644" y="51916"/>
                  </a:lnTo>
                  <a:lnTo>
                    <a:pt x="275686" y="51916"/>
                  </a:lnTo>
                  <a:lnTo>
                    <a:pt x="275896" y="51875"/>
                  </a:lnTo>
                  <a:lnTo>
                    <a:pt x="276064" y="51749"/>
                  </a:lnTo>
                  <a:lnTo>
                    <a:pt x="276148" y="51623"/>
                  </a:lnTo>
                  <a:lnTo>
                    <a:pt x="276231" y="51455"/>
                  </a:lnTo>
                  <a:lnTo>
                    <a:pt x="276190" y="51246"/>
                  </a:lnTo>
                  <a:lnTo>
                    <a:pt x="276106" y="51078"/>
                  </a:lnTo>
                  <a:lnTo>
                    <a:pt x="275938" y="50952"/>
                  </a:lnTo>
                  <a:lnTo>
                    <a:pt x="275770" y="50868"/>
                  </a:lnTo>
                  <a:lnTo>
                    <a:pt x="272709" y="50575"/>
                  </a:lnTo>
                  <a:close/>
                  <a:moveTo>
                    <a:pt x="190347" y="50658"/>
                  </a:moveTo>
                  <a:lnTo>
                    <a:pt x="190305" y="50700"/>
                  </a:lnTo>
                  <a:lnTo>
                    <a:pt x="187244" y="50952"/>
                  </a:lnTo>
                  <a:lnTo>
                    <a:pt x="187076" y="50994"/>
                  </a:lnTo>
                  <a:lnTo>
                    <a:pt x="186908" y="51120"/>
                  </a:lnTo>
                  <a:lnTo>
                    <a:pt x="186824" y="51287"/>
                  </a:lnTo>
                  <a:lnTo>
                    <a:pt x="186783" y="51497"/>
                  </a:lnTo>
                  <a:lnTo>
                    <a:pt x="186866" y="51665"/>
                  </a:lnTo>
                  <a:lnTo>
                    <a:pt x="186950" y="51833"/>
                  </a:lnTo>
                  <a:lnTo>
                    <a:pt x="187118" y="51916"/>
                  </a:lnTo>
                  <a:lnTo>
                    <a:pt x="187286" y="51958"/>
                  </a:lnTo>
                  <a:lnTo>
                    <a:pt x="187370" y="51958"/>
                  </a:lnTo>
                  <a:lnTo>
                    <a:pt x="190389" y="51707"/>
                  </a:lnTo>
                  <a:lnTo>
                    <a:pt x="190599" y="51623"/>
                  </a:lnTo>
                  <a:lnTo>
                    <a:pt x="190724" y="51497"/>
                  </a:lnTo>
                  <a:lnTo>
                    <a:pt x="190850" y="51329"/>
                  </a:lnTo>
                  <a:lnTo>
                    <a:pt x="190850" y="51162"/>
                  </a:lnTo>
                  <a:lnTo>
                    <a:pt x="190808" y="50952"/>
                  </a:lnTo>
                  <a:lnTo>
                    <a:pt x="190683" y="50826"/>
                  </a:lnTo>
                  <a:lnTo>
                    <a:pt x="190557" y="50700"/>
                  </a:lnTo>
                  <a:lnTo>
                    <a:pt x="190347" y="50658"/>
                  </a:lnTo>
                  <a:close/>
                  <a:moveTo>
                    <a:pt x="184224" y="51204"/>
                  </a:moveTo>
                  <a:lnTo>
                    <a:pt x="181163" y="51497"/>
                  </a:lnTo>
                  <a:lnTo>
                    <a:pt x="180995" y="51539"/>
                  </a:lnTo>
                  <a:lnTo>
                    <a:pt x="180828" y="51665"/>
                  </a:lnTo>
                  <a:lnTo>
                    <a:pt x="180744" y="51833"/>
                  </a:lnTo>
                  <a:lnTo>
                    <a:pt x="180702" y="52042"/>
                  </a:lnTo>
                  <a:lnTo>
                    <a:pt x="180786" y="52252"/>
                  </a:lnTo>
                  <a:lnTo>
                    <a:pt x="180870" y="52378"/>
                  </a:lnTo>
                  <a:lnTo>
                    <a:pt x="181037" y="52462"/>
                  </a:lnTo>
                  <a:lnTo>
                    <a:pt x="181205" y="52504"/>
                  </a:lnTo>
                  <a:lnTo>
                    <a:pt x="181289" y="52504"/>
                  </a:lnTo>
                  <a:lnTo>
                    <a:pt x="184308" y="52210"/>
                  </a:lnTo>
                  <a:lnTo>
                    <a:pt x="184518" y="52168"/>
                  </a:lnTo>
                  <a:lnTo>
                    <a:pt x="184644" y="52042"/>
                  </a:lnTo>
                  <a:lnTo>
                    <a:pt x="184770" y="51875"/>
                  </a:lnTo>
                  <a:lnTo>
                    <a:pt x="184770" y="51665"/>
                  </a:lnTo>
                  <a:lnTo>
                    <a:pt x="184728" y="51497"/>
                  </a:lnTo>
                  <a:lnTo>
                    <a:pt x="184602" y="51329"/>
                  </a:lnTo>
                  <a:lnTo>
                    <a:pt x="184434" y="51246"/>
                  </a:lnTo>
                  <a:lnTo>
                    <a:pt x="184266" y="51204"/>
                  </a:lnTo>
                  <a:close/>
                  <a:moveTo>
                    <a:pt x="178144" y="51791"/>
                  </a:moveTo>
                  <a:lnTo>
                    <a:pt x="175082" y="52084"/>
                  </a:lnTo>
                  <a:lnTo>
                    <a:pt x="174915" y="52126"/>
                  </a:lnTo>
                  <a:lnTo>
                    <a:pt x="174747" y="52252"/>
                  </a:lnTo>
                  <a:lnTo>
                    <a:pt x="174663" y="52462"/>
                  </a:lnTo>
                  <a:lnTo>
                    <a:pt x="174621" y="52629"/>
                  </a:lnTo>
                  <a:lnTo>
                    <a:pt x="174705" y="52839"/>
                  </a:lnTo>
                  <a:lnTo>
                    <a:pt x="174789" y="52965"/>
                  </a:lnTo>
                  <a:lnTo>
                    <a:pt x="174957" y="53049"/>
                  </a:lnTo>
                  <a:lnTo>
                    <a:pt x="175124" y="53091"/>
                  </a:lnTo>
                  <a:lnTo>
                    <a:pt x="175208" y="53091"/>
                  </a:lnTo>
                  <a:lnTo>
                    <a:pt x="178228" y="52797"/>
                  </a:lnTo>
                  <a:lnTo>
                    <a:pt x="178437" y="52755"/>
                  </a:lnTo>
                  <a:lnTo>
                    <a:pt x="178563" y="52629"/>
                  </a:lnTo>
                  <a:lnTo>
                    <a:pt x="178689" y="52462"/>
                  </a:lnTo>
                  <a:lnTo>
                    <a:pt x="178689" y="52252"/>
                  </a:lnTo>
                  <a:lnTo>
                    <a:pt x="178647" y="52042"/>
                  </a:lnTo>
                  <a:lnTo>
                    <a:pt x="178521" y="51916"/>
                  </a:lnTo>
                  <a:lnTo>
                    <a:pt x="178353" y="51833"/>
                  </a:lnTo>
                  <a:lnTo>
                    <a:pt x="178186" y="51791"/>
                  </a:lnTo>
                  <a:close/>
                  <a:moveTo>
                    <a:pt x="3523" y="50533"/>
                  </a:moveTo>
                  <a:lnTo>
                    <a:pt x="3314" y="50575"/>
                  </a:lnTo>
                  <a:lnTo>
                    <a:pt x="3146" y="50700"/>
                  </a:lnTo>
                  <a:lnTo>
                    <a:pt x="1301" y="52671"/>
                  </a:lnTo>
                  <a:lnTo>
                    <a:pt x="1217" y="52755"/>
                  </a:lnTo>
                  <a:lnTo>
                    <a:pt x="1175" y="52881"/>
                  </a:lnTo>
                  <a:lnTo>
                    <a:pt x="1175" y="53049"/>
                  </a:lnTo>
                  <a:lnTo>
                    <a:pt x="1175" y="53175"/>
                  </a:lnTo>
                  <a:lnTo>
                    <a:pt x="1259" y="53300"/>
                  </a:lnTo>
                  <a:lnTo>
                    <a:pt x="1343" y="53384"/>
                  </a:lnTo>
                  <a:lnTo>
                    <a:pt x="1469" y="53468"/>
                  </a:lnTo>
                  <a:lnTo>
                    <a:pt x="1594" y="53510"/>
                  </a:lnTo>
                  <a:lnTo>
                    <a:pt x="1930" y="53552"/>
                  </a:lnTo>
                  <a:lnTo>
                    <a:pt x="2014" y="53594"/>
                  </a:lnTo>
                  <a:lnTo>
                    <a:pt x="2181" y="53552"/>
                  </a:lnTo>
                  <a:lnTo>
                    <a:pt x="2349" y="53468"/>
                  </a:lnTo>
                  <a:lnTo>
                    <a:pt x="2475" y="53342"/>
                  </a:lnTo>
                  <a:lnTo>
                    <a:pt x="2517" y="53175"/>
                  </a:lnTo>
                  <a:lnTo>
                    <a:pt x="2517" y="53007"/>
                  </a:lnTo>
                  <a:lnTo>
                    <a:pt x="2475" y="52881"/>
                  </a:lnTo>
                  <a:lnTo>
                    <a:pt x="3901" y="51371"/>
                  </a:lnTo>
                  <a:lnTo>
                    <a:pt x="3985" y="51204"/>
                  </a:lnTo>
                  <a:lnTo>
                    <a:pt x="4027" y="51036"/>
                  </a:lnTo>
                  <a:lnTo>
                    <a:pt x="3985" y="50826"/>
                  </a:lnTo>
                  <a:lnTo>
                    <a:pt x="3859" y="50658"/>
                  </a:lnTo>
                  <a:lnTo>
                    <a:pt x="3691" y="50575"/>
                  </a:lnTo>
                  <a:lnTo>
                    <a:pt x="3523" y="50533"/>
                  </a:lnTo>
                  <a:close/>
                  <a:moveTo>
                    <a:pt x="172063" y="52378"/>
                  </a:moveTo>
                  <a:lnTo>
                    <a:pt x="169002" y="52713"/>
                  </a:lnTo>
                  <a:lnTo>
                    <a:pt x="168834" y="52755"/>
                  </a:lnTo>
                  <a:lnTo>
                    <a:pt x="168666" y="52881"/>
                  </a:lnTo>
                  <a:lnTo>
                    <a:pt x="168582" y="53049"/>
                  </a:lnTo>
                  <a:lnTo>
                    <a:pt x="168540" y="53258"/>
                  </a:lnTo>
                  <a:lnTo>
                    <a:pt x="168624" y="53426"/>
                  </a:lnTo>
                  <a:lnTo>
                    <a:pt x="168708" y="53594"/>
                  </a:lnTo>
                  <a:lnTo>
                    <a:pt x="168876" y="53678"/>
                  </a:lnTo>
                  <a:lnTo>
                    <a:pt x="169086" y="53720"/>
                  </a:lnTo>
                  <a:lnTo>
                    <a:pt x="169128" y="53720"/>
                  </a:lnTo>
                  <a:lnTo>
                    <a:pt x="172147" y="53384"/>
                  </a:lnTo>
                  <a:lnTo>
                    <a:pt x="172357" y="53342"/>
                  </a:lnTo>
                  <a:lnTo>
                    <a:pt x="172482" y="53216"/>
                  </a:lnTo>
                  <a:lnTo>
                    <a:pt x="172608" y="53049"/>
                  </a:lnTo>
                  <a:lnTo>
                    <a:pt x="172608" y="52839"/>
                  </a:lnTo>
                  <a:lnTo>
                    <a:pt x="172566" y="52671"/>
                  </a:lnTo>
                  <a:lnTo>
                    <a:pt x="172441" y="52504"/>
                  </a:lnTo>
                  <a:lnTo>
                    <a:pt x="172315" y="52420"/>
                  </a:lnTo>
                  <a:lnTo>
                    <a:pt x="172105" y="52378"/>
                  </a:lnTo>
                  <a:close/>
                  <a:moveTo>
                    <a:pt x="165982" y="53007"/>
                  </a:moveTo>
                  <a:lnTo>
                    <a:pt x="162921" y="53342"/>
                  </a:lnTo>
                  <a:lnTo>
                    <a:pt x="162753" y="53384"/>
                  </a:lnTo>
                  <a:lnTo>
                    <a:pt x="162586" y="53510"/>
                  </a:lnTo>
                  <a:lnTo>
                    <a:pt x="162502" y="53678"/>
                  </a:lnTo>
                  <a:lnTo>
                    <a:pt x="162502" y="53887"/>
                  </a:lnTo>
                  <a:lnTo>
                    <a:pt x="162544" y="54097"/>
                  </a:lnTo>
                  <a:lnTo>
                    <a:pt x="162669" y="54223"/>
                  </a:lnTo>
                  <a:lnTo>
                    <a:pt x="162795" y="54307"/>
                  </a:lnTo>
                  <a:lnTo>
                    <a:pt x="163005" y="54349"/>
                  </a:lnTo>
                  <a:lnTo>
                    <a:pt x="163047" y="54349"/>
                  </a:lnTo>
                  <a:lnTo>
                    <a:pt x="166066" y="54013"/>
                  </a:lnTo>
                  <a:lnTo>
                    <a:pt x="166276" y="53971"/>
                  </a:lnTo>
                  <a:lnTo>
                    <a:pt x="166444" y="53846"/>
                  </a:lnTo>
                  <a:lnTo>
                    <a:pt x="166528" y="53678"/>
                  </a:lnTo>
                  <a:lnTo>
                    <a:pt x="166528" y="53468"/>
                  </a:lnTo>
                  <a:lnTo>
                    <a:pt x="166486" y="53300"/>
                  </a:lnTo>
                  <a:lnTo>
                    <a:pt x="166360" y="53133"/>
                  </a:lnTo>
                  <a:lnTo>
                    <a:pt x="166234" y="53049"/>
                  </a:lnTo>
                  <a:lnTo>
                    <a:pt x="166024" y="53007"/>
                  </a:lnTo>
                  <a:close/>
                  <a:moveTo>
                    <a:pt x="5033" y="53049"/>
                  </a:moveTo>
                  <a:lnTo>
                    <a:pt x="4865" y="53091"/>
                  </a:lnTo>
                  <a:lnTo>
                    <a:pt x="4698" y="53175"/>
                  </a:lnTo>
                  <a:lnTo>
                    <a:pt x="4572" y="53300"/>
                  </a:lnTo>
                  <a:lnTo>
                    <a:pt x="4530" y="53468"/>
                  </a:lnTo>
                  <a:lnTo>
                    <a:pt x="4530" y="53678"/>
                  </a:lnTo>
                  <a:lnTo>
                    <a:pt x="4614" y="53846"/>
                  </a:lnTo>
                  <a:lnTo>
                    <a:pt x="4740" y="54013"/>
                  </a:lnTo>
                  <a:lnTo>
                    <a:pt x="4949" y="54055"/>
                  </a:lnTo>
                  <a:lnTo>
                    <a:pt x="7969" y="54558"/>
                  </a:lnTo>
                  <a:lnTo>
                    <a:pt x="8052" y="54558"/>
                  </a:lnTo>
                  <a:lnTo>
                    <a:pt x="8220" y="54516"/>
                  </a:lnTo>
                  <a:lnTo>
                    <a:pt x="8346" y="54433"/>
                  </a:lnTo>
                  <a:lnTo>
                    <a:pt x="8472" y="54307"/>
                  </a:lnTo>
                  <a:lnTo>
                    <a:pt x="8556" y="54139"/>
                  </a:lnTo>
                  <a:lnTo>
                    <a:pt x="8514" y="53929"/>
                  </a:lnTo>
                  <a:lnTo>
                    <a:pt x="8430" y="53762"/>
                  </a:lnTo>
                  <a:lnTo>
                    <a:pt x="8304" y="53636"/>
                  </a:lnTo>
                  <a:lnTo>
                    <a:pt x="8136" y="53552"/>
                  </a:lnTo>
                  <a:lnTo>
                    <a:pt x="5117" y="53049"/>
                  </a:lnTo>
                  <a:close/>
                  <a:moveTo>
                    <a:pt x="159902" y="53678"/>
                  </a:moveTo>
                  <a:lnTo>
                    <a:pt x="156882" y="53971"/>
                  </a:lnTo>
                  <a:lnTo>
                    <a:pt x="156673" y="54055"/>
                  </a:lnTo>
                  <a:lnTo>
                    <a:pt x="156547" y="54181"/>
                  </a:lnTo>
                  <a:lnTo>
                    <a:pt x="156421" y="54349"/>
                  </a:lnTo>
                  <a:lnTo>
                    <a:pt x="156421" y="54558"/>
                  </a:lnTo>
                  <a:lnTo>
                    <a:pt x="156463" y="54726"/>
                  </a:lnTo>
                  <a:lnTo>
                    <a:pt x="156589" y="54852"/>
                  </a:lnTo>
                  <a:lnTo>
                    <a:pt x="156757" y="54978"/>
                  </a:lnTo>
                  <a:lnTo>
                    <a:pt x="156966" y="54978"/>
                  </a:lnTo>
                  <a:lnTo>
                    <a:pt x="160028" y="54684"/>
                  </a:lnTo>
                  <a:lnTo>
                    <a:pt x="160195" y="54600"/>
                  </a:lnTo>
                  <a:lnTo>
                    <a:pt x="160363" y="54475"/>
                  </a:lnTo>
                  <a:lnTo>
                    <a:pt x="160447" y="54307"/>
                  </a:lnTo>
                  <a:lnTo>
                    <a:pt x="160447" y="54097"/>
                  </a:lnTo>
                  <a:lnTo>
                    <a:pt x="160405" y="53929"/>
                  </a:lnTo>
                  <a:lnTo>
                    <a:pt x="160279" y="53804"/>
                  </a:lnTo>
                  <a:lnTo>
                    <a:pt x="160153" y="53678"/>
                  </a:lnTo>
                  <a:close/>
                  <a:moveTo>
                    <a:pt x="10862" y="54013"/>
                  </a:moveTo>
                  <a:lnTo>
                    <a:pt x="10736" y="54139"/>
                  </a:lnTo>
                  <a:lnTo>
                    <a:pt x="10611" y="54265"/>
                  </a:lnTo>
                  <a:lnTo>
                    <a:pt x="10527" y="54433"/>
                  </a:lnTo>
                  <a:lnTo>
                    <a:pt x="10569" y="54642"/>
                  </a:lnTo>
                  <a:lnTo>
                    <a:pt x="10653" y="54810"/>
                  </a:lnTo>
                  <a:lnTo>
                    <a:pt x="10778" y="54936"/>
                  </a:lnTo>
                  <a:lnTo>
                    <a:pt x="10988" y="55020"/>
                  </a:lnTo>
                  <a:lnTo>
                    <a:pt x="14007" y="55439"/>
                  </a:lnTo>
                  <a:lnTo>
                    <a:pt x="14049" y="55481"/>
                  </a:lnTo>
                  <a:lnTo>
                    <a:pt x="14259" y="55439"/>
                  </a:lnTo>
                  <a:lnTo>
                    <a:pt x="14385" y="55355"/>
                  </a:lnTo>
                  <a:lnTo>
                    <a:pt x="14511" y="55187"/>
                  </a:lnTo>
                  <a:lnTo>
                    <a:pt x="14553" y="55020"/>
                  </a:lnTo>
                  <a:lnTo>
                    <a:pt x="14553" y="54810"/>
                  </a:lnTo>
                  <a:lnTo>
                    <a:pt x="14469" y="54642"/>
                  </a:lnTo>
                  <a:lnTo>
                    <a:pt x="14343" y="54516"/>
                  </a:lnTo>
                  <a:lnTo>
                    <a:pt x="14133" y="54433"/>
                  </a:lnTo>
                  <a:lnTo>
                    <a:pt x="11114" y="54013"/>
                  </a:lnTo>
                  <a:close/>
                  <a:moveTo>
                    <a:pt x="153821" y="54307"/>
                  </a:moveTo>
                  <a:lnTo>
                    <a:pt x="150802" y="54642"/>
                  </a:lnTo>
                  <a:lnTo>
                    <a:pt x="150634" y="54684"/>
                  </a:lnTo>
                  <a:lnTo>
                    <a:pt x="150466" y="54810"/>
                  </a:lnTo>
                  <a:lnTo>
                    <a:pt x="150382" y="54978"/>
                  </a:lnTo>
                  <a:lnTo>
                    <a:pt x="150340" y="55187"/>
                  </a:lnTo>
                  <a:lnTo>
                    <a:pt x="150424" y="55355"/>
                  </a:lnTo>
                  <a:lnTo>
                    <a:pt x="150508" y="55523"/>
                  </a:lnTo>
                  <a:lnTo>
                    <a:pt x="150676" y="55607"/>
                  </a:lnTo>
                  <a:lnTo>
                    <a:pt x="150844" y="55649"/>
                  </a:lnTo>
                  <a:lnTo>
                    <a:pt x="150927" y="55649"/>
                  </a:lnTo>
                  <a:lnTo>
                    <a:pt x="153947" y="55313"/>
                  </a:lnTo>
                  <a:lnTo>
                    <a:pt x="154157" y="55271"/>
                  </a:lnTo>
                  <a:lnTo>
                    <a:pt x="154282" y="55146"/>
                  </a:lnTo>
                  <a:lnTo>
                    <a:pt x="154366" y="54978"/>
                  </a:lnTo>
                  <a:lnTo>
                    <a:pt x="154408" y="54768"/>
                  </a:lnTo>
                  <a:lnTo>
                    <a:pt x="154324" y="54558"/>
                  </a:lnTo>
                  <a:lnTo>
                    <a:pt x="154240" y="54433"/>
                  </a:lnTo>
                  <a:lnTo>
                    <a:pt x="154073" y="54349"/>
                  </a:lnTo>
                  <a:lnTo>
                    <a:pt x="153905" y="54307"/>
                  </a:lnTo>
                  <a:close/>
                  <a:moveTo>
                    <a:pt x="17069" y="54852"/>
                  </a:moveTo>
                  <a:lnTo>
                    <a:pt x="16901" y="54894"/>
                  </a:lnTo>
                  <a:lnTo>
                    <a:pt x="16733" y="54978"/>
                  </a:lnTo>
                  <a:lnTo>
                    <a:pt x="16649" y="55146"/>
                  </a:lnTo>
                  <a:lnTo>
                    <a:pt x="16565" y="55313"/>
                  </a:lnTo>
                  <a:lnTo>
                    <a:pt x="16607" y="55523"/>
                  </a:lnTo>
                  <a:lnTo>
                    <a:pt x="16691" y="55691"/>
                  </a:lnTo>
                  <a:lnTo>
                    <a:pt x="16817" y="55816"/>
                  </a:lnTo>
                  <a:lnTo>
                    <a:pt x="17027" y="55900"/>
                  </a:lnTo>
                  <a:lnTo>
                    <a:pt x="20046" y="56278"/>
                  </a:lnTo>
                  <a:lnTo>
                    <a:pt x="20298" y="56278"/>
                  </a:lnTo>
                  <a:lnTo>
                    <a:pt x="20424" y="56152"/>
                  </a:lnTo>
                  <a:lnTo>
                    <a:pt x="20549" y="56026"/>
                  </a:lnTo>
                  <a:lnTo>
                    <a:pt x="20591" y="55858"/>
                  </a:lnTo>
                  <a:lnTo>
                    <a:pt x="20591" y="55649"/>
                  </a:lnTo>
                  <a:lnTo>
                    <a:pt x="20507" y="55481"/>
                  </a:lnTo>
                  <a:lnTo>
                    <a:pt x="20340" y="55355"/>
                  </a:lnTo>
                  <a:lnTo>
                    <a:pt x="20172" y="55271"/>
                  </a:lnTo>
                  <a:lnTo>
                    <a:pt x="17153" y="54894"/>
                  </a:lnTo>
                  <a:lnTo>
                    <a:pt x="17069" y="54852"/>
                  </a:lnTo>
                  <a:close/>
                  <a:moveTo>
                    <a:pt x="147782" y="54936"/>
                  </a:moveTo>
                  <a:lnTo>
                    <a:pt x="144763" y="55271"/>
                  </a:lnTo>
                  <a:lnTo>
                    <a:pt x="144553" y="55313"/>
                  </a:lnTo>
                  <a:lnTo>
                    <a:pt x="144386" y="55439"/>
                  </a:lnTo>
                  <a:lnTo>
                    <a:pt x="144302" y="55607"/>
                  </a:lnTo>
                  <a:lnTo>
                    <a:pt x="144302" y="55816"/>
                  </a:lnTo>
                  <a:lnTo>
                    <a:pt x="144344" y="55984"/>
                  </a:lnTo>
                  <a:lnTo>
                    <a:pt x="144469" y="56152"/>
                  </a:lnTo>
                  <a:lnTo>
                    <a:pt x="144595" y="56236"/>
                  </a:lnTo>
                  <a:lnTo>
                    <a:pt x="144805" y="56278"/>
                  </a:lnTo>
                  <a:lnTo>
                    <a:pt x="144847" y="56278"/>
                  </a:lnTo>
                  <a:lnTo>
                    <a:pt x="147866" y="55942"/>
                  </a:lnTo>
                  <a:lnTo>
                    <a:pt x="148076" y="55900"/>
                  </a:lnTo>
                  <a:lnTo>
                    <a:pt x="148244" y="55775"/>
                  </a:lnTo>
                  <a:lnTo>
                    <a:pt x="148327" y="55607"/>
                  </a:lnTo>
                  <a:lnTo>
                    <a:pt x="148327" y="55397"/>
                  </a:lnTo>
                  <a:lnTo>
                    <a:pt x="148286" y="55229"/>
                  </a:lnTo>
                  <a:lnTo>
                    <a:pt x="148160" y="55062"/>
                  </a:lnTo>
                  <a:lnTo>
                    <a:pt x="148034" y="54978"/>
                  </a:lnTo>
                  <a:lnTo>
                    <a:pt x="147824" y="54936"/>
                  </a:lnTo>
                  <a:close/>
                  <a:moveTo>
                    <a:pt x="141702" y="55565"/>
                  </a:moveTo>
                  <a:lnTo>
                    <a:pt x="138682" y="55858"/>
                  </a:lnTo>
                  <a:lnTo>
                    <a:pt x="138473" y="55942"/>
                  </a:lnTo>
                  <a:lnTo>
                    <a:pt x="138347" y="56068"/>
                  </a:lnTo>
                  <a:lnTo>
                    <a:pt x="138263" y="56236"/>
                  </a:lnTo>
                  <a:lnTo>
                    <a:pt x="138221" y="56404"/>
                  </a:lnTo>
                  <a:lnTo>
                    <a:pt x="138263" y="56613"/>
                  </a:lnTo>
                  <a:lnTo>
                    <a:pt x="138389" y="56739"/>
                  </a:lnTo>
                  <a:lnTo>
                    <a:pt x="138556" y="56865"/>
                  </a:lnTo>
                  <a:lnTo>
                    <a:pt x="138766" y="56865"/>
                  </a:lnTo>
                  <a:lnTo>
                    <a:pt x="141827" y="56571"/>
                  </a:lnTo>
                  <a:lnTo>
                    <a:pt x="141995" y="56529"/>
                  </a:lnTo>
                  <a:lnTo>
                    <a:pt x="142163" y="56404"/>
                  </a:lnTo>
                  <a:lnTo>
                    <a:pt x="142247" y="56236"/>
                  </a:lnTo>
                  <a:lnTo>
                    <a:pt x="142289" y="56026"/>
                  </a:lnTo>
                  <a:lnTo>
                    <a:pt x="142205" y="55858"/>
                  </a:lnTo>
                  <a:lnTo>
                    <a:pt x="142121" y="55691"/>
                  </a:lnTo>
                  <a:lnTo>
                    <a:pt x="141953" y="55607"/>
                  </a:lnTo>
                  <a:lnTo>
                    <a:pt x="141786" y="55565"/>
                  </a:lnTo>
                  <a:close/>
                  <a:moveTo>
                    <a:pt x="23107" y="55649"/>
                  </a:moveTo>
                  <a:lnTo>
                    <a:pt x="22940" y="55691"/>
                  </a:lnTo>
                  <a:lnTo>
                    <a:pt x="22772" y="55775"/>
                  </a:lnTo>
                  <a:lnTo>
                    <a:pt x="22688" y="55942"/>
                  </a:lnTo>
                  <a:lnTo>
                    <a:pt x="22604" y="56110"/>
                  </a:lnTo>
                  <a:lnTo>
                    <a:pt x="22646" y="56320"/>
                  </a:lnTo>
                  <a:lnTo>
                    <a:pt x="22730" y="56487"/>
                  </a:lnTo>
                  <a:lnTo>
                    <a:pt x="22856" y="56613"/>
                  </a:lnTo>
                  <a:lnTo>
                    <a:pt x="23065" y="56697"/>
                  </a:lnTo>
                  <a:lnTo>
                    <a:pt x="26085" y="57033"/>
                  </a:lnTo>
                  <a:lnTo>
                    <a:pt x="26336" y="57033"/>
                  </a:lnTo>
                  <a:lnTo>
                    <a:pt x="26504" y="56907"/>
                  </a:lnTo>
                  <a:lnTo>
                    <a:pt x="26588" y="56781"/>
                  </a:lnTo>
                  <a:lnTo>
                    <a:pt x="26672" y="56613"/>
                  </a:lnTo>
                  <a:lnTo>
                    <a:pt x="26630" y="56404"/>
                  </a:lnTo>
                  <a:lnTo>
                    <a:pt x="26546" y="56236"/>
                  </a:lnTo>
                  <a:lnTo>
                    <a:pt x="26420" y="56110"/>
                  </a:lnTo>
                  <a:lnTo>
                    <a:pt x="26211" y="56026"/>
                  </a:lnTo>
                  <a:lnTo>
                    <a:pt x="23191" y="55649"/>
                  </a:lnTo>
                  <a:close/>
                  <a:moveTo>
                    <a:pt x="135663" y="56152"/>
                  </a:moveTo>
                  <a:lnTo>
                    <a:pt x="132602" y="56446"/>
                  </a:lnTo>
                  <a:lnTo>
                    <a:pt x="132434" y="56487"/>
                  </a:lnTo>
                  <a:lnTo>
                    <a:pt x="132266" y="56613"/>
                  </a:lnTo>
                  <a:lnTo>
                    <a:pt x="132182" y="56823"/>
                  </a:lnTo>
                  <a:lnTo>
                    <a:pt x="132140" y="56991"/>
                  </a:lnTo>
                  <a:lnTo>
                    <a:pt x="132224" y="57200"/>
                  </a:lnTo>
                  <a:lnTo>
                    <a:pt x="132308" y="57326"/>
                  </a:lnTo>
                  <a:lnTo>
                    <a:pt x="132476" y="57410"/>
                  </a:lnTo>
                  <a:lnTo>
                    <a:pt x="132685" y="57452"/>
                  </a:lnTo>
                  <a:lnTo>
                    <a:pt x="132727" y="57452"/>
                  </a:lnTo>
                  <a:lnTo>
                    <a:pt x="135747" y="57158"/>
                  </a:lnTo>
                  <a:lnTo>
                    <a:pt x="135956" y="57117"/>
                  </a:lnTo>
                  <a:lnTo>
                    <a:pt x="136082" y="56991"/>
                  </a:lnTo>
                  <a:lnTo>
                    <a:pt x="136166" y="56823"/>
                  </a:lnTo>
                  <a:lnTo>
                    <a:pt x="136208" y="56613"/>
                  </a:lnTo>
                  <a:lnTo>
                    <a:pt x="136166" y="56446"/>
                  </a:lnTo>
                  <a:lnTo>
                    <a:pt x="136040" y="56278"/>
                  </a:lnTo>
                  <a:lnTo>
                    <a:pt x="135873" y="56194"/>
                  </a:lnTo>
                  <a:lnTo>
                    <a:pt x="135705" y="56152"/>
                  </a:lnTo>
                  <a:close/>
                  <a:moveTo>
                    <a:pt x="29188" y="56362"/>
                  </a:moveTo>
                  <a:lnTo>
                    <a:pt x="28978" y="56404"/>
                  </a:lnTo>
                  <a:lnTo>
                    <a:pt x="28853" y="56529"/>
                  </a:lnTo>
                  <a:lnTo>
                    <a:pt x="28727" y="56655"/>
                  </a:lnTo>
                  <a:lnTo>
                    <a:pt x="28685" y="56823"/>
                  </a:lnTo>
                  <a:lnTo>
                    <a:pt x="28685" y="57033"/>
                  </a:lnTo>
                  <a:lnTo>
                    <a:pt x="28769" y="57200"/>
                  </a:lnTo>
                  <a:lnTo>
                    <a:pt x="28936" y="57326"/>
                  </a:lnTo>
                  <a:lnTo>
                    <a:pt x="29104" y="57410"/>
                  </a:lnTo>
                  <a:lnTo>
                    <a:pt x="32166" y="57746"/>
                  </a:lnTo>
                  <a:lnTo>
                    <a:pt x="32207" y="57746"/>
                  </a:lnTo>
                  <a:lnTo>
                    <a:pt x="32375" y="57704"/>
                  </a:lnTo>
                  <a:lnTo>
                    <a:pt x="32543" y="57620"/>
                  </a:lnTo>
                  <a:lnTo>
                    <a:pt x="32669" y="57452"/>
                  </a:lnTo>
                  <a:lnTo>
                    <a:pt x="32711" y="57284"/>
                  </a:lnTo>
                  <a:lnTo>
                    <a:pt x="32711" y="57075"/>
                  </a:lnTo>
                  <a:lnTo>
                    <a:pt x="32585" y="56907"/>
                  </a:lnTo>
                  <a:lnTo>
                    <a:pt x="32459" y="56781"/>
                  </a:lnTo>
                  <a:lnTo>
                    <a:pt x="32249" y="56697"/>
                  </a:lnTo>
                  <a:lnTo>
                    <a:pt x="29230" y="56404"/>
                  </a:lnTo>
                  <a:lnTo>
                    <a:pt x="29188" y="56362"/>
                  </a:lnTo>
                  <a:close/>
                  <a:moveTo>
                    <a:pt x="129582" y="56739"/>
                  </a:moveTo>
                  <a:lnTo>
                    <a:pt x="126563" y="56991"/>
                  </a:lnTo>
                  <a:lnTo>
                    <a:pt x="126353" y="57033"/>
                  </a:lnTo>
                  <a:lnTo>
                    <a:pt x="126227" y="57158"/>
                  </a:lnTo>
                  <a:lnTo>
                    <a:pt x="126102" y="57326"/>
                  </a:lnTo>
                  <a:lnTo>
                    <a:pt x="126102" y="57536"/>
                  </a:lnTo>
                  <a:lnTo>
                    <a:pt x="126143" y="57746"/>
                  </a:lnTo>
                  <a:lnTo>
                    <a:pt x="126269" y="57871"/>
                  </a:lnTo>
                  <a:lnTo>
                    <a:pt x="126395" y="57955"/>
                  </a:lnTo>
                  <a:lnTo>
                    <a:pt x="126605" y="57997"/>
                  </a:lnTo>
                  <a:lnTo>
                    <a:pt x="126647" y="57997"/>
                  </a:lnTo>
                  <a:lnTo>
                    <a:pt x="129666" y="57746"/>
                  </a:lnTo>
                  <a:lnTo>
                    <a:pt x="129876" y="57704"/>
                  </a:lnTo>
                  <a:lnTo>
                    <a:pt x="130002" y="57578"/>
                  </a:lnTo>
                  <a:lnTo>
                    <a:pt x="130127" y="57368"/>
                  </a:lnTo>
                  <a:lnTo>
                    <a:pt x="130127" y="57200"/>
                  </a:lnTo>
                  <a:lnTo>
                    <a:pt x="130085" y="56991"/>
                  </a:lnTo>
                  <a:lnTo>
                    <a:pt x="129960" y="56865"/>
                  </a:lnTo>
                  <a:lnTo>
                    <a:pt x="129834" y="56781"/>
                  </a:lnTo>
                  <a:lnTo>
                    <a:pt x="129624" y="56739"/>
                  </a:lnTo>
                  <a:close/>
                  <a:moveTo>
                    <a:pt x="35227" y="57033"/>
                  </a:moveTo>
                  <a:lnTo>
                    <a:pt x="35059" y="57075"/>
                  </a:lnTo>
                  <a:lnTo>
                    <a:pt x="34891" y="57158"/>
                  </a:lnTo>
                  <a:lnTo>
                    <a:pt x="34807" y="57284"/>
                  </a:lnTo>
                  <a:lnTo>
                    <a:pt x="34724" y="57494"/>
                  </a:lnTo>
                  <a:lnTo>
                    <a:pt x="34766" y="57662"/>
                  </a:lnTo>
                  <a:lnTo>
                    <a:pt x="34849" y="57871"/>
                  </a:lnTo>
                  <a:lnTo>
                    <a:pt x="35017" y="57997"/>
                  </a:lnTo>
                  <a:lnTo>
                    <a:pt x="35185" y="58039"/>
                  </a:lnTo>
                  <a:lnTo>
                    <a:pt x="38246" y="58333"/>
                  </a:lnTo>
                  <a:lnTo>
                    <a:pt x="38288" y="58333"/>
                  </a:lnTo>
                  <a:lnTo>
                    <a:pt x="38456" y="58291"/>
                  </a:lnTo>
                  <a:lnTo>
                    <a:pt x="38624" y="58207"/>
                  </a:lnTo>
                  <a:lnTo>
                    <a:pt x="38749" y="58039"/>
                  </a:lnTo>
                  <a:lnTo>
                    <a:pt x="38791" y="57871"/>
                  </a:lnTo>
                  <a:lnTo>
                    <a:pt x="38749" y="57662"/>
                  </a:lnTo>
                  <a:lnTo>
                    <a:pt x="38666" y="57494"/>
                  </a:lnTo>
                  <a:lnTo>
                    <a:pt x="38498" y="57368"/>
                  </a:lnTo>
                  <a:lnTo>
                    <a:pt x="38330" y="57326"/>
                  </a:lnTo>
                  <a:lnTo>
                    <a:pt x="35311" y="57033"/>
                  </a:lnTo>
                  <a:close/>
                  <a:moveTo>
                    <a:pt x="123502" y="57242"/>
                  </a:moveTo>
                  <a:lnTo>
                    <a:pt x="120482" y="57494"/>
                  </a:lnTo>
                  <a:lnTo>
                    <a:pt x="120272" y="57536"/>
                  </a:lnTo>
                  <a:lnTo>
                    <a:pt x="120147" y="57662"/>
                  </a:lnTo>
                  <a:lnTo>
                    <a:pt x="120021" y="57829"/>
                  </a:lnTo>
                  <a:lnTo>
                    <a:pt x="120021" y="58039"/>
                  </a:lnTo>
                  <a:lnTo>
                    <a:pt x="120063" y="58207"/>
                  </a:lnTo>
                  <a:lnTo>
                    <a:pt x="120189" y="58375"/>
                  </a:lnTo>
                  <a:lnTo>
                    <a:pt x="120356" y="58458"/>
                  </a:lnTo>
                  <a:lnTo>
                    <a:pt x="120524" y="58500"/>
                  </a:lnTo>
                  <a:lnTo>
                    <a:pt x="120566" y="58500"/>
                  </a:lnTo>
                  <a:lnTo>
                    <a:pt x="123585" y="58249"/>
                  </a:lnTo>
                  <a:lnTo>
                    <a:pt x="123795" y="58207"/>
                  </a:lnTo>
                  <a:lnTo>
                    <a:pt x="123963" y="58081"/>
                  </a:lnTo>
                  <a:lnTo>
                    <a:pt x="124047" y="57913"/>
                  </a:lnTo>
                  <a:lnTo>
                    <a:pt x="124089" y="57704"/>
                  </a:lnTo>
                  <a:lnTo>
                    <a:pt x="124005" y="57536"/>
                  </a:lnTo>
                  <a:lnTo>
                    <a:pt x="123921" y="57368"/>
                  </a:lnTo>
                  <a:lnTo>
                    <a:pt x="123753" y="57284"/>
                  </a:lnTo>
                  <a:lnTo>
                    <a:pt x="123585" y="57242"/>
                  </a:lnTo>
                  <a:close/>
                  <a:moveTo>
                    <a:pt x="41308" y="57578"/>
                  </a:moveTo>
                  <a:lnTo>
                    <a:pt x="41140" y="57620"/>
                  </a:lnTo>
                  <a:lnTo>
                    <a:pt x="40972" y="57704"/>
                  </a:lnTo>
                  <a:lnTo>
                    <a:pt x="40846" y="57871"/>
                  </a:lnTo>
                  <a:lnTo>
                    <a:pt x="40804" y="58039"/>
                  </a:lnTo>
                  <a:lnTo>
                    <a:pt x="40846" y="58249"/>
                  </a:lnTo>
                  <a:lnTo>
                    <a:pt x="40930" y="58417"/>
                  </a:lnTo>
                  <a:lnTo>
                    <a:pt x="41098" y="58542"/>
                  </a:lnTo>
                  <a:lnTo>
                    <a:pt x="41266" y="58584"/>
                  </a:lnTo>
                  <a:lnTo>
                    <a:pt x="44327" y="58836"/>
                  </a:lnTo>
                  <a:lnTo>
                    <a:pt x="44369" y="58836"/>
                  </a:lnTo>
                  <a:lnTo>
                    <a:pt x="44537" y="58794"/>
                  </a:lnTo>
                  <a:lnTo>
                    <a:pt x="44704" y="58710"/>
                  </a:lnTo>
                  <a:lnTo>
                    <a:pt x="44830" y="58584"/>
                  </a:lnTo>
                  <a:lnTo>
                    <a:pt x="44872" y="58375"/>
                  </a:lnTo>
                  <a:lnTo>
                    <a:pt x="44830" y="58165"/>
                  </a:lnTo>
                  <a:lnTo>
                    <a:pt x="44746" y="57997"/>
                  </a:lnTo>
                  <a:lnTo>
                    <a:pt x="44579" y="57871"/>
                  </a:lnTo>
                  <a:lnTo>
                    <a:pt x="44411" y="57829"/>
                  </a:lnTo>
                  <a:lnTo>
                    <a:pt x="41349" y="57578"/>
                  </a:lnTo>
                  <a:close/>
                  <a:moveTo>
                    <a:pt x="117463" y="57704"/>
                  </a:moveTo>
                  <a:lnTo>
                    <a:pt x="114401" y="57955"/>
                  </a:lnTo>
                  <a:lnTo>
                    <a:pt x="114234" y="57997"/>
                  </a:lnTo>
                  <a:lnTo>
                    <a:pt x="114066" y="58123"/>
                  </a:lnTo>
                  <a:lnTo>
                    <a:pt x="113982" y="58291"/>
                  </a:lnTo>
                  <a:lnTo>
                    <a:pt x="113940" y="58500"/>
                  </a:lnTo>
                  <a:lnTo>
                    <a:pt x="113982" y="58668"/>
                  </a:lnTo>
                  <a:lnTo>
                    <a:pt x="114108" y="58836"/>
                  </a:lnTo>
                  <a:lnTo>
                    <a:pt x="114276" y="58920"/>
                  </a:lnTo>
                  <a:lnTo>
                    <a:pt x="114443" y="58962"/>
                  </a:lnTo>
                  <a:lnTo>
                    <a:pt x="114485" y="58962"/>
                  </a:lnTo>
                  <a:lnTo>
                    <a:pt x="117505" y="58752"/>
                  </a:lnTo>
                  <a:lnTo>
                    <a:pt x="117714" y="58668"/>
                  </a:lnTo>
                  <a:lnTo>
                    <a:pt x="117882" y="58542"/>
                  </a:lnTo>
                  <a:lnTo>
                    <a:pt x="117966" y="58375"/>
                  </a:lnTo>
                  <a:lnTo>
                    <a:pt x="118008" y="58207"/>
                  </a:lnTo>
                  <a:lnTo>
                    <a:pt x="117924" y="57997"/>
                  </a:lnTo>
                  <a:lnTo>
                    <a:pt x="117840" y="57871"/>
                  </a:lnTo>
                  <a:lnTo>
                    <a:pt x="117672" y="57746"/>
                  </a:lnTo>
                  <a:lnTo>
                    <a:pt x="117505" y="57704"/>
                  </a:lnTo>
                  <a:close/>
                  <a:moveTo>
                    <a:pt x="47220" y="58081"/>
                  </a:moveTo>
                  <a:lnTo>
                    <a:pt x="47053" y="58207"/>
                  </a:lnTo>
                  <a:lnTo>
                    <a:pt x="46927" y="58333"/>
                  </a:lnTo>
                  <a:lnTo>
                    <a:pt x="46885" y="58542"/>
                  </a:lnTo>
                  <a:lnTo>
                    <a:pt x="46927" y="58752"/>
                  </a:lnTo>
                  <a:lnTo>
                    <a:pt x="47011" y="58920"/>
                  </a:lnTo>
                  <a:lnTo>
                    <a:pt x="47179" y="59004"/>
                  </a:lnTo>
                  <a:lnTo>
                    <a:pt x="47346" y="59087"/>
                  </a:lnTo>
                  <a:lnTo>
                    <a:pt x="50408" y="59297"/>
                  </a:lnTo>
                  <a:lnTo>
                    <a:pt x="50450" y="59297"/>
                  </a:lnTo>
                  <a:lnTo>
                    <a:pt x="50617" y="59255"/>
                  </a:lnTo>
                  <a:lnTo>
                    <a:pt x="50785" y="59129"/>
                  </a:lnTo>
                  <a:lnTo>
                    <a:pt x="50911" y="59004"/>
                  </a:lnTo>
                  <a:lnTo>
                    <a:pt x="50953" y="58794"/>
                  </a:lnTo>
                  <a:lnTo>
                    <a:pt x="50911" y="58626"/>
                  </a:lnTo>
                  <a:lnTo>
                    <a:pt x="50827" y="58458"/>
                  </a:lnTo>
                  <a:lnTo>
                    <a:pt x="50659" y="58333"/>
                  </a:lnTo>
                  <a:lnTo>
                    <a:pt x="50491" y="58291"/>
                  </a:lnTo>
                  <a:lnTo>
                    <a:pt x="47430" y="58081"/>
                  </a:lnTo>
                  <a:close/>
                  <a:moveTo>
                    <a:pt x="111382" y="58123"/>
                  </a:moveTo>
                  <a:lnTo>
                    <a:pt x="108321" y="58333"/>
                  </a:lnTo>
                  <a:lnTo>
                    <a:pt x="108153" y="58375"/>
                  </a:lnTo>
                  <a:lnTo>
                    <a:pt x="107985" y="58500"/>
                  </a:lnTo>
                  <a:lnTo>
                    <a:pt x="107901" y="58668"/>
                  </a:lnTo>
                  <a:lnTo>
                    <a:pt x="107860" y="58878"/>
                  </a:lnTo>
                  <a:lnTo>
                    <a:pt x="107901" y="59046"/>
                  </a:lnTo>
                  <a:lnTo>
                    <a:pt x="108027" y="59213"/>
                  </a:lnTo>
                  <a:lnTo>
                    <a:pt x="108195" y="59297"/>
                  </a:lnTo>
                  <a:lnTo>
                    <a:pt x="108363" y="59339"/>
                  </a:lnTo>
                  <a:lnTo>
                    <a:pt x="108405" y="59339"/>
                  </a:lnTo>
                  <a:lnTo>
                    <a:pt x="111424" y="59171"/>
                  </a:lnTo>
                  <a:lnTo>
                    <a:pt x="111634" y="59087"/>
                  </a:lnTo>
                  <a:lnTo>
                    <a:pt x="111801" y="59004"/>
                  </a:lnTo>
                  <a:lnTo>
                    <a:pt x="111885" y="58794"/>
                  </a:lnTo>
                  <a:lnTo>
                    <a:pt x="111927" y="58626"/>
                  </a:lnTo>
                  <a:lnTo>
                    <a:pt x="111885" y="58417"/>
                  </a:lnTo>
                  <a:lnTo>
                    <a:pt x="111760" y="58291"/>
                  </a:lnTo>
                  <a:lnTo>
                    <a:pt x="111592" y="58165"/>
                  </a:lnTo>
                  <a:lnTo>
                    <a:pt x="111424" y="58123"/>
                  </a:lnTo>
                  <a:close/>
                  <a:moveTo>
                    <a:pt x="53469" y="58458"/>
                  </a:moveTo>
                  <a:lnTo>
                    <a:pt x="53301" y="58500"/>
                  </a:lnTo>
                  <a:lnTo>
                    <a:pt x="53133" y="58584"/>
                  </a:lnTo>
                  <a:lnTo>
                    <a:pt x="53008" y="58752"/>
                  </a:lnTo>
                  <a:lnTo>
                    <a:pt x="52966" y="58920"/>
                  </a:lnTo>
                  <a:lnTo>
                    <a:pt x="53008" y="59129"/>
                  </a:lnTo>
                  <a:lnTo>
                    <a:pt x="53091" y="59297"/>
                  </a:lnTo>
                  <a:lnTo>
                    <a:pt x="53259" y="59423"/>
                  </a:lnTo>
                  <a:lnTo>
                    <a:pt x="53469" y="59465"/>
                  </a:lnTo>
                  <a:lnTo>
                    <a:pt x="56488" y="59633"/>
                  </a:lnTo>
                  <a:lnTo>
                    <a:pt x="56530" y="59633"/>
                  </a:lnTo>
                  <a:lnTo>
                    <a:pt x="56698" y="59591"/>
                  </a:lnTo>
                  <a:lnTo>
                    <a:pt x="56866" y="59507"/>
                  </a:lnTo>
                  <a:lnTo>
                    <a:pt x="56991" y="59339"/>
                  </a:lnTo>
                  <a:lnTo>
                    <a:pt x="57033" y="59171"/>
                  </a:lnTo>
                  <a:lnTo>
                    <a:pt x="56991" y="58962"/>
                  </a:lnTo>
                  <a:lnTo>
                    <a:pt x="56908" y="58794"/>
                  </a:lnTo>
                  <a:lnTo>
                    <a:pt x="56740" y="58668"/>
                  </a:lnTo>
                  <a:lnTo>
                    <a:pt x="56572" y="58626"/>
                  </a:lnTo>
                  <a:lnTo>
                    <a:pt x="53511" y="58458"/>
                  </a:lnTo>
                  <a:close/>
                  <a:moveTo>
                    <a:pt x="105301" y="58500"/>
                  </a:moveTo>
                  <a:lnTo>
                    <a:pt x="102240" y="58668"/>
                  </a:lnTo>
                  <a:lnTo>
                    <a:pt x="102072" y="58710"/>
                  </a:lnTo>
                  <a:lnTo>
                    <a:pt x="101905" y="58794"/>
                  </a:lnTo>
                  <a:lnTo>
                    <a:pt x="101779" y="58962"/>
                  </a:lnTo>
                  <a:lnTo>
                    <a:pt x="101779" y="59171"/>
                  </a:lnTo>
                  <a:lnTo>
                    <a:pt x="101821" y="59381"/>
                  </a:lnTo>
                  <a:lnTo>
                    <a:pt x="101905" y="59507"/>
                  </a:lnTo>
                  <a:lnTo>
                    <a:pt x="102072" y="59633"/>
                  </a:lnTo>
                  <a:lnTo>
                    <a:pt x="102282" y="59675"/>
                  </a:lnTo>
                  <a:lnTo>
                    <a:pt x="105343" y="59507"/>
                  </a:lnTo>
                  <a:lnTo>
                    <a:pt x="105553" y="59465"/>
                  </a:lnTo>
                  <a:lnTo>
                    <a:pt x="105679" y="59339"/>
                  </a:lnTo>
                  <a:lnTo>
                    <a:pt x="105805" y="59171"/>
                  </a:lnTo>
                  <a:lnTo>
                    <a:pt x="105847" y="58962"/>
                  </a:lnTo>
                  <a:lnTo>
                    <a:pt x="105763" y="58794"/>
                  </a:lnTo>
                  <a:lnTo>
                    <a:pt x="105679" y="58626"/>
                  </a:lnTo>
                  <a:lnTo>
                    <a:pt x="105511" y="58542"/>
                  </a:lnTo>
                  <a:lnTo>
                    <a:pt x="105301" y="58500"/>
                  </a:lnTo>
                  <a:close/>
                  <a:moveTo>
                    <a:pt x="59591" y="58752"/>
                  </a:moveTo>
                  <a:lnTo>
                    <a:pt x="59382" y="58794"/>
                  </a:lnTo>
                  <a:lnTo>
                    <a:pt x="59214" y="58920"/>
                  </a:lnTo>
                  <a:lnTo>
                    <a:pt x="59130" y="59046"/>
                  </a:lnTo>
                  <a:lnTo>
                    <a:pt x="59046" y="59255"/>
                  </a:lnTo>
                  <a:lnTo>
                    <a:pt x="59088" y="59465"/>
                  </a:lnTo>
                  <a:lnTo>
                    <a:pt x="59214" y="59633"/>
                  </a:lnTo>
                  <a:lnTo>
                    <a:pt x="59340" y="59758"/>
                  </a:lnTo>
                  <a:lnTo>
                    <a:pt x="59550" y="59800"/>
                  </a:lnTo>
                  <a:lnTo>
                    <a:pt x="62611" y="59926"/>
                  </a:lnTo>
                  <a:lnTo>
                    <a:pt x="62821" y="59884"/>
                  </a:lnTo>
                  <a:lnTo>
                    <a:pt x="62988" y="59758"/>
                  </a:lnTo>
                  <a:lnTo>
                    <a:pt x="63072" y="59633"/>
                  </a:lnTo>
                  <a:lnTo>
                    <a:pt x="63114" y="59423"/>
                  </a:lnTo>
                  <a:lnTo>
                    <a:pt x="63114" y="59213"/>
                  </a:lnTo>
                  <a:lnTo>
                    <a:pt x="62988" y="59046"/>
                  </a:lnTo>
                  <a:lnTo>
                    <a:pt x="62821" y="58962"/>
                  </a:lnTo>
                  <a:lnTo>
                    <a:pt x="62653" y="58878"/>
                  </a:lnTo>
                  <a:lnTo>
                    <a:pt x="59591" y="58752"/>
                  </a:lnTo>
                  <a:close/>
                  <a:moveTo>
                    <a:pt x="99221" y="58794"/>
                  </a:moveTo>
                  <a:lnTo>
                    <a:pt x="96159" y="58920"/>
                  </a:lnTo>
                  <a:lnTo>
                    <a:pt x="95950" y="58962"/>
                  </a:lnTo>
                  <a:lnTo>
                    <a:pt x="95782" y="59046"/>
                  </a:lnTo>
                  <a:lnTo>
                    <a:pt x="95698" y="59213"/>
                  </a:lnTo>
                  <a:lnTo>
                    <a:pt x="95656" y="59423"/>
                  </a:lnTo>
                  <a:lnTo>
                    <a:pt x="95698" y="59633"/>
                  </a:lnTo>
                  <a:lnTo>
                    <a:pt x="95824" y="59758"/>
                  </a:lnTo>
                  <a:lnTo>
                    <a:pt x="95992" y="59884"/>
                  </a:lnTo>
                  <a:lnTo>
                    <a:pt x="96159" y="59926"/>
                  </a:lnTo>
                  <a:lnTo>
                    <a:pt x="96201" y="59926"/>
                  </a:lnTo>
                  <a:lnTo>
                    <a:pt x="99263" y="59800"/>
                  </a:lnTo>
                  <a:lnTo>
                    <a:pt x="99430" y="59758"/>
                  </a:lnTo>
                  <a:lnTo>
                    <a:pt x="99598" y="59633"/>
                  </a:lnTo>
                  <a:lnTo>
                    <a:pt x="99682" y="59465"/>
                  </a:lnTo>
                  <a:lnTo>
                    <a:pt x="99724" y="59255"/>
                  </a:lnTo>
                  <a:lnTo>
                    <a:pt x="99682" y="59087"/>
                  </a:lnTo>
                  <a:lnTo>
                    <a:pt x="99598" y="58920"/>
                  </a:lnTo>
                  <a:lnTo>
                    <a:pt x="99430" y="58836"/>
                  </a:lnTo>
                  <a:lnTo>
                    <a:pt x="99221" y="58794"/>
                  </a:lnTo>
                  <a:close/>
                  <a:moveTo>
                    <a:pt x="65630" y="59004"/>
                  </a:moveTo>
                  <a:lnTo>
                    <a:pt x="65462" y="59046"/>
                  </a:lnTo>
                  <a:lnTo>
                    <a:pt x="65295" y="59129"/>
                  </a:lnTo>
                  <a:lnTo>
                    <a:pt x="65211" y="59297"/>
                  </a:lnTo>
                  <a:lnTo>
                    <a:pt x="65169" y="59507"/>
                  </a:lnTo>
                  <a:lnTo>
                    <a:pt x="65211" y="59675"/>
                  </a:lnTo>
                  <a:lnTo>
                    <a:pt x="65295" y="59842"/>
                  </a:lnTo>
                  <a:lnTo>
                    <a:pt x="65462" y="59968"/>
                  </a:lnTo>
                  <a:lnTo>
                    <a:pt x="65672" y="60010"/>
                  </a:lnTo>
                  <a:lnTo>
                    <a:pt x="68692" y="60094"/>
                  </a:lnTo>
                  <a:lnTo>
                    <a:pt x="68733" y="60094"/>
                  </a:lnTo>
                  <a:lnTo>
                    <a:pt x="68901" y="60052"/>
                  </a:lnTo>
                  <a:lnTo>
                    <a:pt x="69069" y="59968"/>
                  </a:lnTo>
                  <a:lnTo>
                    <a:pt x="69195" y="59800"/>
                  </a:lnTo>
                  <a:lnTo>
                    <a:pt x="69237" y="59591"/>
                  </a:lnTo>
                  <a:lnTo>
                    <a:pt x="69195" y="59423"/>
                  </a:lnTo>
                  <a:lnTo>
                    <a:pt x="69069" y="59255"/>
                  </a:lnTo>
                  <a:lnTo>
                    <a:pt x="68943" y="59129"/>
                  </a:lnTo>
                  <a:lnTo>
                    <a:pt x="68733" y="59087"/>
                  </a:lnTo>
                  <a:lnTo>
                    <a:pt x="65672" y="59004"/>
                  </a:lnTo>
                  <a:close/>
                  <a:moveTo>
                    <a:pt x="93098" y="59004"/>
                  </a:moveTo>
                  <a:lnTo>
                    <a:pt x="90079" y="59087"/>
                  </a:lnTo>
                  <a:lnTo>
                    <a:pt x="89869" y="59129"/>
                  </a:lnTo>
                  <a:lnTo>
                    <a:pt x="89701" y="59255"/>
                  </a:lnTo>
                  <a:lnTo>
                    <a:pt x="89617" y="59423"/>
                  </a:lnTo>
                  <a:lnTo>
                    <a:pt x="89576" y="59591"/>
                  </a:lnTo>
                  <a:lnTo>
                    <a:pt x="89617" y="59800"/>
                  </a:lnTo>
                  <a:lnTo>
                    <a:pt x="89701" y="59968"/>
                  </a:lnTo>
                  <a:lnTo>
                    <a:pt x="89869" y="60052"/>
                  </a:lnTo>
                  <a:lnTo>
                    <a:pt x="90079" y="60094"/>
                  </a:lnTo>
                  <a:lnTo>
                    <a:pt x="93140" y="60010"/>
                  </a:lnTo>
                  <a:lnTo>
                    <a:pt x="93350" y="59968"/>
                  </a:lnTo>
                  <a:lnTo>
                    <a:pt x="93476" y="59842"/>
                  </a:lnTo>
                  <a:lnTo>
                    <a:pt x="93601" y="59675"/>
                  </a:lnTo>
                  <a:lnTo>
                    <a:pt x="93643" y="59507"/>
                  </a:lnTo>
                  <a:lnTo>
                    <a:pt x="93601" y="59297"/>
                  </a:lnTo>
                  <a:lnTo>
                    <a:pt x="93476" y="59129"/>
                  </a:lnTo>
                  <a:lnTo>
                    <a:pt x="93350" y="59046"/>
                  </a:lnTo>
                  <a:lnTo>
                    <a:pt x="93140" y="59004"/>
                  </a:lnTo>
                  <a:close/>
                  <a:moveTo>
                    <a:pt x="71753" y="59129"/>
                  </a:moveTo>
                  <a:lnTo>
                    <a:pt x="71585" y="59171"/>
                  </a:lnTo>
                  <a:lnTo>
                    <a:pt x="71417" y="59297"/>
                  </a:lnTo>
                  <a:lnTo>
                    <a:pt x="71292" y="59465"/>
                  </a:lnTo>
                  <a:lnTo>
                    <a:pt x="71250" y="59633"/>
                  </a:lnTo>
                  <a:lnTo>
                    <a:pt x="71292" y="59842"/>
                  </a:lnTo>
                  <a:lnTo>
                    <a:pt x="71417" y="60010"/>
                  </a:lnTo>
                  <a:lnTo>
                    <a:pt x="71543" y="60136"/>
                  </a:lnTo>
                  <a:lnTo>
                    <a:pt x="71753" y="60178"/>
                  </a:lnTo>
                  <a:lnTo>
                    <a:pt x="74814" y="60220"/>
                  </a:lnTo>
                  <a:lnTo>
                    <a:pt x="75024" y="60178"/>
                  </a:lnTo>
                  <a:lnTo>
                    <a:pt x="75192" y="60052"/>
                  </a:lnTo>
                  <a:lnTo>
                    <a:pt x="75275" y="59884"/>
                  </a:lnTo>
                  <a:lnTo>
                    <a:pt x="75317" y="59717"/>
                  </a:lnTo>
                  <a:lnTo>
                    <a:pt x="75275" y="59507"/>
                  </a:lnTo>
                  <a:lnTo>
                    <a:pt x="75192" y="59339"/>
                  </a:lnTo>
                  <a:lnTo>
                    <a:pt x="75024" y="59213"/>
                  </a:lnTo>
                  <a:lnTo>
                    <a:pt x="74814" y="59171"/>
                  </a:lnTo>
                  <a:lnTo>
                    <a:pt x="71795" y="59129"/>
                  </a:lnTo>
                  <a:close/>
                  <a:moveTo>
                    <a:pt x="77875" y="59213"/>
                  </a:moveTo>
                  <a:lnTo>
                    <a:pt x="77666" y="59255"/>
                  </a:lnTo>
                  <a:lnTo>
                    <a:pt x="77498" y="59339"/>
                  </a:lnTo>
                  <a:lnTo>
                    <a:pt x="77414" y="59507"/>
                  </a:lnTo>
                  <a:lnTo>
                    <a:pt x="77372" y="59717"/>
                  </a:lnTo>
                  <a:lnTo>
                    <a:pt x="77414" y="59926"/>
                  </a:lnTo>
                  <a:lnTo>
                    <a:pt x="77498" y="60094"/>
                  </a:lnTo>
                  <a:lnTo>
                    <a:pt x="77666" y="60178"/>
                  </a:lnTo>
                  <a:lnTo>
                    <a:pt x="77875" y="60220"/>
                  </a:lnTo>
                  <a:lnTo>
                    <a:pt x="80937" y="60220"/>
                  </a:lnTo>
                  <a:lnTo>
                    <a:pt x="81105" y="60178"/>
                  </a:lnTo>
                  <a:lnTo>
                    <a:pt x="81272" y="60094"/>
                  </a:lnTo>
                  <a:lnTo>
                    <a:pt x="81398" y="59926"/>
                  </a:lnTo>
                  <a:lnTo>
                    <a:pt x="81440" y="59717"/>
                  </a:lnTo>
                  <a:lnTo>
                    <a:pt x="81398" y="59507"/>
                  </a:lnTo>
                  <a:lnTo>
                    <a:pt x="81272" y="59339"/>
                  </a:lnTo>
                  <a:lnTo>
                    <a:pt x="81105" y="59255"/>
                  </a:lnTo>
                  <a:lnTo>
                    <a:pt x="80937" y="59213"/>
                  </a:lnTo>
                  <a:close/>
                  <a:moveTo>
                    <a:pt x="87017" y="59129"/>
                  </a:moveTo>
                  <a:lnTo>
                    <a:pt x="83956" y="59171"/>
                  </a:lnTo>
                  <a:lnTo>
                    <a:pt x="83788" y="59213"/>
                  </a:lnTo>
                  <a:lnTo>
                    <a:pt x="83621" y="59339"/>
                  </a:lnTo>
                  <a:lnTo>
                    <a:pt x="83495" y="59507"/>
                  </a:lnTo>
                  <a:lnTo>
                    <a:pt x="83453" y="59717"/>
                  </a:lnTo>
                  <a:lnTo>
                    <a:pt x="83495" y="59884"/>
                  </a:lnTo>
                  <a:lnTo>
                    <a:pt x="83621" y="60052"/>
                  </a:lnTo>
                  <a:lnTo>
                    <a:pt x="83788" y="60178"/>
                  </a:lnTo>
                  <a:lnTo>
                    <a:pt x="83956" y="60220"/>
                  </a:lnTo>
                  <a:lnTo>
                    <a:pt x="83998" y="60220"/>
                  </a:lnTo>
                  <a:lnTo>
                    <a:pt x="87017" y="60178"/>
                  </a:lnTo>
                  <a:lnTo>
                    <a:pt x="87227" y="60136"/>
                  </a:lnTo>
                  <a:lnTo>
                    <a:pt x="87395" y="60010"/>
                  </a:lnTo>
                  <a:lnTo>
                    <a:pt x="87479" y="59842"/>
                  </a:lnTo>
                  <a:lnTo>
                    <a:pt x="87521" y="59633"/>
                  </a:lnTo>
                  <a:lnTo>
                    <a:pt x="87479" y="59465"/>
                  </a:lnTo>
                  <a:lnTo>
                    <a:pt x="87395" y="59297"/>
                  </a:lnTo>
                  <a:lnTo>
                    <a:pt x="87227" y="59171"/>
                  </a:lnTo>
                  <a:lnTo>
                    <a:pt x="87017" y="59129"/>
                  </a:lnTo>
                  <a:close/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6" name="Google Shape;236;p17"/>
            <p:cNvSpPr/>
            <p:nvPr/>
          </p:nvSpPr>
          <p:spPr>
            <a:xfrm>
              <a:off x="3466677" y="4034635"/>
              <a:ext cx="79031" cy="19563"/>
            </a:xfrm>
            <a:custGeom>
              <a:avLst/>
              <a:gdLst/>
              <a:ahLst/>
              <a:cxnLst/>
              <a:rect l="l" t="t" r="r" b="b"/>
              <a:pathLst>
                <a:path w="4068" h="1007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1929" y="0"/>
                  </a:lnTo>
                  <a:lnTo>
                    <a:pt x="1929" y="0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294" y="42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1971" y="1007"/>
                  </a:lnTo>
                  <a:lnTo>
                    <a:pt x="1971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7" name="Google Shape;237;p17"/>
            <p:cNvSpPr/>
            <p:nvPr/>
          </p:nvSpPr>
          <p:spPr>
            <a:xfrm>
              <a:off x="3347726" y="4033003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546" y="0"/>
                  </a:moveTo>
                  <a:lnTo>
                    <a:pt x="504" y="0"/>
                  </a:lnTo>
                  <a:lnTo>
                    <a:pt x="504" y="0"/>
                  </a:lnTo>
                  <a:lnTo>
                    <a:pt x="336" y="42"/>
                  </a:lnTo>
                  <a:lnTo>
                    <a:pt x="168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3"/>
                  </a:lnTo>
                  <a:lnTo>
                    <a:pt x="168" y="881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775" y="1049"/>
                  </a:lnTo>
                  <a:lnTo>
                    <a:pt x="3943" y="923"/>
                  </a:lnTo>
                  <a:lnTo>
                    <a:pt x="4026" y="755"/>
                  </a:lnTo>
                  <a:lnTo>
                    <a:pt x="4068" y="588"/>
                  </a:lnTo>
                  <a:lnTo>
                    <a:pt x="4068" y="588"/>
                  </a:lnTo>
                  <a:lnTo>
                    <a:pt x="4026" y="378"/>
                  </a:lnTo>
                  <a:lnTo>
                    <a:pt x="3943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8" name="Google Shape;238;p17"/>
            <p:cNvSpPr/>
            <p:nvPr/>
          </p:nvSpPr>
          <p:spPr>
            <a:xfrm>
              <a:off x="3584794" y="4033003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336" y="84"/>
                  </a:lnTo>
                  <a:lnTo>
                    <a:pt x="169" y="210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43" y="755"/>
                  </a:lnTo>
                  <a:lnTo>
                    <a:pt x="169" y="923"/>
                  </a:lnTo>
                  <a:lnTo>
                    <a:pt x="336" y="1049"/>
                  </a:lnTo>
                  <a:lnTo>
                    <a:pt x="504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39" name="Google Shape;239;p17"/>
            <p:cNvSpPr/>
            <p:nvPr/>
          </p:nvSpPr>
          <p:spPr>
            <a:xfrm>
              <a:off x="3703745" y="4030555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4" y="126"/>
                  </a:lnTo>
                  <a:lnTo>
                    <a:pt x="126" y="252"/>
                  </a:lnTo>
                  <a:lnTo>
                    <a:pt x="42" y="420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42" y="797"/>
                  </a:lnTo>
                  <a:lnTo>
                    <a:pt x="126" y="965"/>
                  </a:lnTo>
                  <a:lnTo>
                    <a:pt x="294" y="1049"/>
                  </a:lnTo>
                  <a:lnTo>
                    <a:pt x="504" y="1091"/>
                  </a:lnTo>
                  <a:lnTo>
                    <a:pt x="504" y="1091"/>
                  </a:lnTo>
                  <a:lnTo>
                    <a:pt x="504" y="109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26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0" name="Google Shape;240;p17"/>
            <p:cNvSpPr/>
            <p:nvPr/>
          </p:nvSpPr>
          <p:spPr>
            <a:xfrm>
              <a:off x="3229590" y="4030555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462" y="1"/>
                  </a:moveTo>
                  <a:lnTo>
                    <a:pt x="462" y="1"/>
                  </a:lnTo>
                  <a:lnTo>
                    <a:pt x="294" y="43"/>
                  </a:lnTo>
                  <a:lnTo>
                    <a:pt x="127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2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24" y="1091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733" y="1049"/>
                  </a:lnTo>
                  <a:lnTo>
                    <a:pt x="3901" y="965"/>
                  </a:lnTo>
                  <a:lnTo>
                    <a:pt x="4027" y="797"/>
                  </a:lnTo>
                  <a:lnTo>
                    <a:pt x="4069" y="588"/>
                  </a:lnTo>
                  <a:lnTo>
                    <a:pt x="4069" y="588"/>
                  </a:lnTo>
                  <a:lnTo>
                    <a:pt x="4027" y="420"/>
                  </a:lnTo>
                  <a:lnTo>
                    <a:pt x="3901" y="252"/>
                  </a:lnTo>
                  <a:lnTo>
                    <a:pt x="3775" y="126"/>
                  </a:lnTo>
                  <a:lnTo>
                    <a:pt x="3565" y="84"/>
                  </a:lnTo>
                  <a:lnTo>
                    <a:pt x="3565" y="84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462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1" name="Google Shape;241;p17"/>
            <p:cNvSpPr/>
            <p:nvPr/>
          </p:nvSpPr>
          <p:spPr>
            <a:xfrm>
              <a:off x="3821881" y="4026476"/>
              <a:ext cx="79031" cy="22031"/>
            </a:xfrm>
            <a:custGeom>
              <a:avLst/>
              <a:gdLst/>
              <a:ahLst/>
              <a:cxnLst/>
              <a:rect l="l" t="t" r="r" b="b"/>
              <a:pathLst>
                <a:path w="4068" h="1134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3565" y="1"/>
                  </a:lnTo>
                  <a:lnTo>
                    <a:pt x="503" y="127"/>
                  </a:lnTo>
                  <a:lnTo>
                    <a:pt x="503" y="127"/>
                  </a:lnTo>
                  <a:lnTo>
                    <a:pt x="294" y="169"/>
                  </a:lnTo>
                  <a:lnTo>
                    <a:pt x="126" y="253"/>
                  </a:lnTo>
                  <a:lnTo>
                    <a:pt x="42" y="420"/>
                  </a:lnTo>
                  <a:lnTo>
                    <a:pt x="0" y="630"/>
                  </a:lnTo>
                  <a:lnTo>
                    <a:pt x="0" y="630"/>
                  </a:lnTo>
                  <a:lnTo>
                    <a:pt x="42" y="840"/>
                  </a:lnTo>
                  <a:lnTo>
                    <a:pt x="168" y="965"/>
                  </a:lnTo>
                  <a:lnTo>
                    <a:pt x="336" y="1091"/>
                  </a:lnTo>
                  <a:lnTo>
                    <a:pt x="503" y="1133"/>
                  </a:lnTo>
                  <a:lnTo>
                    <a:pt x="545" y="1133"/>
                  </a:lnTo>
                  <a:lnTo>
                    <a:pt x="545" y="113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42" y="127"/>
                  </a:lnTo>
                  <a:lnTo>
                    <a:pt x="3774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2" name="Google Shape;242;p17"/>
            <p:cNvSpPr/>
            <p:nvPr/>
          </p:nvSpPr>
          <p:spPr>
            <a:xfrm>
              <a:off x="3110657" y="4025660"/>
              <a:ext cx="79050" cy="22847"/>
            </a:xfrm>
            <a:custGeom>
              <a:avLst/>
              <a:gdLst/>
              <a:ahLst/>
              <a:cxnLst/>
              <a:rect l="l" t="t" r="r" b="b"/>
              <a:pathLst>
                <a:path w="4069" h="1176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84" y="295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2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5" y="1133"/>
                  </a:lnTo>
                  <a:lnTo>
                    <a:pt x="3942" y="1007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3942" y="295"/>
                  </a:lnTo>
                  <a:lnTo>
                    <a:pt x="3775" y="211"/>
                  </a:lnTo>
                  <a:lnTo>
                    <a:pt x="3607" y="127"/>
                  </a:lnTo>
                  <a:lnTo>
                    <a:pt x="3607" y="127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3" name="Google Shape;243;p17"/>
            <p:cNvSpPr/>
            <p:nvPr/>
          </p:nvSpPr>
          <p:spPr>
            <a:xfrm>
              <a:off x="3940813" y="4020784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10"/>
                  </a:lnTo>
                  <a:lnTo>
                    <a:pt x="127" y="294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" y="671"/>
                  </a:lnTo>
                  <a:lnTo>
                    <a:pt x="43" y="881"/>
                  </a:lnTo>
                  <a:lnTo>
                    <a:pt x="127" y="1007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4" name="Google Shape;244;p17"/>
            <p:cNvSpPr/>
            <p:nvPr/>
          </p:nvSpPr>
          <p:spPr>
            <a:xfrm>
              <a:off x="2992522" y="4019968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23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33" y="1133"/>
                  </a:lnTo>
                  <a:lnTo>
                    <a:pt x="3901" y="1049"/>
                  </a:lnTo>
                  <a:lnTo>
                    <a:pt x="4026" y="881"/>
                  </a:lnTo>
                  <a:lnTo>
                    <a:pt x="4068" y="713"/>
                  </a:lnTo>
                  <a:lnTo>
                    <a:pt x="4068" y="713"/>
                  </a:lnTo>
                  <a:lnTo>
                    <a:pt x="4026" y="504"/>
                  </a:lnTo>
                  <a:lnTo>
                    <a:pt x="3943" y="336"/>
                  </a:lnTo>
                  <a:lnTo>
                    <a:pt x="3775" y="210"/>
                  </a:lnTo>
                  <a:lnTo>
                    <a:pt x="3607" y="168"/>
                  </a:lnTo>
                  <a:lnTo>
                    <a:pt x="3607" y="168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5" name="Google Shape;245;p17"/>
            <p:cNvSpPr/>
            <p:nvPr/>
          </p:nvSpPr>
          <p:spPr>
            <a:xfrm>
              <a:off x="4058949" y="4013440"/>
              <a:ext cx="79050" cy="23663"/>
            </a:xfrm>
            <a:custGeom>
              <a:avLst/>
              <a:gdLst/>
              <a:ahLst/>
              <a:cxnLst/>
              <a:rect l="l" t="t" r="r" b="b"/>
              <a:pathLst>
                <a:path w="4069" h="1218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11"/>
                  </a:lnTo>
                  <a:lnTo>
                    <a:pt x="462" y="211"/>
                  </a:lnTo>
                  <a:lnTo>
                    <a:pt x="294" y="253"/>
                  </a:lnTo>
                  <a:lnTo>
                    <a:pt x="126" y="378"/>
                  </a:lnTo>
                  <a:lnTo>
                    <a:pt x="42" y="546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2" y="924"/>
                  </a:lnTo>
                  <a:lnTo>
                    <a:pt x="168" y="1091"/>
                  </a:lnTo>
                  <a:lnTo>
                    <a:pt x="336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42" y="882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5"/>
                  </a:lnTo>
                  <a:lnTo>
                    <a:pt x="3901" y="169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6" name="Google Shape;246;p17"/>
            <p:cNvSpPr/>
            <p:nvPr/>
          </p:nvSpPr>
          <p:spPr>
            <a:xfrm>
              <a:off x="2874386" y="4012644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0"/>
                  </a:lnTo>
                  <a:lnTo>
                    <a:pt x="169" y="126"/>
                  </a:lnTo>
                  <a:lnTo>
                    <a:pt x="43" y="252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5" y="923"/>
                  </a:lnTo>
                  <a:lnTo>
                    <a:pt x="462" y="1006"/>
                  </a:lnTo>
                  <a:lnTo>
                    <a:pt x="462" y="1006"/>
                  </a:lnTo>
                  <a:lnTo>
                    <a:pt x="3524" y="1216"/>
                  </a:lnTo>
                  <a:lnTo>
                    <a:pt x="3566" y="1216"/>
                  </a:lnTo>
                  <a:lnTo>
                    <a:pt x="3566" y="1216"/>
                  </a:lnTo>
                  <a:lnTo>
                    <a:pt x="3733" y="1174"/>
                  </a:lnTo>
                  <a:lnTo>
                    <a:pt x="3901" y="1048"/>
                  </a:lnTo>
                  <a:lnTo>
                    <a:pt x="4027" y="923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45"/>
                  </a:lnTo>
                  <a:lnTo>
                    <a:pt x="3943" y="377"/>
                  </a:lnTo>
                  <a:lnTo>
                    <a:pt x="3775" y="252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7" name="Google Shape;247;p17"/>
            <p:cNvSpPr/>
            <p:nvPr/>
          </p:nvSpPr>
          <p:spPr>
            <a:xfrm>
              <a:off x="4177085" y="4005300"/>
              <a:ext cx="79031" cy="24459"/>
            </a:xfrm>
            <a:custGeom>
              <a:avLst/>
              <a:gdLst/>
              <a:ahLst/>
              <a:cxnLst/>
              <a:rect l="l" t="t" r="r" b="b"/>
              <a:pathLst>
                <a:path w="4068" h="1259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252"/>
                  </a:lnTo>
                  <a:lnTo>
                    <a:pt x="461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2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3" y="1259"/>
                  </a:lnTo>
                  <a:lnTo>
                    <a:pt x="545" y="1259"/>
                  </a:lnTo>
                  <a:lnTo>
                    <a:pt x="545" y="125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3984" y="294"/>
                  </a:lnTo>
                  <a:lnTo>
                    <a:pt x="3900" y="168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8" name="Google Shape;248;p17"/>
            <p:cNvSpPr/>
            <p:nvPr/>
          </p:nvSpPr>
          <p:spPr>
            <a:xfrm>
              <a:off x="2756270" y="4002852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9"/>
                  </a:lnTo>
                  <a:lnTo>
                    <a:pt x="3565" y="1259"/>
                  </a:lnTo>
                  <a:lnTo>
                    <a:pt x="3565" y="1259"/>
                  </a:lnTo>
                  <a:lnTo>
                    <a:pt x="3733" y="1217"/>
                  </a:lnTo>
                  <a:lnTo>
                    <a:pt x="3900" y="1133"/>
                  </a:lnTo>
                  <a:lnTo>
                    <a:pt x="4026" y="1007"/>
                  </a:lnTo>
                  <a:lnTo>
                    <a:pt x="4068" y="798"/>
                  </a:lnTo>
                  <a:lnTo>
                    <a:pt x="4068" y="798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49" name="Google Shape;249;p17"/>
            <p:cNvSpPr/>
            <p:nvPr/>
          </p:nvSpPr>
          <p:spPr>
            <a:xfrm>
              <a:off x="4295201" y="3996344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52" y="294"/>
                  </a:lnTo>
                  <a:lnTo>
                    <a:pt x="127" y="420"/>
                  </a:lnTo>
                  <a:lnTo>
                    <a:pt x="1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9" y="1133"/>
                  </a:lnTo>
                  <a:lnTo>
                    <a:pt x="336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0" name="Google Shape;250;p17"/>
            <p:cNvSpPr/>
            <p:nvPr/>
          </p:nvSpPr>
          <p:spPr>
            <a:xfrm>
              <a:off x="2638134" y="3992265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30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301"/>
                  </a:lnTo>
                  <a:lnTo>
                    <a:pt x="3523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3" y="1259"/>
                  </a:lnTo>
                  <a:lnTo>
                    <a:pt x="3901" y="1175"/>
                  </a:lnTo>
                  <a:lnTo>
                    <a:pt x="4026" y="1007"/>
                  </a:lnTo>
                  <a:lnTo>
                    <a:pt x="4068" y="839"/>
                  </a:lnTo>
                  <a:lnTo>
                    <a:pt x="4068" y="839"/>
                  </a:lnTo>
                  <a:lnTo>
                    <a:pt x="4026" y="630"/>
                  </a:lnTo>
                  <a:lnTo>
                    <a:pt x="3943" y="462"/>
                  </a:lnTo>
                  <a:lnTo>
                    <a:pt x="3775" y="336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88" y="1"/>
                  </a:lnTo>
                  <a:lnTo>
                    <a:pt x="588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1" name="Google Shape;251;p17"/>
            <p:cNvSpPr/>
            <p:nvPr/>
          </p:nvSpPr>
          <p:spPr>
            <a:xfrm>
              <a:off x="4413337" y="3986573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52" y="294"/>
                  </a:lnTo>
                  <a:lnTo>
                    <a:pt x="126" y="419"/>
                  </a:lnTo>
                  <a:lnTo>
                    <a:pt x="1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2" y="1007"/>
                  </a:lnTo>
                  <a:lnTo>
                    <a:pt x="168" y="1132"/>
                  </a:lnTo>
                  <a:lnTo>
                    <a:pt x="294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29"/>
                  </a:lnTo>
                  <a:lnTo>
                    <a:pt x="4026" y="461"/>
                  </a:lnTo>
                  <a:lnTo>
                    <a:pt x="4026" y="461"/>
                  </a:lnTo>
                  <a:lnTo>
                    <a:pt x="3984" y="252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2" name="Google Shape;252;p17"/>
            <p:cNvSpPr/>
            <p:nvPr/>
          </p:nvSpPr>
          <p:spPr>
            <a:xfrm>
              <a:off x="2520814" y="3979229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69" y="168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82" y="1385"/>
                  </a:lnTo>
                  <a:lnTo>
                    <a:pt x="3482" y="1385"/>
                  </a:lnTo>
                  <a:lnTo>
                    <a:pt x="3523" y="1385"/>
                  </a:lnTo>
                  <a:lnTo>
                    <a:pt x="3523" y="1385"/>
                  </a:lnTo>
                  <a:lnTo>
                    <a:pt x="3691" y="1343"/>
                  </a:lnTo>
                  <a:lnTo>
                    <a:pt x="3859" y="1259"/>
                  </a:lnTo>
                  <a:lnTo>
                    <a:pt x="3985" y="1091"/>
                  </a:lnTo>
                  <a:lnTo>
                    <a:pt x="4027" y="923"/>
                  </a:lnTo>
                  <a:lnTo>
                    <a:pt x="4027" y="923"/>
                  </a:lnTo>
                  <a:lnTo>
                    <a:pt x="4027" y="714"/>
                  </a:lnTo>
                  <a:lnTo>
                    <a:pt x="3901" y="546"/>
                  </a:lnTo>
                  <a:lnTo>
                    <a:pt x="3775" y="420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43"/>
                  </a:lnTo>
                  <a:lnTo>
                    <a:pt x="546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3" name="Google Shape;253;p17"/>
            <p:cNvSpPr/>
            <p:nvPr/>
          </p:nvSpPr>
          <p:spPr>
            <a:xfrm>
              <a:off x="4530657" y="3975149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95"/>
                  </a:lnTo>
                  <a:lnTo>
                    <a:pt x="462" y="295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72"/>
                  </a:lnTo>
                  <a:lnTo>
                    <a:pt x="0" y="840"/>
                  </a:lnTo>
                  <a:lnTo>
                    <a:pt x="0" y="840"/>
                  </a:lnTo>
                  <a:lnTo>
                    <a:pt x="84" y="1049"/>
                  </a:lnTo>
                  <a:lnTo>
                    <a:pt x="168" y="1175"/>
                  </a:lnTo>
                  <a:lnTo>
                    <a:pt x="336" y="1259"/>
                  </a:lnTo>
                  <a:lnTo>
                    <a:pt x="545" y="1301"/>
                  </a:lnTo>
                  <a:lnTo>
                    <a:pt x="545" y="1301"/>
                  </a:lnTo>
                  <a:lnTo>
                    <a:pt x="587" y="1301"/>
                  </a:lnTo>
                  <a:lnTo>
                    <a:pt x="587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6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5"/>
                  </a:lnTo>
                  <a:lnTo>
                    <a:pt x="3900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4" name="Google Shape;254;p17"/>
            <p:cNvSpPr/>
            <p:nvPr/>
          </p:nvSpPr>
          <p:spPr>
            <a:xfrm>
              <a:off x="2402697" y="3965378"/>
              <a:ext cx="79031" cy="26907"/>
            </a:xfrm>
            <a:custGeom>
              <a:avLst/>
              <a:gdLst/>
              <a:ahLst/>
              <a:cxnLst/>
              <a:rect l="l" t="t" r="r" b="b"/>
              <a:pathLst>
                <a:path w="4068" h="1385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49"/>
                  </a:lnTo>
                  <a:lnTo>
                    <a:pt x="461" y="1049"/>
                  </a:lnTo>
                  <a:lnTo>
                    <a:pt x="3481" y="1385"/>
                  </a:lnTo>
                  <a:lnTo>
                    <a:pt x="3481" y="1385"/>
                  </a:lnTo>
                  <a:lnTo>
                    <a:pt x="3565" y="1385"/>
                  </a:lnTo>
                  <a:lnTo>
                    <a:pt x="3565" y="1385"/>
                  </a:lnTo>
                  <a:lnTo>
                    <a:pt x="3732" y="1385"/>
                  </a:lnTo>
                  <a:lnTo>
                    <a:pt x="3900" y="1259"/>
                  </a:lnTo>
                  <a:lnTo>
                    <a:pt x="3984" y="1133"/>
                  </a:lnTo>
                  <a:lnTo>
                    <a:pt x="4068" y="965"/>
                  </a:lnTo>
                  <a:lnTo>
                    <a:pt x="4068" y="965"/>
                  </a:lnTo>
                  <a:lnTo>
                    <a:pt x="4026" y="756"/>
                  </a:lnTo>
                  <a:lnTo>
                    <a:pt x="3942" y="588"/>
                  </a:lnTo>
                  <a:lnTo>
                    <a:pt x="3816" y="462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7" y="1"/>
                  </a:lnTo>
                  <a:lnTo>
                    <a:pt x="587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5" name="Google Shape;255;p17"/>
            <p:cNvSpPr/>
            <p:nvPr/>
          </p:nvSpPr>
          <p:spPr>
            <a:xfrm>
              <a:off x="4648773" y="3963746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6" y="1"/>
                  </a:moveTo>
                  <a:lnTo>
                    <a:pt x="3566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3" y="378"/>
                  </a:lnTo>
                  <a:lnTo>
                    <a:pt x="127" y="504"/>
                  </a:lnTo>
                  <a:lnTo>
                    <a:pt x="43" y="672"/>
                  </a:lnTo>
                  <a:lnTo>
                    <a:pt x="1" y="840"/>
                  </a:lnTo>
                  <a:lnTo>
                    <a:pt x="1" y="840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336" y="1301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6" name="Google Shape;256;p17"/>
            <p:cNvSpPr/>
            <p:nvPr/>
          </p:nvSpPr>
          <p:spPr>
            <a:xfrm>
              <a:off x="4766909" y="3951526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85" y="504"/>
                  </a:lnTo>
                  <a:lnTo>
                    <a:pt x="1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3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5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7" name="Google Shape;257;p17"/>
            <p:cNvSpPr/>
            <p:nvPr/>
          </p:nvSpPr>
          <p:spPr>
            <a:xfrm>
              <a:off x="2285378" y="3949894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481" y="1427"/>
                  </a:lnTo>
                  <a:lnTo>
                    <a:pt x="3481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733" y="1427"/>
                  </a:lnTo>
                  <a:lnTo>
                    <a:pt x="3859" y="1301"/>
                  </a:lnTo>
                  <a:lnTo>
                    <a:pt x="3984" y="1175"/>
                  </a:lnTo>
                  <a:lnTo>
                    <a:pt x="4026" y="1007"/>
                  </a:lnTo>
                  <a:lnTo>
                    <a:pt x="4026" y="1007"/>
                  </a:lnTo>
                  <a:lnTo>
                    <a:pt x="4026" y="798"/>
                  </a:lnTo>
                  <a:lnTo>
                    <a:pt x="3942" y="630"/>
                  </a:lnTo>
                  <a:lnTo>
                    <a:pt x="3775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8" name="Google Shape;258;p17"/>
            <p:cNvSpPr/>
            <p:nvPr/>
          </p:nvSpPr>
          <p:spPr>
            <a:xfrm>
              <a:off x="4884229" y="3939306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94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84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7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52"/>
                  </a:lnTo>
                  <a:lnTo>
                    <a:pt x="3900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59" name="Google Shape;259;p17"/>
            <p:cNvSpPr/>
            <p:nvPr/>
          </p:nvSpPr>
          <p:spPr>
            <a:xfrm>
              <a:off x="2168058" y="3933614"/>
              <a:ext cx="78235" cy="28520"/>
            </a:xfrm>
            <a:custGeom>
              <a:avLst/>
              <a:gdLst/>
              <a:ahLst/>
              <a:cxnLst/>
              <a:rect l="l" t="t" r="r" b="b"/>
              <a:pathLst>
                <a:path w="4027" h="14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0"/>
                  </a:lnTo>
                  <a:lnTo>
                    <a:pt x="210" y="126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43" y="629"/>
                  </a:lnTo>
                  <a:lnTo>
                    <a:pt x="127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426"/>
                  </a:lnTo>
                  <a:lnTo>
                    <a:pt x="3481" y="1426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733" y="1426"/>
                  </a:lnTo>
                  <a:lnTo>
                    <a:pt x="3859" y="1342"/>
                  </a:lnTo>
                  <a:lnTo>
                    <a:pt x="3985" y="1174"/>
                  </a:lnTo>
                  <a:lnTo>
                    <a:pt x="4027" y="1007"/>
                  </a:lnTo>
                  <a:lnTo>
                    <a:pt x="4027" y="1007"/>
                  </a:lnTo>
                  <a:lnTo>
                    <a:pt x="4027" y="797"/>
                  </a:lnTo>
                  <a:lnTo>
                    <a:pt x="3943" y="629"/>
                  </a:lnTo>
                  <a:lnTo>
                    <a:pt x="3817" y="503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0" name="Google Shape;260;p17"/>
            <p:cNvSpPr/>
            <p:nvPr/>
          </p:nvSpPr>
          <p:spPr>
            <a:xfrm>
              <a:off x="5002365" y="3927087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61" y="294"/>
                  </a:lnTo>
                  <a:lnTo>
                    <a:pt x="461" y="294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0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42" y="1049"/>
                  </a:lnTo>
                  <a:lnTo>
                    <a:pt x="168" y="1175"/>
                  </a:lnTo>
                  <a:lnTo>
                    <a:pt x="336" y="1301"/>
                  </a:lnTo>
                  <a:lnTo>
                    <a:pt x="503" y="1301"/>
                  </a:lnTo>
                  <a:lnTo>
                    <a:pt x="503" y="1301"/>
                  </a:lnTo>
                  <a:lnTo>
                    <a:pt x="545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4" y="923"/>
                  </a:lnTo>
                  <a:lnTo>
                    <a:pt x="3942" y="798"/>
                  </a:lnTo>
                  <a:lnTo>
                    <a:pt x="4026" y="630"/>
                  </a:lnTo>
                  <a:lnTo>
                    <a:pt x="4026" y="420"/>
                  </a:lnTo>
                  <a:lnTo>
                    <a:pt x="4026" y="420"/>
                  </a:lnTo>
                  <a:lnTo>
                    <a:pt x="3984" y="252"/>
                  </a:lnTo>
                  <a:lnTo>
                    <a:pt x="3858" y="127"/>
                  </a:lnTo>
                  <a:lnTo>
                    <a:pt x="3732" y="1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1" name="Google Shape;261;p17"/>
            <p:cNvSpPr/>
            <p:nvPr/>
          </p:nvSpPr>
          <p:spPr>
            <a:xfrm>
              <a:off x="2051554" y="3914867"/>
              <a:ext cx="78235" cy="29355"/>
            </a:xfrm>
            <a:custGeom>
              <a:avLst/>
              <a:gdLst/>
              <a:ahLst/>
              <a:cxnLst/>
              <a:rect l="l" t="t" r="r" b="b"/>
              <a:pathLst>
                <a:path w="4027" h="1511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30"/>
                  </a:lnTo>
                  <a:lnTo>
                    <a:pt x="85" y="798"/>
                  </a:lnTo>
                  <a:lnTo>
                    <a:pt x="211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510"/>
                  </a:lnTo>
                  <a:lnTo>
                    <a:pt x="3440" y="1510"/>
                  </a:lnTo>
                  <a:lnTo>
                    <a:pt x="3523" y="1510"/>
                  </a:lnTo>
                  <a:lnTo>
                    <a:pt x="3523" y="1510"/>
                  </a:lnTo>
                  <a:lnTo>
                    <a:pt x="3691" y="1468"/>
                  </a:lnTo>
                  <a:lnTo>
                    <a:pt x="3817" y="1385"/>
                  </a:lnTo>
                  <a:lnTo>
                    <a:pt x="3943" y="1259"/>
                  </a:lnTo>
                  <a:lnTo>
                    <a:pt x="4027" y="1091"/>
                  </a:lnTo>
                  <a:lnTo>
                    <a:pt x="4027" y="1091"/>
                  </a:lnTo>
                  <a:lnTo>
                    <a:pt x="3985" y="881"/>
                  </a:lnTo>
                  <a:lnTo>
                    <a:pt x="3901" y="714"/>
                  </a:lnTo>
                  <a:lnTo>
                    <a:pt x="3775" y="588"/>
                  </a:lnTo>
                  <a:lnTo>
                    <a:pt x="3607" y="504"/>
                  </a:lnTo>
                  <a:lnTo>
                    <a:pt x="3607" y="504"/>
                  </a:lnTo>
                  <a:lnTo>
                    <a:pt x="588" y="1"/>
                  </a:lnTo>
                  <a:lnTo>
                    <a:pt x="588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2" name="Google Shape;262;p17"/>
            <p:cNvSpPr/>
            <p:nvPr/>
          </p:nvSpPr>
          <p:spPr>
            <a:xfrm>
              <a:off x="5120481" y="3914051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5" y="504"/>
                  </a:lnTo>
                  <a:lnTo>
                    <a:pt x="1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3" y="1091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7" y="672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3" name="Google Shape;263;p17"/>
            <p:cNvSpPr/>
            <p:nvPr/>
          </p:nvSpPr>
          <p:spPr>
            <a:xfrm>
              <a:off x="5237801" y="3901832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94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84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2" y="839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1" y="127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4" name="Google Shape;264;p17"/>
            <p:cNvSpPr/>
            <p:nvPr/>
          </p:nvSpPr>
          <p:spPr>
            <a:xfrm>
              <a:off x="5355937" y="3890428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294"/>
                  </a:lnTo>
                  <a:lnTo>
                    <a:pt x="461" y="294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72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84" y="1049"/>
                  </a:lnTo>
                  <a:lnTo>
                    <a:pt x="168" y="1175"/>
                  </a:lnTo>
                  <a:lnTo>
                    <a:pt x="336" y="1259"/>
                  </a:lnTo>
                  <a:lnTo>
                    <a:pt x="503" y="1301"/>
                  </a:lnTo>
                  <a:lnTo>
                    <a:pt x="503" y="1301"/>
                  </a:lnTo>
                  <a:lnTo>
                    <a:pt x="587" y="1301"/>
                  </a:lnTo>
                  <a:lnTo>
                    <a:pt x="587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0" y="126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5" name="Google Shape;265;p17"/>
            <p:cNvSpPr/>
            <p:nvPr/>
          </p:nvSpPr>
          <p:spPr>
            <a:xfrm>
              <a:off x="5474053" y="3879024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94" y="336"/>
                  </a:lnTo>
                  <a:lnTo>
                    <a:pt x="127" y="462"/>
                  </a:lnTo>
                  <a:lnTo>
                    <a:pt x="43" y="630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85" y="1049"/>
                  </a:lnTo>
                  <a:lnTo>
                    <a:pt x="169" y="1175"/>
                  </a:lnTo>
                  <a:lnTo>
                    <a:pt x="336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88" y="1301"/>
                  </a:lnTo>
                  <a:lnTo>
                    <a:pt x="588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69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6" name="Google Shape;266;p17"/>
            <p:cNvSpPr/>
            <p:nvPr/>
          </p:nvSpPr>
          <p:spPr>
            <a:xfrm>
              <a:off x="5592189" y="3868436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42"/>
                  </a:lnTo>
                  <a:lnTo>
                    <a:pt x="3523" y="42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84" y="1007"/>
                  </a:lnTo>
                  <a:lnTo>
                    <a:pt x="168" y="1175"/>
                  </a:lnTo>
                  <a:lnTo>
                    <a:pt x="336" y="1258"/>
                  </a:lnTo>
                  <a:lnTo>
                    <a:pt x="504" y="1300"/>
                  </a:lnTo>
                  <a:lnTo>
                    <a:pt x="588" y="1300"/>
                  </a:lnTo>
                  <a:lnTo>
                    <a:pt x="588" y="1300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7" name="Google Shape;267;p17"/>
            <p:cNvSpPr/>
            <p:nvPr/>
          </p:nvSpPr>
          <p:spPr>
            <a:xfrm>
              <a:off x="7250889" y="3866805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42"/>
                  </a:lnTo>
                  <a:lnTo>
                    <a:pt x="3523" y="1342"/>
                  </a:lnTo>
                  <a:lnTo>
                    <a:pt x="3733" y="1301"/>
                  </a:lnTo>
                  <a:lnTo>
                    <a:pt x="3901" y="1175"/>
                  </a:lnTo>
                  <a:lnTo>
                    <a:pt x="3985" y="1049"/>
                  </a:lnTo>
                  <a:lnTo>
                    <a:pt x="4068" y="881"/>
                  </a:lnTo>
                  <a:lnTo>
                    <a:pt x="4068" y="881"/>
                  </a:lnTo>
                  <a:lnTo>
                    <a:pt x="4027" y="672"/>
                  </a:lnTo>
                  <a:lnTo>
                    <a:pt x="3943" y="504"/>
                  </a:lnTo>
                  <a:lnTo>
                    <a:pt x="3775" y="378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8" name="Google Shape;268;p17"/>
            <p:cNvSpPr/>
            <p:nvPr/>
          </p:nvSpPr>
          <p:spPr>
            <a:xfrm>
              <a:off x="1986396" y="3865989"/>
              <a:ext cx="55407" cy="59487"/>
            </a:xfrm>
            <a:custGeom>
              <a:avLst/>
              <a:gdLst/>
              <a:ahLst/>
              <a:cxnLst/>
              <a:rect l="l" t="t" r="r" b="b"/>
              <a:pathLst>
                <a:path w="2852" h="3062" fill="none" extrusionOk="0">
                  <a:moveTo>
                    <a:pt x="2348" y="1"/>
                  </a:moveTo>
                  <a:lnTo>
                    <a:pt x="2348" y="1"/>
                  </a:lnTo>
                  <a:lnTo>
                    <a:pt x="2139" y="43"/>
                  </a:lnTo>
                  <a:lnTo>
                    <a:pt x="1971" y="168"/>
                  </a:lnTo>
                  <a:lnTo>
                    <a:pt x="1971" y="168"/>
                  </a:lnTo>
                  <a:lnTo>
                    <a:pt x="126" y="2139"/>
                  </a:lnTo>
                  <a:lnTo>
                    <a:pt x="126" y="2139"/>
                  </a:lnTo>
                  <a:lnTo>
                    <a:pt x="42" y="2223"/>
                  </a:lnTo>
                  <a:lnTo>
                    <a:pt x="0" y="2349"/>
                  </a:lnTo>
                  <a:lnTo>
                    <a:pt x="0" y="2517"/>
                  </a:lnTo>
                  <a:lnTo>
                    <a:pt x="0" y="2643"/>
                  </a:lnTo>
                  <a:lnTo>
                    <a:pt x="0" y="2643"/>
                  </a:lnTo>
                  <a:lnTo>
                    <a:pt x="84" y="2768"/>
                  </a:lnTo>
                  <a:lnTo>
                    <a:pt x="168" y="2852"/>
                  </a:lnTo>
                  <a:lnTo>
                    <a:pt x="294" y="2936"/>
                  </a:lnTo>
                  <a:lnTo>
                    <a:pt x="419" y="2978"/>
                  </a:lnTo>
                  <a:lnTo>
                    <a:pt x="755" y="3020"/>
                  </a:lnTo>
                  <a:lnTo>
                    <a:pt x="755" y="3020"/>
                  </a:lnTo>
                  <a:lnTo>
                    <a:pt x="839" y="3062"/>
                  </a:lnTo>
                  <a:lnTo>
                    <a:pt x="839" y="3062"/>
                  </a:lnTo>
                  <a:lnTo>
                    <a:pt x="1006" y="3020"/>
                  </a:lnTo>
                  <a:lnTo>
                    <a:pt x="1174" y="2936"/>
                  </a:lnTo>
                  <a:lnTo>
                    <a:pt x="1300" y="2810"/>
                  </a:lnTo>
                  <a:lnTo>
                    <a:pt x="1342" y="2643"/>
                  </a:lnTo>
                  <a:lnTo>
                    <a:pt x="1342" y="2643"/>
                  </a:lnTo>
                  <a:lnTo>
                    <a:pt x="1342" y="2475"/>
                  </a:lnTo>
                  <a:lnTo>
                    <a:pt x="1300" y="2349"/>
                  </a:lnTo>
                  <a:lnTo>
                    <a:pt x="1300" y="2349"/>
                  </a:lnTo>
                  <a:lnTo>
                    <a:pt x="2726" y="839"/>
                  </a:lnTo>
                  <a:lnTo>
                    <a:pt x="2726" y="839"/>
                  </a:lnTo>
                  <a:lnTo>
                    <a:pt x="2810" y="672"/>
                  </a:lnTo>
                  <a:lnTo>
                    <a:pt x="2852" y="504"/>
                  </a:lnTo>
                  <a:lnTo>
                    <a:pt x="2810" y="294"/>
                  </a:lnTo>
                  <a:lnTo>
                    <a:pt x="2684" y="126"/>
                  </a:lnTo>
                  <a:lnTo>
                    <a:pt x="2684" y="126"/>
                  </a:lnTo>
                  <a:lnTo>
                    <a:pt x="2516" y="43"/>
                  </a:lnTo>
                  <a:lnTo>
                    <a:pt x="2348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69" name="Google Shape;269;p17"/>
            <p:cNvSpPr/>
            <p:nvPr/>
          </p:nvSpPr>
          <p:spPr>
            <a:xfrm>
              <a:off x="5711141" y="3859481"/>
              <a:ext cx="78215" cy="24459"/>
            </a:xfrm>
            <a:custGeom>
              <a:avLst/>
              <a:gdLst/>
              <a:ahLst/>
              <a:cxnLst/>
              <a:rect l="l" t="t" r="r" b="b"/>
              <a:pathLst>
                <a:path w="4026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1" y="252"/>
                  </a:lnTo>
                  <a:lnTo>
                    <a:pt x="461" y="252"/>
                  </a:lnTo>
                  <a:lnTo>
                    <a:pt x="252" y="294"/>
                  </a:lnTo>
                  <a:lnTo>
                    <a:pt x="84" y="419"/>
                  </a:lnTo>
                  <a:lnTo>
                    <a:pt x="0" y="587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965"/>
                  </a:lnTo>
                  <a:lnTo>
                    <a:pt x="126" y="1132"/>
                  </a:lnTo>
                  <a:lnTo>
                    <a:pt x="294" y="1216"/>
                  </a:lnTo>
                  <a:lnTo>
                    <a:pt x="503" y="1258"/>
                  </a:lnTo>
                  <a:lnTo>
                    <a:pt x="545" y="1258"/>
                  </a:lnTo>
                  <a:lnTo>
                    <a:pt x="545" y="125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1"/>
                  </a:lnTo>
                  <a:lnTo>
                    <a:pt x="4026" y="461"/>
                  </a:lnTo>
                  <a:lnTo>
                    <a:pt x="3984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0" name="Google Shape;270;p17"/>
            <p:cNvSpPr/>
            <p:nvPr/>
          </p:nvSpPr>
          <p:spPr>
            <a:xfrm>
              <a:off x="7132753" y="3856217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53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4" y="1300"/>
                  </a:lnTo>
                  <a:lnTo>
                    <a:pt x="3524" y="1300"/>
                  </a:lnTo>
                  <a:lnTo>
                    <a:pt x="3566" y="1300"/>
                  </a:lnTo>
                  <a:lnTo>
                    <a:pt x="3566" y="1300"/>
                  </a:lnTo>
                  <a:lnTo>
                    <a:pt x="3733" y="1258"/>
                  </a:lnTo>
                  <a:lnTo>
                    <a:pt x="3901" y="1133"/>
                  </a:lnTo>
                  <a:lnTo>
                    <a:pt x="3985" y="1007"/>
                  </a:lnTo>
                  <a:lnTo>
                    <a:pt x="4069" y="839"/>
                  </a:lnTo>
                  <a:lnTo>
                    <a:pt x="4069" y="839"/>
                  </a:lnTo>
                  <a:lnTo>
                    <a:pt x="4027" y="629"/>
                  </a:lnTo>
                  <a:lnTo>
                    <a:pt x="3943" y="462"/>
                  </a:lnTo>
                  <a:lnTo>
                    <a:pt x="3775" y="336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1" name="Google Shape;271;p17"/>
            <p:cNvSpPr/>
            <p:nvPr/>
          </p:nvSpPr>
          <p:spPr>
            <a:xfrm>
              <a:off x="5829257" y="3851321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94" y="252"/>
                  </a:lnTo>
                  <a:lnTo>
                    <a:pt x="127" y="378"/>
                  </a:lnTo>
                  <a:lnTo>
                    <a:pt x="43" y="546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23"/>
                  </a:lnTo>
                  <a:lnTo>
                    <a:pt x="169" y="1091"/>
                  </a:lnTo>
                  <a:lnTo>
                    <a:pt x="294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2" name="Google Shape;272;p17"/>
            <p:cNvSpPr/>
            <p:nvPr/>
          </p:nvSpPr>
          <p:spPr>
            <a:xfrm>
              <a:off x="7014637" y="3847261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8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462" y="1048"/>
                  </a:lnTo>
                  <a:lnTo>
                    <a:pt x="462" y="1048"/>
                  </a:lnTo>
                  <a:lnTo>
                    <a:pt x="3523" y="1258"/>
                  </a:lnTo>
                  <a:lnTo>
                    <a:pt x="3565" y="1258"/>
                  </a:lnTo>
                  <a:lnTo>
                    <a:pt x="3565" y="1258"/>
                  </a:lnTo>
                  <a:lnTo>
                    <a:pt x="3733" y="1216"/>
                  </a:lnTo>
                  <a:lnTo>
                    <a:pt x="3900" y="1132"/>
                  </a:lnTo>
                  <a:lnTo>
                    <a:pt x="3984" y="965"/>
                  </a:lnTo>
                  <a:lnTo>
                    <a:pt x="4068" y="797"/>
                  </a:lnTo>
                  <a:lnTo>
                    <a:pt x="4068" y="797"/>
                  </a:lnTo>
                  <a:lnTo>
                    <a:pt x="4026" y="587"/>
                  </a:lnTo>
                  <a:lnTo>
                    <a:pt x="3942" y="419"/>
                  </a:lnTo>
                  <a:lnTo>
                    <a:pt x="3775" y="294"/>
                  </a:lnTo>
                  <a:lnTo>
                    <a:pt x="3565" y="252"/>
                  </a:lnTo>
                  <a:lnTo>
                    <a:pt x="3565" y="252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3" name="Google Shape;273;p17"/>
            <p:cNvSpPr/>
            <p:nvPr/>
          </p:nvSpPr>
          <p:spPr>
            <a:xfrm>
              <a:off x="5947393" y="3843997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6" y="336"/>
                  </a:lnTo>
                  <a:lnTo>
                    <a:pt x="42" y="504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2" y="923"/>
                  </a:lnTo>
                  <a:lnTo>
                    <a:pt x="168" y="1049"/>
                  </a:lnTo>
                  <a:lnTo>
                    <a:pt x="336" y="1175"/>
                  </a:lnTo>
                  <a:lnTo>
                    <a:pt x="504" y="1175"/>
                  </a:lnTo>
                  <a:lnTo>
                    <a:pt x="546" y="1175"/>
                  </a:lnTo>
                  <a:lnTo>
                    <a:pt x="546" y="1175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4" name="Google Shape;274;p17"/>
            <p:cNvSpPr/>
            <p:nvPr/>
          </p:nvSpPr>
          <p:spPr>
            <a:xfrm>
              <a:off x="6896501" y="3840733"/>
              <a:ext cx="78235" cy="22827"/>
            </a:xfrm>
            <a:custGeom>
              <a:avLst/>
              <a:gdLst/>
              <a:ahLst/>
              <a:cxnLst/>
              <a:rect l="l" t="t" r="r" b="b"/>
              <a:pathLst>
                <a:path w="4027" h="117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26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733" y="1133"/>
                  </a:lnTo>
                  <a:lnTo>
                    <a:pt x="3901" y="1049"/>
                  </a:lnTo>
                  <a:lnTo>
                    <a:pt x="3985" y="881"/>
                  </a:lnTo>
                  <a:lnTo>
                    <a:pt x="4026" y="714"/>
                  </a:lnTo>
                  <a:lnTo>
                    <a:pt x="4026" y="714"/>
                  </a:lnTo>
                  <a:lnTo>
                    <a:pt x="4026" y="504"/>
                  </a:lnTo>
                  <a:lnTo>
                    <a:pt x="3901" y="336"/>
                  </a:lnTo>
                  <a:lnTo>
                    <a:pt x="3775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5" name="Google Shape;275;p17"/>
            <p:cNvSpPr/>
            <p:nvPr/>
          </p:nvSpPr>
          <p:spPr>
            <a:xfrm>
              <a:off x="6066345" y="3838286"/>
              <a:ext cx="79031" cy="22827"/>
            </a:xfrm>
            <a:custGeom>
              <a:avLst/>
              <a:gdLst/>
              <a:ahLst/>
              <a:cxnLst/>
              <a:rect l="l" t="t" r="r" b="b"/>
              <a:pathLst>
                <a:path w="4068" h="1175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127"/>
                  </a:lnTo>
                  <a:lnTo>
                    <a:pt x="461" y="127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2" y="462"/>
                  </a:lnTo>
                  <a:lnTo>
                    <a:pt x="0" y="672"/>
                  </a:lnTo>
                  <a:lnTo>
                    <a:pt x="0" y="672"/>
                  </a:lnTo>
                  <a:lnTo>
                    <a:pt x="42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3" y="1175"/>
                  </a:lnTo>
                  <a:lnTo>
                    <a:pt x="545" y="1175"/>
                  </a:lnTo>
                  <a:lnTo>
                    <a:pt x="545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7"/>
                  </a:lnTo>
                  <a:lnTo>
                    <a:pt x="3732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6" name="Google Shape;276;p17"/>
            <p:cNvSpPr/>
            <p:nvPr/>
          </p:nvSpPr>
          <p:spPr>
            <a:xfrm>
              <a:off x="6777568" y="3835838"/>
              <a:ext cx="79031" cy="22031"/>
            </a:xfrm>
            <a:custGeom>
              <a:avLst/>
              <a:gdLst/>
              <a:ahLst/>
              <a:cxnLst/>
              <a:rect l="l" t="t" r="r" b="b"/>
              <a:pathLst>
                <a:path w="4068" h="1134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5" y="43"/>
                  </a:lnTo>
                  <a:lnTo>
                    <a:pt x="168" y="127"/>
                  </a:lnTo>
                  <a:lnTo>
                    <a:pt x="42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6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4" y="1091"/>
                  </a:lnTo>
                  <a:lnTo>
                    <a:pt x="3900" y="966"/>
                  </a:lnTo>
                  <a:lnTo>
                    <a:pt x="4026" y="840"/>
                  </a:lnTo>
                  <a:lnTo>
                    <a:pt x="4068" y="630"/>
                  </a:lnTo>
                  <a:lnTo>
                    <a:pt x="4068" y="630"/>
                  </a:lnTo>
                  <a:lnTo>
                    <a:pt x="4026" y="420"/>
                  </a:lnTo>
                  <a:lnTo>
                    <a:pt x="3942" y="253"/>
                  </a:lnTo>
                  <a:lnTo>
                    <a:pt x="3774" y="169"/>
                  </a:lnTo>
                  <a:lnTo>
                    <a:pt x="3606" y="85"/>
                  </a:lnTo>
                  <a:lnTo>
                    <a:pt x="3606" y="85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7" name="Google Shape;277;p17"/>
            <p:cNvSpPr/>
            <p:nvPr/>
          </p:nvSpPr>
          <p:spPr>
            <a:xfrm>
              <a:off x="6184461" y="3834225"/>
              <a:ext cx="79866" cy="21195"/>
            </a:xfrm>
            <a:custGeom>
              <a:avLst/>
              <a:gdLst/>
              <a:ahLst/>
              <a:cxnLst/>
              <a:rect l="l" t="t" r="r" b="b"/>
              <a:pathLst>
                <a:path w="4111" h="109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4" y="126"/>
                  </a:lnTo>
                  <a:lnTo>
                    <a:pt x="169" y="252"/>
                  </a:lnTo>
                  <a:lnTo>
                    <a:pt x="43" y="419"/>
                  </a:lnTo>
                  <a:lnTo>
                    <a:pt x="1" y="629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169" y="965"/>
                  </a:lnTo>
                  <a:lnTo>
                    <a:pt x="336" y="1090"/>
                  </a:lnTo>
                  <a:lnTo>
                    <a:pt x="546" y="1090"/>
                  </a:lnTo>
                  <a:lnTo>
                    <a:pt x="546" y="1090"/>
                  </a:lnTo>
                  <a:lnTo>
                    <a:pt x="546" y="1090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9" y="671"/>
                  </a:lnTo>
                  <a:lnTo>
                    <a:pt x="4111" y="503"/>
                  </a:lnTo>
                  <a:lnTo>
                    <a:pt x="4111" y="503"/>
                  </a:lnTo>
                  <a:lnTo>
                    <a:pt x="4027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8" name="Google Shape;278;p17"/>
            <p:cNvSpPr/>
            <p:nvPr/>
          </p:nvSpPr>
          <p:spPr>
            <a:xfrm>
              <a:off x="6659433" y="3832594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23" y="1091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733" y="1049"/>
                  </a:lnTo>
                  <a:lnTo>
                    <a:pt x="3900" y="923"/>
                  </a:lnTo>
                  <a:lnTo>
                    <a:pt x="4026" y="755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8"/>
                  </a:lnTo>
                  <a:lnTo>
                    <a:pt x="3900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79" name="Google Shape;279;p17"/>
            <p:cNvSpPr/>
            <p:nvPr/>
          </p:nvSpPr>
          <p:spPr>
            <a:xfrm>
              <a:off x="6303413" y="3831778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68" y="210"/>
                  </a:lnTo>
                  <a:lnTo>
                    <a:pt x="42" y="378"/>
                  </a:lnTo>
                  <a:lnTo>
                    <a:pt x="0" y="545"/>
                  </a:lnTo>
                  <a:lnTo>
                    <a:pt x="0" y="545"/>
                  </a:lnTo>
                  <a:lnTo>
                    <a:pt x="42" y="755"/>
                  </a:lnTo>
                  <a:lnTo>
                    <a:pt x="168" y="923"/>
                  </a:lnTo>
                  <a:lnTo>
                    <a:pt x="336" y="1007"/>
                  </a:lnTo>
                  <a:lnTo>
                    <a:pt x="504" y="1049"/>
                  </a:lnTo>
                  <a:lnTo>
                    <a:pt x="546" y="1049"/>
                  </a:lnTo>
                  <a:lnTo>
                    <a:pt x="546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2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0" name="Google Shape;280;p17"/>
            <p:cNvSpPr/>
            <p:nvPr/>
          </p:nvSpPr>
          <p:spPr>
            <a:xfrm>
              <a:off x="6540481" y="3830962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1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7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1" name="Google Shape;281;p17"/>
            <p:cNvSpPr/>
            <p:nvPr/>
          </p:nvSpPr>
          <p:spPr>
            <a:xfrm>
              <a:off x="6422365" y="3830146"/>
              <a:ext cx="79031" cy="20379"/>
            </a:xfrm>
            <a:custGeom>
              <a:avLst/>
              <a:gdLst/>
              <a:ahLst/>
              <a:cxnLst/>
              <a:rect l="l" t="t" r="r" b="b"/>
              <a:pathLst>
                <a:path w="4068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3" y="42"/>
                  </a:lnTo>
                  <a:lnTo>
                    <a:pt x="503" y="42"/>
                  </a:lnTo>
                  <a:lnTo>
                    <a:pt x="294" y="84"/>
                  </a:lnTo>
                  <a:lnTo>
                    <a:pt x="126" y="168"/>
                  </a:lnTo>
                  <a:lnTo>
                    <a:pt x="42" y="336"/>
                  </a:lnTo>
                  <a:lnTo>
                    <a:pt x="0" y="546"/>
                  </a:lnTo>
                  <a:lnTo>
                    <a:pt x="0" y="546"/>
                  </a:lnTo>
                  <a:lnTo>
                    <a:pt x="42" y="755"/>
                  </a:lnTo>
                  <a:lnTo>
                    <a:pt x="126" y="881"/>
                  </a:lnTo>
                  <a:lnTo>
                    <a:pt x="294" y="1007"/>
                  </a:lnTo>
                  <a:lnTo>
                    <a:pt x="503" y="1049"/>
                  </a:lnTo>
                  <a:lnTo>
                    <a:pt x="503" y="1049"/>
                  </a:lnTo>
                  <a:lnTo>
                    <a:pt x="503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32" y="1007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6" y="336"/>
                  </a:lnTo>
                  <a:lnTo>
                    <a:pt x="3900" y="168"/>
                  </a:lnTo>
                  <a:lnTo>
                    <a:pt x="3732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2" name="Google Shape;282;p17"/>
            <p:cNvSpPr/>
            <p:nvPr/>
          </p:nvSpPr>
          <p:spPr>
            <a:xfrm>
              <a:off x="7347849" y="3796751"/>
              <a:ext cx="19563" cy="79031"/>
            </a:xfrm>
            <a:custGeom>
              <a:avLst/>
              <a:gdLst/>
              <a:ahLst/>
              <a:cxnLst/>
              <a:rect l="l" t="t" r="r" b="b"/>
              <a:pathLst>
                <a:path w="1007" h="4068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32"/>
                  </a:lnTo>
                  <a:lnTo>
                    <a:pt x="168" y="3900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00"/>
                  </a:lnTo>
                  <a:lnTo>
                    <a:pt x="965" y="3732"/>
                  </a:lnTo>
                  <a:lnTo>
                    <a:pt x="1006" y="3565"/>
                  </a:lnTo>
                  <a:lnTo>
                    <a:pt x="1006" y="503"/>
                  </a:lnTo>
                  <a:lnTo>
                    <a:pt x="1006" y="503"/>
                  </a:lnTo>
                  <a:lnTo>
                    <a:pt x="965" y="294"/>
                  </a:lnTo>
                  <a:lnTo>
                    <a:pt x="881" y="126"/>
                  </a:lnTo>
                  <a:lnTo>
                    <a:pt x="713" y="42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3" name="Google Shape;283;p17"/>
            <p:cNvSpPr/>
            <p:nvPr/>
          </p:nvSpPr>
          <p:spPr>
            <a:xfrm>
              <a:off x="2062161" y="3777187"/>
              <a:ext cx="57855" cy="64383"/>
            </a:xfrm>
            <a:custGeom>
              <a:avLst/>
              <a:gdLst/>
              <a:ahLst/>
              <a:cxnLst/>
              <a:rect l="l" t="t" r="r" b="b"/>
              <a:pathLst>
                <a:path w="2978" h="3314" fill="none" extrusionOk="0">
                  <a:moveTo>
                    <a:pt x="2474" y="1"/>
                  </a:moveTo>
                  <a:lnTo>
                    <a:pt x="2474" y="1"/>
                  </a:lnTo>
                  <a:lnTo>
                    <a:pt x="2265" y="43"/>
                  </a:lnTo>
                  <a:lnTo>
                    <a:pt x="2181" y="84"/>
                  </a:lnTo>
                  <a:lnTo>
                    <a:pt x="2097" y="168"/>
                  </a:lnTo>
                  <a:lnTo>
                    <a:pt x="2097" y="168"/>
                  </a:lnTo>
                  <a:lnTo>
                    <a:pt x="126" y="2475"/>
                  </a:lnTo>
                  <a:lnTo>
                    <a:pt x="126" y="2475"/>
                  </a:lnTo>
                  <a:lnTo>
                    <a:pt x="0" y="2643"/>
                  </a:lnTo>
                  <a:lnTo>
                    <a:pt x="0" y="2852"/>
                  </a:lnTo>
                  <a:lnTo>
                    <a:pt x="42" y="3020"/>
                  </a:lnTo>
                  <a:lnTo>
                    <a:pt x="168" y="3188"/>
                  </a:lnTo>
                  <a:lnTo>
                    <a:pt x="168" y="3188"/>
                  </a:lnTo>
                  <a:lnTo>
                    <a:pt x="294" y="3272"/>
                  </a:lnTo>
                  <a:lnTo>
                    <a:pt x="503" y="3314"/>
                  </a:lnTo>
                  <a:lnTo>
                    <a:pt x="503" y="3314"/>
                  </a:lnTo>
                  <a:lnTo>
                    <a:pt x="713" y="3272"/>
                  </a:lnTo>
                  <a:lnTo>
                    <a:pt x="881" y="3146"/>
                  </a:lnTo>
                  <a:lnTo>
                    <a:pt x="881" y="3146"/>
                  </a:lnTo>
                  <a:lnTo>
                    <a:pt x="2894" y="839"/>
                  </a:lnTo>
                  <a:lnTo>
                    <a:pt x="2894" y="839"/>
                  </a:lnTo>
                  <a:lnTo>
                    <a:pt x="2977" y="672"/>
                  </a:lnTo>
                  <a:lnTo>
                    <a:pt x="2977" y="462"/>
                  </a:lnTo>
                  <a:lnTo>
                    <a:pt x="2936" y="294"/>
                  </a:lnTo>
                  <a:lnTo>
                    <a:pt x="2810" y="126"/>
                  </a:lnTo>
                  <a:lnTo>
                    <a:pt x="2810" y="126"/>
                  </a:lnTo>
                  <a:lnTo>
                    <a:pt x="2684" y="43"/>
                  </a:lnTo>
                  <a:lnTo>
                    <a:pt x="247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4" name="Google Shape;284;p17"/>
            <p:cNvSpPr/>
            <p:nvPr/>
          </p:nvSpPr>
          <p:spPr>
            <a:xfrm>
              <a:off x="2138742" y="3685939"/>
              <a:ext cx="57039" cy="65199"/>
            </a:xfrm>
            <a:custGeom>
              <a:avLst/>
              <a:gdLst/>
              <a:ahLst/>
              <a:cxnLst/>
              <a:rect l="l" t="t" r="r" b="b"/>
              <a:pathLst>
                <a:path w="2936" h="3356" fill="none" extrusionOk="0">
                  <a:moveTo>
                    <a:pt x="2432" y="1"/>
                  </a:moveTo>
                  <a:lnTo>
                    <a:pt x="2432" y="1"/>
                  </a:lnTo>
                  <a:lnTo>
                    <a:pt x="2181" y="43"/>
                  </a:lnTo>
                  <a:lnTo>
                    <a:pt x="2097" y="85"/>
                  </a:lnTo>
                  <a:lnTo>
                    <a:pt x="2013" y="169"/>
                  </a:lnTo>
                  <a:lnTo>
                    <a:pt x="2013" y="169"/>
                  </a:lnTo>
                  <a:lnTo>
                    <a:pt x="126" y="2559"/>
                  </a:lnTo>
                  <a:lnTo>
                    <a:pt x="126" y="2559"/>
                  </a:lnTo>
                  <a:lnTo>
                    <a:pt x="0" y="2727"/>
                  </a:lnTo>
                  <a:lnTo>
                    <a:pt x="0" y="2936"/>
                  </a:lnTo>
                  <a:lnTo>
                    <a:pt x="42" y="3104"/>
                  </a:lnTo>
                  <a:lnTo>
                    <a:pt x="168" y="3272"/>
                  </a:lnTo>
                  <a:lnTo>
                    <a:pt x="168" y="3272"/>
                  </a:lnTo>
                  <a:lnTo>
                    <a:pt x="335" y="3356"/>
                  </a:lnTo>
                  <a:lnTo>
                    <a:pt x="503" y="3356"/>
                  </a:lnTo>
                  <a:lnTo>
                    <a:pt x="503" y="3356"/>
                  </a:lnTo>
                  <a:lnTo>
                    <a:pt x="713" y="3314"/>
                  </a:lnTo>
                  <a:lnTo>
                    <a:pt x="797" y="3272"/>
                  </a:lnTo>
                  <a:lnTo>
                    <a:pt x="881" y="3188"/>
                  </a:lnTo>
                  <a:lnTo>
                    <a:pt x="881" y="3188"/>
                  </a:lnTo>
                  <a:lnTo>
                    <a:pt x="2810" y="798"/>
                  </a:lnTo>
                  <a:lnTo>
                    <a:pt x="2810" y="798"/>
                  </a:lnTo>
                  <a:lnTo>
                    <a:pt x="2894" y="630"/>
                  </a:lnTo>
                  <a:lnTo>
                    <a:pt x="2936" y="420"/>
                  </a:lnTo>
                  <a:lnTo>
                    <a:pt x="2852" y="252"/>
                  </a:lnTo>
                  <a:lnTo>
                    <a:pt x="2726" y="85"/>
                  </a:lnTo>
                  <a:lnTo>
                    <a:pt x="2726" y="85"/>
                  </a:lnTo>
                  <a:lnTo>
                    <a:pt x="2600" y="1"/>
                  </a:lnTo>
                  <a:lnTo>
                    <a:pt x="2432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5" name="Google Shape;285;p17"/>
            <p:cNvSpPr/>
            <p:nvPr/>
          </p:nvSpPr>
          <p:spPr>
            <a:xfrm>
              <a:off x="7347849" y="3677799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68"/>
                  </a:lnTo>
                  <a:lnTo>
                    <a:pt x="42" y="336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75"/>
                  </a:lnTo>
                  <a:lnTo>
                    <a:pt x="168" y="3942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42"/>
                  </a:lnTo>
                  <a:lnTo>
                    <a:pt x="965" y="3775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336"/>
                  </a:lnTo>
                  <a:lnTo>
                    <a:pt x="881" y="168"/>
                  </a:lnTo>
                  <a:lnTo>
                    <a:pt x="713" y="42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6" name="Google Shape;286;p17"/>
            <p:cNvSpPr/>
            <p:nvPr/>
          </p:nvSpPr>
          <p:spPr>
            <a:xfrm>
              <a:off x="2212060" y="3590629"/>
              <a:ext cx="54591" cy="67647"/>
            </a:xfrm>
            <a:custGeom>
              <a:avLst/>
              <a:gdLst/>
              <a:ahLst/>
              <a:cxnLst/>
              <a:rect l="l" t="t" r="r" b="b"/>
              <a:pathLst>
                <a:path w="2810" h="3482" fill="none" extrusionOk="0">
                  <a:moveTo>
                    <a:pt x="2307" y="0"/>
                  </a:moveTo>
                  <a:lnTo>
                    <a:pt x="2307" y="0"/>
                  </a:lnTo>
                  <a:lnTo>
                    <a:pt x="2223" y="42"/>
                  </a:lnTo>
                  <a:lnTo>
                    <a:pt x="2097" y="84"/>
                  </a:lnTo>
                  <a:lnTo>
                    <a:pt x="2013" y="126"/>
                  </a:lnTo>
                  <a:lnTo>
                    <a:pt x="1929" y="210"/>
                  </a:lnTo>
                  <a:lnTo>
                    <a:pt x="1929" y="210"/>
                  </a:lnTo>
                  <a:lnTo>
                    <a:pt x="84" y="2684"/>
                  </a:lnTo>
                  <a:lnTo>
                    <a:pt x="84" y="2684"/>
                  </a:lnTo>
                  <a:lnTo>
                    <a:pt x="0" y="2852"/>
                  </a:lnTo>
                  <a:lnTo>
                    <a:pt x="0" y="3062"/>
                  </a:lnTo>
                  <a:lnTo>
                    <a:pt x="84" y="3229"/>
                  </a:lnTo>
                  <a:lnTo>
                    <a:pt x="210" y="3397"/>
                  </a:lnTo>
                  <a:lnTo>
                    <a:pt x="210" y="3397"/>
                  </a:lnTo>
                  <a:lnTo>
                    <a:pt x="336" y="3481"/>
                  </a:lnTo>
                  <a:lnTo>
                    <a:pt x="503" y="3481"/>
                  </a:lnTo>
                  <a:lnTo>
                    <a:pt x="503" y="3481"/>
                  </a:lnTo>
                  <a:lnTo>
                    <a:pt x="629" y="3481"/>
                  </a:lnTo>
                  <a:lnTo>
                    <a:pt x="713" y="3439"/>
                  </a:lnTo>
                  <a:lnTo>
                    <a:pt x="839" y="3355"/>
                  </a:lnTo>
                  <a:lnTo>
                    <a:pt x="923" y="3271"/>
                  </a:lnTo>
                  <a:lnTo>
                    <a:pt x="923" y="3271"/>
                  </a:lnTo>
                  <a:lnTo>
                    <a:pt x="2726" y="797"/>
                  </a:lnTo>
                  <a:lnTo>
                    <a:pt x="2726" y="797"/>
                  </a:lnTo>
                  <a:lnTo>
                    <a:pt x="2810" y="629"/>
                  </a:lnTo>
                  <a:lnTo>
                    <a:pt x="2810" y="420"/>
                  </a:lnTo>
                  <a:lnTo>
                    <a:pt x="2768" y="252"/>
                  </a:lnTo>
                  <a:lnTo>
                    <a:pt x="2600" y="126"/>
                  </a:lnTo>
                  <a:lnTo>
                    <a:pt x="2600" y="126"/>
                  </a:lnTo>
                  <a:lnTo>
                    <a:pt x="2474" y="42"/>
                  </a:lnTo>
                  <a:lnTo>
                    <a:pt x="230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7" name="Google Shape;287;p17"/>
            <p:cNvSpPr/>
            <p:nvPr/>
          </p:nvSpPr>
          <p:spPr>
            <a:xfrm>
              <a:off x="7347849" y="3559663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33"/>
                  </a:lnTo>
                  <a:lnTo>
                    <a:pt x="168" y="3901"/>
                  </a:lnTo>
                  <a:lnTo>
                    <a:pt x="294" y="4027"/>
                  </a:lnTo>
                  <a:lnTo>
                    <a:pt x="503" y="4069"/>
                  </a:lnTo>
                  <a:lnTo>
                    <a:pt x="503" y="4069"/>
                  </a:lnTo>
                  <a:lnTo>
                    <a:pt x="713" y="4027"/>
                  </a:lnTo>
                  <a:lnTo>
                    <a:pt x="881" y="3901"/>
                  </a:lnTo>
                  <a:lnTo>
                    <a:pt x="965" y="3733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294"/>
                  </a:lnTo>
                  <a:lnTo>
                    <a:pt x="881" y="127"/>
                  </a:lnTo>
                  <a:lnTo>
                    <a:pt x="713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8" name="Google Shape;288;p17"/>
            <p:cNvSpPr/>
            <p:nvPr/>
          </p:nvSpPr>
          <p:spPr>
            <a:xfrm>
              <a:off x="2281298" y="3492872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2181" y="0"/>
                  </a:moveTo>
                  <a:lnTo>
                    <a:pt x="2181" y="0"/>
                  </a:lnTo>
                  <a:lnTo>
                    <a:pt x="2056" y="0"/>
                  </a:lnTo>
                  <a:lnTo>
                    <a:pt x="1930" y="42"/>
                  </a:lnTo>
                  <a:lnTo>
                    <a:pt x="1804" y="126"/>
                  </a:lnTo>
                  <a:lnTo>
                    <a:pt x="1720" y="210"/>
                  </a:lnTo>
                  <a:lnTo>
                    <a:pt x="1469" y="671"/>
                  </a:lnTo>
                  <a:lnTo>
                    <a:pt x="1469" y="671"/>
                  </a:lnTo>
                  <a:lnTo>
                    <a:pt x="1091" y="1216"/>
                  </a:lnTo>
                  <a:lnTo>
                    <a:pt x="85" y="2768"/>
                  </a:lnTo>
                  <a:lnTo>
                    <a:pt x="85" y="2768"/>
                  </a:lnTo>
                  <a:lnTo>
                    <a:pt x="1" y="2936"/>
                  </a:lnTo>
                  <a:lnTo>
                    <a:pt x="1" y="3145"/>
                  </a:lnTo>
                  <a:lnTo>
                    <a:pt x="85" y="3313"/>
                  </a:lnTo>
                  <a:lnTo>
                    <a:pt x="210" y="3481"/>
                  </a:lnTo>
                  <a:lnTo>
                    <a:pt x="210" y="3481"/>
                  </a:lnTo>
                  <a:lnTo>
                    <a:pt x="378" y="3523"/>
                  </a:lnTo>
                  <a:lnTo>
                    <a:pt x="504" y="3565"/>
                  </a:lnTo>
                  <a:lnTo>
                    <a:pt x="504" y="3565"/>
                  </a:lnTo>
                  <a:lnTo>
                    <a:pt x="630" y="3565"/>
                  </a:lnTo>
                  <a:lnTo>
                    <a:pt x="756" y="3523"/>
                  </a:lnTo>
                  <a:lnTo>
                    <a:pt x="839" y="3439"/>
                  </a:lnTo>
                  <a:lnTo>
                    <a:pt x="923" y="3355"/>
                  </a:lnTo>
                  <a:lnTo>
                    <a:pt x="923" y="3355"/>
                  </a:lnTo>
                  <a:lnTo>
                    <a:pt x="1972" y="1761"/>
                  </a:lnTo>
                  <a:lnTo>
                    <a:pt x="2349" y="1174"/>
                  </a:lnTo>
                  <a:lnTo>
                    <a:pt x="2601" y="755"/>
                  </a:lnTo>
                  <a:lnTo>
                    <a:pt x="2601" y="755"/>
                  </a:lnTo>
                  <a:lnTo>
                    <a:pt x="2685" y="587"/>
                  </a:lnTo>
                  <a:lnTo>
                    <a:pt x="2685" y="378"/>
                  </a:lnTo>
                  <a:lnTo>
                    <a:pt x="2601" y="210"/>
                  </a:lnTo>
                  <a:lnTo>
                    <a:pt x="2433" y="42"/>
                  </a:lnTo>
                  <a:lnTo>
                    <a:pt x="2433" y="42"/>
                  </a:lnTo>
                  <a:lnTo>
                    <a:pt x="2307" y="0"/>
                  </a:lnTo>
                  <a:lnTo>
                    <a:pt x="2181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89" name="Google Shape;289;p17"/>
            <p:cNvSpPr/>
            <p:nvPr/>
          </p:nvSpPr>
          <p:spPr>
            <a:xfrm>
              <a:off x="7347849" y="3440730"/>
              <a:ext cx="19563" cy="79031"/>
            </a:xfrm>
            <a:custGeom>
              <a:avLst/>
              <a:gdLst/>
              <a:ahLst/>
              <a:cxnLst/>
              <a:rect l="l" t="t" r="r" b="b"/>
              <a:pathLst>
                <a:path w="1007" h="4068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68"/>
                  </a:lnTo>
                  <a:lnTo>
                    <a:pt x="42" y="336"/>
                  </a:lnTo>
                  <a:lnTo>
                    <a:pt x="0" y="503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74"/>
                  </a:lnTo>
                  <a:lnTo>
                    <a:pt x="168" y="3942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42"/>
                  </a:lnTo>
                  <a:lnTo>
                    <a:pt x="965" y="3774"/>
                  </a:lnTo>
                  <a:lnTo>
                    <a:pt x="1006" y="3565"/>
                  </a:lnTo>
                  <a:lnTo>
                    <a:pt x="1006" y="503"/>
                  </a:lnTo>
                  <a:lnTo>
                    <a:pt x="1006" y="503"/>
                  </a:lnTo>
                  <a:lnTo>
                    <a:pt x="965" y="336"/>
                  </a:lnTo>
                  <a:lnTo>
                    <a:pt x="881" y="168"/>
                  </a:lnTo>
                  <a:lnTo>
                    <a:pt x="713" y="42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0" name="Google Shape;290;p17"/>
            <p:cNvSpPr/>
            <p:nvPr/>
          </p:nvSpPr>
          <p:spPr>
            <a:xfrm>
              <a:off x="2276422" y="3405684"/>
              <a:ext cx="63567" cy="59506"/>
            </a:xfrm>
            <a:custGeom>
              <a:avLst/>
              <a:gdLst/>
              <a:ahLst/>
              <a:cxnLst/>
              <a:rect l="l" t="t" r="r" b="b"/>
              <a:pathLst>
                <a:path w="3272" h="3063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168" y="127"/>
                  </a:lnTo>
                  <a:lnTo>
                    <a:pt x="42" y="295"/>
                  </a:lnTo>
                  <a:lnTo>
                    <a:pt x="0" y="504"/>
                  </a:lnTo>
                  <a:lnTo>
                    <a:pt x="42" y="672"/>
                  </a:lnTo>
                  <a:lnTo>
                    <a:pt x="168" y="840"/>
                  </a:lnTo>
                  <a:lnTo>
                    <a:pt x="168" y="840"/>
                  </a:lnTo>
                  <a:lnTo>
                    <a:pt x="965" y="1636"/>
                  </a:lnTo>
                  <a:lnTo>
                    <a:pt x="1258" y="1930"/>
                  </a:lnTo>
                  <a:lnTo>
                    <a:pt x="2432" y="2936"/>
                  </a:lnTo>
                  <a:lnTo>
                    <a:pt x="2432" y="2936"/>
                  </a:lnTo>
                  <a:lnTo>
                    <a:pt x="2558" y="3062"/>
                  </a:lnTo>
                  <a:lnTo>
                    <a:pt x="2768" y="3062"/>
                  </a:lnTo>
                  <a:lnTo>
                    <a:pt x="2768" y="3062"/>
                  </a:lnTo>
                  <a:lnTo>
                    <a:pt x="2978" y="3020"/>
                  </a:lnTo>
                  <a:lnTo>
                    <a:pt x="3145" y="2895"/>
                  </a:lnTo>
                  <a:lnTo>
                    <a:pt x="3145" y="2895"/>
                  </a:lnTo>
                  <a:lnTo>
                    <a:pt x="3229" y="2727"/>
                  </a:lnTo>
                  <a:lnTo>
                    <a:pt x="3271" y="2559"/>
                  </a:lnTo>
                  <a:lnTo>
                    <a:pt x="3229" y="2349"/>
                  </a:lnTo>
                  <a:lnTo>
                    <a:pt x="3103" y="2182"/>
                  </a:lnTo>
                  <a:lnTo>
                    <a:pt x="1929" y="1133"/>
                  </a:lnTo>
                  <a:lnTo>
                    <a:pt x="1929" y="1133"/>
                  </a:lnTo>
                  <a:lnTo>
                    <a:pt x="881" y="127"/>
                  </a:lnTo>
                  <a:lnTo>
                    <a:pt x="881" y="127"/>
                  </a:lnTo>
                  <a:lnTo>
                    <a:pt x="713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1" name="Google Shape;291;p17"/>
            <p:cNvSpPr/>
            <p:nvPr/>
          </p:nvSpPr>
          <p:spPr>
            <a:xfrm>
              <a:off x="7347849" y="3322594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33"/>
                  </a:lnTo>
                  <a:lnTo>
                    <a:pt x="168" y="3901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01"/>
                  </a:lnTo>
                  <a:lnTo>
                    <a:pt x="965" y="3733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294"/>
                  </a:lnTo>
                  <a:lnTo>
                    <a:pt x="881" y="126"/>
                  </a:lnTo>
                  <a:lnTo>
                    <a:pt x="713" y="42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2" name="Google Shape;292;p17"/>
            <p:cNvSpPr/>
            <p:nvPr/>
          </p:nvSpPr>
          <p:spPr>
            <a:xfrm>
              <a:off x="2195761" y="3318514"/>
              <a:ext cx="59487" cy="63567"/>
            </a:xfrm>
            <a:custGeom>
              <a:avLst/>
              <a:gdLst/>
              <a:ahLst/>
              <a:cxnLst/>
              <a:rect l="l" t="t" r="r" b="b"/>
              <a:pathLst>
                <a:path w="3062" h="3272" fill="none" extrusionOk="0">
                  <a:moveTo>
                    <a:pt x="546" y="1"/>
                  </a:moveTo>
                  <a:lnTo>
                    <a:pt x="546" y="1"/>
                  </a:lnTo>
                  <a:lnTo>
                    <a:pt x="336" y="1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84" y="252"/>
                  </a:lnTo>
                  <a:lnTo>
                    <a:pt x="1" y="462"/>
                  </a:lnTo>
                  <a:lnTo>
                    <a:pt x="42" y="630"/>
                  </a:lnTo>
                  <a:lnTo>
                    <a:pt x="126" y="840"/>
                  </a:lnTo>
                  <a:lnTo>
                    <a:pt x="126" y="840"/>
                  </a:lnTo>
                  <a:lnTo>
                    <a:pt x="1175" y="1972"/>
                  </a:lnTo>
                  <a:lnTo>
                    <a:pt x="2181" y="3104"/>
                  </a:lnTo>
                  <a:lnTo>
                    <a:pt x="2181" y="3104"/>
                  </a:lnTo>
                  <a:lnTo>
                    <a:pt x="2349" y="3230"/>
                  </a:lnTo>
                  <a:lnTo>
                    <a:pt x="2559" y="3272"/>
                  </a:lnTo>
                  <a:lnTo>
                    <a:pt x="2559" y="3272"/>
                  </a:lnTo>
                  <a:lnTo>
                    <a:pt x="2726" y="3272"/>
                  </a:lnTo>
                  <a:lnTo>
                    <a:pt x="2894" y="3146"/>
                  </a:lnTo>
                  <a:lnTo>
                    <a:pt x="2894" y="3146"/>
                  </a:lnTo>
                  <a:lnTo>
                    <a:pt x="3020" y="2978"/>
                  </a:lnTo>
                  <a:lnTo>
                    <a:pt x="3062" y="2811"/>
                  </a:lnTo>
                  <a:lnTo>
                    <a:pt x="3020" y="2601"/>
                  </a:lnTo>
                  <a:lnTo>
                    <a:pt x="2936" y="2433"/>
                  </a:lnTo>
                  <a:lnTo>
                    <a:pt x="2936" y="2433"/>
                  </a:lnTo>
                  <a:lnTo>
                    <a:pt x="1930" y="1301"/>
                  </a:lnTo>
                  <a:lnTo>
                    <a:pt x="923" y="169"/>
                  </a:lnTo>
                  <a:lnTo>
                    <a:pt x="923" y="169"/>
                  </a:lnTo>
                  <a:lnTo>
                    <a:pt x="839" y="85"/>
                  </a:lnTo>
                  <a:lnTo>
                    <a:pt x="755" y="43"/>
                  </a:lnTo>
                  <a:lnTo>
                    <a:pt x="54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3" name="Google Shape;293;p17"/>
            <p:cNvSpPr/>
            <p:nvPr/>
          </p:nvSpPr>
          <p:spPr>
            <a:xfrm>
              <a:off x="2122443" y="3224837"/>
              <a:ext cx="55407" cy="67627"/>
            </a:xfrm>
            <a:custGeom>
              <a:avLst/>
              <a:gdLst/>
              <a:ahLst/>
              <a:cxnLst/>
              <a:rect l="l" t="t" r="r" b="b"/>
              <a:pathLst>
                <a:path w="2852" h="348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210" y="126"/>
                  </a:lnTo>
                  <a:lnTo>
                    <a:pt x="210" y="126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629"/>
                  </a:lnTo>
                  <a:lnTo>
                    <a:pt x="84" y="839"/>
                  </a:lnTo>
                  <a:lnTo>
                    <a:pt x="84" y="839"/>
                  </a:lnTo>
                  <a:lnTo>
                    <a:pt x="1007" y="2055"/>
                  </a:lnTo>
                  <a:lnTo>
                    <a:pt x="1971" y="3271"/>
                  </a:lnTo>
                  <a:lnTo>
                    <a:pt x="1971" y="3271"/>
                  </a:lnTo>
                  <a:lnTo>
                    <a:pt x="2055" y="3355"/>
                  </a:lnTo>
                  <a:lnTo>
                    <a:pt x="2139" y="3397"/>
                  </a:lnTo>
                  <a:lnTo>
                    <a:pt x="2349" y="3481"/>
                  </a:lnTo>
                  <a:lnTo>
                    <a:pt x="2349" y="3481"/>
                  </a:lnTo>
                  <a:lnTo>
                    <a:pt x="2516" y="3439"/>
                  </a:lnTo>
                  <a:lnTo>
                    <a:pt x="2684" y="3355"/>
                  </a:lnTo>
                  <a:lnTo>
                    <a:pt x="2684" y="3355"/>
                  </a:lnTo>
                  <a:lnTo>
                    <a:pt x="2810" y="3187"/>
                  </a:lnTo>
                  <a:lnTo>
                    <a:pt x="2852" y="3020"/>
                  </a:lnTo>
                  <a:lnTo>
                    <a:pt x="2852" y="2810"/>
                  </a:lnTo>
                  <a:lnTo>
                    <a:pt x="2768" y="2642"/>
                  </a:lnTo>
                  <a:lnTo>
                    <a:pt x="2768" y="2642"/>
                  </a:lnTo>
                  <a:lnTo>
                    <a:pt x="1845" y="1426"/>
                  </a:lnTo>
                  <a:lnTo>
                    <a:pt x="923" y="210"/>
                  </a:lnTo>
                  <a:lnTo>
                    <a:pt x="923" y="210"/>
                  </a:lnTo>
                  <a:lnTo>
                    <a:pt x="839" y="126"/>
                  </a:lnTo>
                  <a:lnTo>
                    <a:pt x="713" y="84"/>
                  </a:lnTo>
                  <a:lnTo>
                    <a:pt x="629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4" name="Google Shape;294;p17"/>
            <p:cNvSpPr/>
            <p:nvPr/>
          </p:nvSpPr>
          <p:spPr>
            <a:xfrm>
              <a:off x="7347849" y="3203642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69"/>
                  </a:lnTo>
                  <a:lnTo>
                    <a:pt x="42" y="336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75"/>
                  </a:lnTo>
                  <a:lnTo>
                    <a:pt x="168" y="3943"/>
                  </a:lnTo>
                  <a:lnTo>
                    <a:pt x="294" y="4027"/>
                  </a:lnTo>
                  <a:lnTo>
                    <a:pt x="503" y="4069"/>
                  </a:lnTo>
                  <a:lnTo>
                    <a:pt x="503" y="4069"/>
                  </a:lnTo>
                  <a:lnTo>
                    <a:pt x="713" y="4027"/>
                  </a:lnTo>
                  <a:lnTo>
                    <a:pt x="881" y="3943"/>
                  </a:lnTo>
                  <a:lnTo>
                    <a:pt x="965" y="3775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336"/>
                  </a:lnTo>
                  <a:lnTo>
                    <a:pt x="881" y="169"/>
                  </a:lnTo>
                  <a:lnTo>
                    <a:pt x="713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5" name="Google Shape;295;p17"/>
            <p:cNvSpPr/>
            <p:nvPr/>
          </p:nvSpPr>
          <p:spPr>
            <a:xfrm>
              <a:off x="2055634" y="3127080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210" y="84"/>
                  </a:lnTo>
                  <a:lnTo>
                    <a:pt x="210" y="84"/>
                  </a:lnTo>
                  <a:lnTo>
                    <a:pt x="84" y="252"/>
                  </a:lnTo>
                  <a:lnTo>
                    <a:pt x="1" y="419"/>
                  </a:lnTo>
                  <a:lnTo>
                    <a:pt x="1" y="629"/>
                  </a:lnTo>
                  <a:lnTo>
                    <a:pt x="84" y="797"/>
                  </a:lnTo>
                  <a:lnTo>
                    <a:pt x="84" y="797"/>
                  </a:lnTo>
                  <a:lnTo>
                    <a:pt x="881" y="2097"/>
                  </a:lnTo>
                  <a:lnTo>
                    <a:pt x="1762" y="3355"/>
                  </a:lnTo>
                  <a:lnTo>
                    <a:pt x="1762" y="3355"/>
                  </a:lnTo>
                  <a:lnTo>
                    <a:pt x="1846" y="3439"/>
                  </a:lnTo>
                  <a:lnTo>
                    <a:pt x="1930" y="3523"/>
                  </a:lnTo>
                  <a:lnTo>
                    <a:pt x="2055" y="3565"/>
                  </a:lnTo>
                  <a:lnTo>
                    <a:pt x="2181" y="3565"/>
                  </a:lnTo>
                  <a:lnTo>
                    <a:pt x="2181" y="3565"/>
                  </a:lnTo>
                  <a:lnTo>
                    <a:pt x="2307" y="3565"/>
                  </a:lnTo>
                  <a:lnTo>
                    <a:pt x="2475" y="3481"/>
                  </a:lnTo>
                  <a:lnTo>
                    <a:pt x="2475" y="3481"/>
                  </a:lnTo>
                  <a:lnTo>
                    <a:pt x="2601" y="3355"/>
                  </a:lnTo>
                  <a:lnTo>
                    <a:pt x="2684" y="3187"/>
                  </a:lnTo>
                  <a:lnTo>
                    <a:pt x="2684" y="2977"/>
                  </a:lnTo>
                  <a:lnTo>
                    <a:pt x="2601" y="2768"/>
                  </a:lnTo>
                  <a:lnTo>
                    <a:pt x="2601" y="2768"/>
                  </a:lnTo>
                  <a:lnTo>
                    <a:pt x="1762" y="1510"/>
                  </a:lnTo>
                  <a:lnTo>
                    <a:pt x="923" y="252"/>
                  </a:lnTo>
                  <a:lnTo>
                    <a:pt x="923" y="252"/>
                  </a:lnTo>
                  <a:lnTo>
                    <a:pt x="839" y="168"/>
                  </a:lnTo>
                  <a:lnTo>
                    <a:pt x="713" y="84"/>
                  </a:lnTo>
                  <a:lnTo>
                    <a:pt x="630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6" name="Google Shape;296;p17"/>
            <p:cNvSpPr/>
            <p:nvPr/>
          </p:nvSpPr>
          <p:spPr>
            <a:xfrm>
              <a:off x="3486221" y="3105885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2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2894" y="1007"/>
                  </a:lnTo>
                  <a:lnTo>
                    <a:pt x="2894" y="1007"/>
                  </a:lnTo>
                  <a:lnTo>
                    <a:pt x="3020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7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75" y="43"/>
                  </a:lnTo>
                  <a:lnTo>
                    <a:pt x="3565" y="1"/>
                  </a:lnTo>
                  <a:lnTo>
                    <a:pt x="3565" y="1"/>
                  </a:lnTo>
                  <a:lnTo>
                    <a:pt x="3020" y="1"/>
                  </a:lnTo>
                  <a:lnTo>
                    <a:pt x="3020" y="1"/>
                  </a:lnTo>
                  <a:lnTo>
                    <a:pt x="2601" y="1"/>
                  </a:lnTo>
                  <a:lnTo>
                    <a:pt x="2601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7" name="Google Shape;297;p17"/>
            <p:cNvSpPr/>
            <p:nvPr/>
          </p:nvSpPr>
          <p:spPr>
            <a:xfrm>
              <a:off x="3604357" y="3104253"/>
              <a:ext cx="79050" cy="21215"/>
            </a:xfrm>
            <a:custGeom>
              <a:avLst/>
              <a:gdLst/>
              <a:ahLst/>
              <a:cxnLst/>
              <a:rect l="l" t="t" r="r" b="b"/>
              <a:pathLst>
                <a:path w="4069" h="1092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504" y="43"/>
                  </a:lnTo>
                  <a:lnTo>
                    <a:pt x="504" y="43"/>
                  </a:lnTo>
                  <a:lnTo>
                    <a:pt x="336" y="85"/>
                  </a:lnTo>
                  <a:lnTo>
                    <a:pt x="168" y="210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56"/>
                  </a:lnTo>
                  <a:lnTo>
                    <a:pt x="168" y="923"/>
                  </a:lnTo>
                  <a:lnTo>
                    <a:pt x="336" y="1049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1007"/>
                  </a:lnTo>
                  <a:lnTo>
                    <a:pt x="3942" y="881"/>
                  </a:lnTo>
                  <a:lnTo>
                    <a:pt x="4068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336"/>
                  </a:lnTo>
                  <a:lnTo>
                    <a:pt x="3942" y="169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8" name="Google Shape;298;p17"/>
            <p:cNvSpPr/>
            <p:nvPr/>
          </p:nvSpPr>
          <p:spPr>
            <a:xfrm>
              <a:off x="3367289" y="3104253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68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6" y="336"/>
                  </a:lnTo>
                  <a:lnTo>
                    <a:pt x="3942" y="169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99" name="Google Shape;299;p17"/>
            <p:cNvSpPr/>
            <p:nvPr/>
          </p:nvSpPr>
          <p:spPr>
            <a:xfrm>
              <a:off x="3723289" y="3101825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566" y="0"/>
                  </a:moveTo>
                  <a:lnTo>
                    <a:pt x="3566" y="0"/>
                  </a:lnTo>
                  <a:lnTo>
                    <a:pt x="3524" y="0"/>
                  </a:lnTo>
                  <a:lnTo>
                    <a:pt x="3524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5" y="126"/>
                  </a:lnTo>
                  <a:lnTo>
                    <a:pt x="127" y="252"/>
                  </a:lnTo>
                  <a:lnTo>
                    <a:pt x="43" y="419"/>
                  </a:lnTo>
                  <a:lnTo>
                    <a:pt x="1" y="587"/>
                  </a:lnTo>
                  <a:lnTo>
                    <a:pt x="1" y="587"/>
                  </a:lnTo>
                  <a:lnTo>
                    <a:pt x="43" y="797"/>
                  </a:lnTo>
                  <a:lnTo>
                    <a:pt x="169" y="965"/>
                  </a:lnTo>
                  <a:lnTo>
                    <a:pt x="295" y="1048"/>
                  </a:lnTo>
                  <a:lnTo>
                    <a:pt x="504" y="1090"/>
                  </a:lnTo>
                  <a:lnTo>
                    <a:pt x="504" y="1090"/>
                  </a:lnTo>
                  <a:lnTo>
                    <a:pt x="504" y="1090"/>
                  </a:lnTo>
                  <a:lnTo>
                    <a:pt x="3566" y="1006"/>
                  </a:lnTo>
                  <a:lnTo>
                    <a:pt x="3566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75" y="42"/>
                  </a:lnTo>
                  <a:lnTo>
                    <a:pt x="356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0" name="Google Shape;300;p17"/>
            <p:cNvSpPr/>
            <p:nvPr/>
          </p:nvSpPr>
          <p:spPr>
            <a:xfrm>
              <a:off x="3249153" y="3100193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0" y="713"/>
                  </a:lnTo>
                  <a:lnTo>
                    <a:pt x="126" y="881"/>
                  </a:lnTo>
                  <a:lnTo>
                    <a:pt x="294" y="1007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132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733" y="1090"/>
                  </a:lnTo>
                  <a:lnTo>
                    <a:pt x="3900" y="1007"/>
                  </a:lnTo>
                  <a:lnTo>
                    <a:pt x="4026" y="839"/>
                  </a:lnTo>
                  <a:lnTo>
                    <a:pt x="4068" y="629"/>
                  </a:lnTo>
                  <a:lnTo>
                    <a:pt x="4068" y="629"/>
                  </a:lnTo>
                  <a:lnTo>
                    <a:pt x="4026" y="419"/>
                  </a:lnTo>
                  <a:lnTo>
                    <a:pt x="3900" y="294"/>
                  </a:lnTo>
                  <a:lnTo>
                    <a:pt x="3775" y="168"/>
                  </a:lnTo>
                  <a:lnTo>
                    <a:pt x="3565" y="126"/>
                  </a:lnTo>
                  <a:lnTo>
                    <a:pt x="3565" y="126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1" name="Google Shape;301;p17"/>
            <p:cNvSpPr/>
            <p:nvPr/>
          </p:nvSpPr>
          <p:spPr>
            <a:xfrm>
              <a:off x="3841425" y="3096929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04" y="126"/>
                  </a:lnTo>
                  <a:lnTo>
                    <a:pt x="504" y="126"/>
                  </a:lnTo>
                  <a:lnTo>
                    <a:pt x="294" y="210"/>
                  </a:lnTo>
                  <a:lnTo>
                    <a:pt x="168" y="294"/>
                  </a:lnTo>
                  <a:lnTo>
                    <a:pt x="43" y="462"/>
                  </a:lnTo>
                  <a:lnTo>
                    <a:pt x="1" y="671"/>
                  </a:lnTo>
                  <a:lnTo>
                    <a:pt x="1" y="671"/>
                  </a:lnTo>
                  <a:lnTo>
                    <a:pt x="43" y="881"/>
                  </a:lnTo>
                  <a:lnTo>
                    <a:pt x="168" y="1007"/>
                  </a:lnTo>
                  <a:lnTo>
                    <a:pt x="336" y="1133"/>
                  </a:lnTo>
                  <a:lnTo>
                    <a:pt x="546" y="1175"/>
                  </a:lnTo>
                  <a:lnTo>
                    <a:pt x="546" y="1175"/>
                  </a:lnTo>
                  <a:lnTo>
                    <a:pt x="546" y="1175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68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2" name="Google Shape;302;p17"/>
            <p:cNvSpPr/>
            <p:nvPr/>
          </p:nvSpPr>
          <p:spPr>
            <a:xfrm>
              <a:off x="3130201" y="3095297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5" y="1133"/>
                  </a:lnTo>
                  <a:lnTo>
                    <a:pt x="3901" y="1007"/>
                  </a:lnTo>
                  <a:lnTo>
                    <a:pt x="4027" y="881"/>
                  </a:lnTo>
                  <a:lnTo>
                    <a:pt x="4069" y="671"/>
                  </a:lnTo>
                  <a:lnTo>
                    <a:pt x="4069" y="671"/>
                  </a:lnTo>
                  <a:lnTo>
                    <a:pt x="4027" y="462"/>
                  </a:lnTo>
                  <a:lnTo>
                    <a:pt x="3943" y="294"/>
                  </a:lnTo>
                  <a:lnTo>
                    <a:pt x="3775" y="210"/>
                  </a:lnTo>
                  <a:lnTo>
                    <a:pt x="3607" y="168"/>
                  </a:lnTo>
                  <a:lnTo>
                    <a:pt x="3607" y="168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3" name="Google Shape;303;p17"/>
            <p:cNvSpPr/>
            <p:nvPr/>
          </p:nvSpPr>
          <p:spPr>
            <a:xfrm>
              <a:off x="3960377" y="3091217"/>
              <a:ext cx="79050" cy="22847"/>
            </a:xfrm>
            <a:custGeom>
              <a:avLst/>
              <a:gdLst/>
              <a:ahLst/>
              <a:cxnLst/>
              <a:rect l="l" t="t" r="r" b="b"/>
              <a:pathLst>
                <a:path w="4069" h="1176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9"/>
                  </a:lnTo>
                  <a:lnTo>
                    <a:pt x="462" y="169"/>
                  </a:lnTo>
                  <a:lnTo>
                    <a:pt x="294" y="211"/>
                  </a:lnTo>
                  <a:lnTo>
                    <a:pt x="126" y="336"/>
                  </a:lnTo>
                  <a:lnTo>
                    <a:pt x="0" y="504"/>
                  </a:lnTo>
                  <a:lnTo>
                    <a:pt x="0" y="714"/>
                  </a:lnTo>
                  <a:lnTo>
                    <a:pt x="0" y="714"/>
                  </a:lnTo>
                  <a:lnTo>
                    <a:pt x="42" y="881"/>
                  </a:lnTo>
                  <a:lnTo>
                    <a:pt x="168" y="1049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45" y="1175"/>
                  </a:lnTo>
                  <a:lnTo>
                    <a:pt x="545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4" name="Google Shape;304;p17"/>
            <p:cNvSpPr/>
            <p:nvPr/>
          </p:nvSpPr>
          <p:spPr>
            <a:xfrm>
              <a:off x="3012085" y="3088789"/>
              <a:ext cx="79031" cy="23643"/>
            </a:xfrm>
            <a:custGeom>
              <a:avLst/>
              <a:gdLst/>
              <a:ahLst/>
              <a:cxnLst/>
              <a:rect l="l" t="t" r="r" b="b"/>
              <a:pathLst>
                <a:path w="4068" h="1217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523" y="1216"/>
                  </a:lnTo>
                  <a:lnTo>
                    <a:pt x="3565" y="1216"/>
                  </a:lnTo>
                  <a:lnTo>
                    <a:pt x="3565" y="1216"/>
                  </a:lnTo>
                  <a:lnTo>
                    <a:pt x="3732" y="1174"/>
                  </a:lnTo>
                  <a:lnTo>
                    <a:pt x="3900" y="1048"/>
                  </a:lnTo>
                  <a:lnTo>
                    <a:pt x="3984" y="923"/>
                  </a:lnTo>
                  <a:lnTo>
                    <a:pt x="4068" y="713"/>
                  </a:lnTo>
                  <a:lnTo>
                    <a:pt x="4068" y="713"/>
                  </a:lnTo>
                  <a:lnTo>
                    <a:pt x="4026" y="503"/>
                  </a:lnTo>
                  <a:lnTo>
                    <a:pt x="3942" y="336"/>
                  </a:lnTo>
                  <a:lnTo>
                    <a:pt x="3774" y="252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5" name="Google Shape;305;p17"/>
            <p:cNvSpPr/>
            <p:nvPr/>
          </p:nvSpPr>
          <p:spPr>
            <a:xfrm>
              <a:off x="7347849" y="3085525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3523"/>
                  </a:lnTo>
                  <a:lnTo>
                    <a:pt x="0" y="3523"/>
                  </a:lnTo>
                  <a:lnTo>
                    <a:pt x="42" y="3733"/>
                  </a:lnTo>
                  <a:lnTo>
                    <a:pt x="168" y="3900"/>
                  </a:lnTo>
                  <a:lnTo>
                    <a:pt x="294" y="4026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6"/>
                  </a:lnTo>
                  <a:lnTo>
                    <a:pt x="881" y="3900"/>
                  </a:lnTo>
                  <a:lnTo>
                    <a:pt x="965" y="3733"/>
                  </a:lnTo>
                  <a:lnTo>
                    <a:pt x="1006" y="3523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294"/>
                  </a:lnTo>
                  <a:lnTo>
                    <a:pt x="881" y="126"/>
                  </a:lnTo>
                  <a:lnTo>
                    <a:pt x="713" y="42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6" name="Google Shape;306;p17"/>
            <p:cNvSpPr/>
            <p:nvPr/>
          </p:nvSpPr>
          <p:spPr>
            <a:xfrm>
              <a:off x="4078493" y="3083893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4" y="0"/>
                  </a:lnTo>
                  <a:lnTo>
                    <a:pt x="3524" y="0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95" y="252"/>
                  </a:lnTo>
                  <a:lnTo>
                    <a:pt x="127" y="378"/>
                  </a:lnTo>
                  <a:lnTo>
                    <a:pt x="43" y="546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923"/>
                  </a:lnTo>
                  <a:lnTo>
                    <a:pt x="169" y="1091"/>
                  </a:lnTo>
                  <a:lnTo>
                    <a:pt x="336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52"/>
                  </a:lnTo>
                  <a:lnTo>
                    <a:pt x="3901" y="126"/>
                  </a:lnTo>
                  <a:lnTo>
                    <a:pt x="3733" y="0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7" name="Google Shape;307;p17"/>
            <p:cNvSpPr/>
            <p:nvPr/>
          </p:nvSpPr>
          <p:spPr>
            <a:xfrm>
              <a:off x="2893133" y="3080630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46" y="1"/>
                  </a:moveTo>
                  <a:lnTo>
                    <a:pt x="546" y="1"/>
                  </a:lnTo>
                  <a:lnTo>
                    <a:pt x="336" y="1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39"/>
                  </a:lnTo>
                  <a:lnTo>
                    <a:pt x="294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75" y="1175"/>
                  </a:lnTo>
                  <a:lnTo>
                    <a:pt x="3901" y="1091"/>
                  </a:lnTo>
                  <a:lnTo>
                    <a:pt x="4026" y="923"/>
                  </a:lnTo>
                  <a:lnTo>
                    <a:pt x="4068" y="756"/>
                  </a:lnTo>
                  <a:lnTo>
                    <a:pt x="4068" y="756"/>
                  </a:lnTo>
                  <a:lnTo>
                    <a:pt x="4068" y="546"/>
                  </a:lnTo>
                  <a:lnTo>
                    <a:pt x="3942" y="378"/>
                  </a:lnTo>
                  <a:lnTo>
                    <a:pt x="3817" y="252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4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8" name="Google Shape;308;p17"/>
            <p:cNvSpPr/>
            <p:nvPr/>
          </p:nvSpPr>
          <p:spPr>
            <a:xfrm>
              <a:off x="4196629" y="3074122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20"/>
                  </a:lnTo>
                  <a:lnTo>
                    <a:pt x="43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1007"/>
                  </a:lnTo>
                  <a:lnTo>
                    <a:pt x="168" y="1132"/>
                  </a:lnTo>
                  <a:lnTo>
                    <a:pt x="336" y="1258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6" y="671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09" name="Google Shape;309;p17"/>
            <p:cNvSpPr/>
            <p:nvPr/>
          </p:nvSpPr>
          <p:spPr>
            <a:xfrm>
              <a:off x="2774997" y="3070042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3" y="1259"/>
                  </a:lnTo>
                  <a:lnTo>
                    <a:pt x="3901" y="1175"/>
                  </a:lnTo>
                  <a:lnTo>
                    <a:pt x="4027" y="1007"/>
                  </a:lnTo>
                  <a:lnTo>
                    <a:pt x="4069" y="839"/>
                  </a:lnTo>
                  <a:lnTo>
                    <a:pt x="4069" y="839"/>
                  </a:lnTo>
                  <a:lnTo>
                    <a:pt x="4027" y="630"/>
                  </a:lnTo>
                  <a:lnTo>
                    <a:pt x="3943" y="462"/>
                  </a:lnTo>
                  <a:lnTo>
                    <a:pt x="3775" y="336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0" name="Google Shape;310;p17"/>
            <p:cNvSpPr/>
            <p:nvPr/>
          </p:nvSpPr>
          <p:spPr>
            <a:xfrm>
              <a:off x="4314764" y="3064330"/>
              <a:ext cx="79050" cy="24479"/>
            </a:xfrm>
            <a:custGeom>
              <a:avLst/>
              <a:gdLst/>
              <a:ahLst/>
              <a:cxnLst/>
              <a:rect l="l" t="t" r="r" b="b"/>
              <a:pathLst>
                <a:path w="4069" h="126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53"/>
                  </a:lnTo>
                  <a:lnTo>
                    <a:pt x="462" y="253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30"/>
                  </a:lnTo>
                  <a:lnTo>
                    <a:pt x="0" y="798"/>
                  </a:lnTo>
                  <a:lnTo>
                    <a:pt x="0" y="798"/>
                  </a:lnTo>
                  <a:lnTo>
                    <a:pt x="42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45" y="1259"/>
                  </a:lnTo>
                  <a:lnTo>
                    <a:pt x="545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24"/>
                  </a:lnTo>
                  <a:lnTo>
                    <a:pt x="3942" y="798"/>
                  </a:lnTo>
                  <a:lnTo>
                    <a:pt x="4026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3"/>
                  </a:lnTo>
                  <a:lnTo>
                    <a:pt x="3900" y="127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1" name="Google Shape;311;p17"/>
            <p:cNvSpPr/>
            <p:nvPr/>
          </p:nvSpPr>
          <p:spPr>
            <a:xfrm>
              <a:off x="2656881" y="3058638"/>
              <a:ext cx="79031" cy="26091"/>
            </a:xfrm>
            <a:custGeom>
              <a:avLst/>
              <a:gdLst/>
              <a:ahLst/>
              <a:cxnLst/>
              <a:rect l="l" t="t" r="r" b="b"/>
              <a:pathLst>
                <a:path w="4068" h="1343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65" y="1342"/>
                  </a:lnTo>
                  <a:lnTo>
                    <a:pt x="3565" y="1342"/>
                  </a:lnTo>
                  <a:lnTo>
                    <a:pt x="3732" y="1300"/>
                  </a:lnTo>
                  <a:lnTo>
                    <a:pt x="3900" y="1217"/>
                  </a:lnTo>
                  <a:lnTo>
                    <a:pt x="3984" y="1049"/>
                  </a:lnTo>
                  <a:lnTo>
                    <a:pt x="4068" y="881"/>
                  </a:lnTo>
                  <a:lnTo>
                    <a:pt x="4068" y="881"/>
                  </a:lnTo>
                  <a:lnTo>
                    <a:pt x="4026" y="671"/>
                  </a:lnTo>
                  <a:lnTo>
                    <a:pt x="3942" y="504"/>
                  </a:lnTo>
                  <a:lnTo>
                    <a:pt x="3774" y="378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2" name="Google Shape;312;p17"/>
            <p:cNvSpPr/>
            <p:nvPr/>
          </p:nvSpPr>
          <p:spPr>
            <a:xfrm>
              <a:off x="4432900" y="3052111"/>
              <a:ext cx="79031" cy="26091"/>
            </a:xfrm>
            <a:custGeom>
              <a:avLst/>
              <a:gdLst/>
              <a:ahLst/>
              <a:cxnLst/>
              <a:rect l="l" t="t" r="r" b="b"/>
              <a:pathLst>
                <a:path w="4068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1" y="336"/>
                  </a:lnTo>
                  <a:lnTo>
                    <a:pt x="461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335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606" y="1049"/>
                  </a:lnTo>
                  <a:lnTo>
                    <a:pt x="3606" y="1049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94"/>
                  </a:lnTo>
                  <a:lnTo>
                    <a:pt x="3900" y="169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3" name="Google Shape;313;p17"/>
            <p:cNvSpPr/>
            <p:nvPr/>
          </p:nvSpPr>
          <p:spPr>
            <a:xfrm>
              <a:off x="2538745" y="3045603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84"/>
                  </a:lnTo>
                  <a:lnTo>
                    <a:pt x="3481" y="1384"/>
                  </a:lnTo>
                  <a:lnTo>
                    <a:pt x="3565" y="1384"/>
                  </a:lnTo>
                  <a:lnTo>
                    <a:pt x="3565" y="1384"/>
                  </a:lnTo>
                  <a:lnTo>
                    <a:pt x="3733" y="1342"/>
                  </a:lnTo>
                  <a:lnTo>
                    <a:pt x="3900" y="1259"/>
                  </a:lnTo>
                  <a:lnTo>
                    <a:pt x="3984" y="1091"/>
                  </a:lnTo>
                  <a:lnTo>
                    <a:pt x="4068" y="923"/>
                  </a:lnTo>
                  <a:lnTo>
                    <a:pt x="4068" y="923"/>
                  </a:lnTo>
                  <a:lnTo>
                    <a:pt x="4026" y="713"/>
                  </a:lnTo>
                  <a:lnTo>
                    <a:pt x="3942" y="546"/>
                  </a:lnTo>
                  <a:lnTo>
                    <a:pt x="3817" y="420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4" name="Google Shape;314;p17"/>
            <p:cNvSpPr/>
            <p:nvPr/>
          </p:nvSpPr>
          <p:spPr>
            <a:xfrm>
              <a:off x="4551017" y="3039891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1" y="672"/>
                  </a:lnTo>
                  <a:lnTo>
                    <a:pt x="1" y="882"/>
                  </a:lnTo>
                  <a:lnTo>
                    <a:pt x="1" y="882"/>
                  </a:lnTo>
                  <a:lnTo>
                    <a:pt x="43" y="1091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7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5" y="253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5" name="Google Shape;315;p17"/>
            <p:cNvSpPr/>
            <p:nvPr/>
          </p:nvSpPr>
          <p:spPr>
            <a:xfrm>
              <a:off x="2420609" y="3031751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1"/>
                  </a:lnTo>
                  <a:lnTo>
                    <a:pt x="169" y="126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43" y="630"/>
                  </a:lnTo>
                  <a:lnTo>
                    <a:pt x="127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84"/>
                  </a:lnTo>
                  <a:lnTo>
                    <a:pt x="3481" y="1384"/>
                  </a:lnTo>
                  <a:lnTo>
                    <a:pt x="3565" y="1384"/>
                  </a:lnTo>
                  <a:lnTo>
                    <a:pt x="3565" y="1384"/>
                  </a:lnTo>
                  <a:lnTo>
                    <a:pt x="3733" y="1342"/>
                  </a:lnTo>
                  <a:lnTo>
                    <a:pt x="3901" y="1259"/>
                  </a:lnTo>
                  <a:lnTo>
                    <a:pt x="3985" y="1091"/>
                  </a:lnTo>
                  <a:lnTo>
                    <a:pt x="4069" y="923"/>
                  </a:lnTo>
                  <a:lnTo>
                    <a:pt x="4069" y="923"/>
                  </a:lnTo>
                  <a:lnTo>
                    <a:pt x="4027" y="713"/>
                  </a:lnTo>
                  <a:lnTo>
                    <a:pt x="3943" y="546"/>
                  </a:lnTo>
                  <a:lnTo>
                    <a:pt x="3817" y="420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8" y="1"/>
                  </a:lnTo>
                  <a:lnTo>
                    <a:pt x="588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6" name="Google Shape;316;p17"/>
            <p:cNvSpPr/>
            <p:nvPr/>
          </p:nvSpPr>
          <p:spPr>
            <a:xfrm>
              <a:off x="4669152" y="3026856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714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24"/>
                  </a:lnTo>
                  <a:lnTo>
                    <a:pt x="3942" y="798"/>
                  </a:lnTo>
                  <a:lnTo>
                    <a:pt x="4026" y="630"/>
                  </a:lnTo>
                  <a:lnTo>
                    <a:pt x="4026" y="420"/>
                  </a:lnTo>
                  <a:lnTo>
                    <a:pt x="4026" y="420"/>
                  </a:lnTo>
                  <a:lnTo>
                    <a:pt x="3984" y="253"/>
                  </a:lnTo>
                  <a:lnTo>
                    <a:pt x="3858" y="127"/>
                  </a:lnTo>
                  <a:lnTo>
                    <a:pt x="3733" y="1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7" name="Google Shape;317;p17"/>
            <p:cNvSpPr/>
            <p:nvPr/>
          </p:nvSpPr>
          <p:spPr>
            <a:xfrm>
              <a:off x="1995351" y="3025243"/>
              <a:ext cx="48899" cy="71707"/>
            </a:xfrm>
            <a:custGeom>
              <a:avLst/>
              <a:gdLst/>
              <a:ahLst/>
              <a:cxnLst/>
              <a:rect l="l" t="t" r="r" b="b"/>
              <a:pathLst>
                <a:path w="2517" h="369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78" y="0"/>
                  </a:lnTo>
                  <a:lnTo>
                    <a:pt x="252" y="42"/>
                  </a:lnTo>
                  <a:lnTo>
                    <a:pt x="252" y="42"/>
                  </a:lnTo>
                  <a:lnTo>
                    <a:pt x="126" y="210"/>
                  </a:lnTo>
                  <a:lnTo>
                    <a:pt x="0" y="377"/>
                  </a:lnTo>
                  <a:lnTo>
                    <a:pt x="0" y="545"/>
                  </a:lnTo>
                  <a:lnTo>
                    <a:pt x="42" y="755"/>
                  </a:lnTo>
                  <a:lnTo>
                    <a:pt x="42" y="755"/>
                  </a:lnTo>
                  <a:lnTo>
                    <a:pt x="797" y="2097"/>
                  </a:lnTo>
                  <a:lnTo>
                    <a:pt x="1552" y="3439"/>
                  </a:lnTo>
                  <a:lnTo>
                    <a:pt x="1552" y="3439"/>
                  </a:lnTo>
                  <a:lnTo>
                    <a:pt x="1636" y="3523"/>
                  </a:lnTo>
                  <a:lnTo>
                    <a:pt x="1762" y="3607"/>
                  </a:lnTo>
                  <a:lnTo>
                    <a:pt x="1887" y="3648"/>
                  </a:lnTo>
                  <a:lnTo>
                    <a:pt x="2013" y="3690"/>
                  </a:lnTo>
                  <a:lnTo>
                    <a:pt x="2013" y="3690"/>
                  </a:lnTo>
                  <a:lnTo>
                    <a:pt x="2139" y="3648"/>
                  </a:lnTo>
                  <a:lnTo>
                    <a:pt x="2265" y="3607"/>
                  </a:lnTo>
                  <a:lnTo>
                    <a:pt x="2265" y="3607"/>
                  </a:lnTo>
                  <a:lnTo>
                    <a:pt x="2391" y="3481"/>
                  </a:lnTo>
                  <a:lnTo>
                    <a:pt x="2475" y="3313"/>
                  </a:lnTo>
                  <a:lnTo>
                    <a:pt x="2516" y="3103"/>
                  </a:lnTo>
                  <a:lnTo>
                    <a:pt x="2433" y="2894"/>
                  </a:lnTo>
                  <a:lnTo>
                    <a:pt x="2433" y="2894"/>
                  </a:lnTo>
                  <a:lnTo>
                    <a:pt x="1678" y="1594"/>
                  </a:lnTo>
                  <a:lnTo>
                    <a:pt x="965" y="252"/>
                  </a:lnTo>
                  <a:lnTo>
                    <a:pt x="965" y="252"/>
                  </a:lnTo>
                  <a:lnTo>
                    <a:pt x="881" y="168"/>
                  </a:lnTo>
                  <a:lnTo>
                    <a:pt x="755" y="84"/>
                  </a:lnTo>
                  <a:lnTo>
                    <a:pt x="629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2303309" y="3015452"/>
              <a:ext cx="78215" cy="27723"/>
            </a:xfrm>
            <a:custGeom>
              <a:avLst/>
              <a:gdLst/>
              <a:ahLst/>
              <a:cxnLst/>
              <a:rect l="l" t="t" r="r" b="b"/>
              <a:pathLst>
                <a:path w="4026" h="1427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30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427"/>
                  </a:lnTo>
                  <a:lnTo>
                    <a:pt x="3481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732" y="1427"/>
                  </a:lnTo>
                  <a:lnTo>
                    <a:pt x="3858" y="1301"/>
                  </a:lnTo>
                  <a:lnTo>
                    <a:pt x="3984" y="1175"/>
                  </a:lnTo>
                  <a:lnTo>
                    <a:pt x="4026" y="1007"/>
                  </a:lnTo>
                  <a:lnTo>
                    <a:pt x="4026" y="1007"/>
                  </a:lnTo>
                  <a:lnTo>
                    <a:pt x="4026" y="798"/>
                  </a:lnTo>
                  <a:lnTo>
                    <a:pt x="3942" y="630"/>
                  </a:lnTo>
                  <a:lnTo>
                    <a:pt x="3774" y="504"/>
                  </a:lnTo>
                  <a:lnTo>
                    <a:pt x="3606" y="420"/>
                  </a:lnTo>
                  <a:lnTo>
                    <a:pt x="3606" y="420"/>
                  </a:lnTo>
                  <a:lnTo>
                    <a:pt x="587" y="1"/>
                  </a:lnTo>
                  <a:lnTo>
                    <a:pt x="587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19" name="Google Shape;319;p17"/>
            <p:cNvSpPr/>
            <p:nvPr/>
          </p:nvSpPr>
          <p:spPr>
            <a:xfrm>
              <a:off x="4787288" y="3012208"/>
              <a:ext cx="78215" cy="26888"/>
            </a:xfrm>
            <a:custGeom>
              <a:avLst/>
              <a:gdLst/>
              <a:ahLst/>
              <a:cxnLst/>
              <a:rect l="l" t="t" r="r" b="b"/>
              <a:pathLst>
                <a:path w="4026" h="1384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39" y="42"/>
                  </a:lnTo>
                  <a:lnTo>
                    <a:pt x="3439" y="42"/>
                  </a:lnTo>
                  <a:lnTo>
                    <a:pt x="419" y="378"/>
                  </a:lnTo>
                  <a:lnTo>
                    <a:pt x="419" y="378"/>
                  </a:lnTo>
                  <a:lnTo>
                    <a:pt x="252" y="461"/>
                  </a:lnTo>
                  <a:lnTo>
                    <a:pt x="84" y="587"/>
                  </a:lnTo>
                  <a:lnTo>
                    <a:pt x="0" y="755"/>
                  </a:lnTo>
                  <a:lnTo>
                    <a:pt x="0" y="965"/>
                  </a:lnTo>
                  <a:lnTo>
                    <a:pt x="0" y="965"/>
                  </a:lnTo>
                  <a:lnTo>
                    <a:pt x="42" y="1132"/>
                  </a:lnTo>
                  <a:lnTo>
                    <a:pt x="168" y="1258"/>
                  </a:lnTo>
                  <a:lnTo>
                    <a:pt x="294" y="1384"/>
                  </a:lnTo>
                  <a:lnTo>
                    <a:pt x="503" y="1384"/>
                  </a:lnTo>
                  <a:lnTo>
                    <a:pt x="503" y="1384"/>
                  </a:lnTo>
                  <a:lnTo>
                    <a:pt x="545" y="1384"/>
                  </a:lnTo>
                  <a:lnTo>
                    <a:pt x="545" y="1384"/>
                  </a:lnTo>
                  <a:lnTo>
                    <a:pt x="3565" y="1048"/>
                  </a:lnTo>
                  <a:lnTo>
                    <a:pt x="3565" y="1048"/>
                  </a:lnTo>
                  <a:lnTo>
                    <a:pt x="3774" y="965"/>
                  </a:lnTo>
                  <a:lnTo>
                    <a:pt x="3900" y="839"/>
                  </a:lnTo>
                  <a:lnTo>
                    <a:pt x="4026" y="671"/>
                  </a:lnTo>
                  <a:lnTo>
                    <a:pt x="4026" y="461"/>
                  </a:lnTo>
                  <a:lnTo>
                    <a:pt x="4026" y="461"/>
                  </a:lnTo>
                  <a:lnTo>
                    <a:pt x="3984" y="294"/>
                  </a:lnTo>
                  <a:lnTo>
                    <a:pt x="3858" y="168"/>
                  </a:lnTo>
                  <a:lnTo>
                    <a:pt x="3690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0" name="Google Shape;320;p17"/>
            <p:cNvSpPr/>
            <p:nvPr/>
          </p:nvSpPr>
          <p:spPr>
            <a:xfrm>
              <a:off x="2185989" y="2998356"/>
              <a:ext cx="78235" cy="28520"/>
            </a:xfrm>
            <a:custGeom>
              <a:avLst/>
              <a:gdLst/>
              <a:ahLst/>
              <a:cxnLst/>
              <a:rect l="l" t="t" r="r" b="b"/>
              <a:pathLst>
                <a:path w="4027" h="14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29"/>
                  </a:lnTo>
                  <a:lnTo>
                    <a:pt x="84" y="797"/>
                  </a:lnTo>
                  <a:lnTo>
                    <a:pt x="252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26"/>
                  </a:lnTo>
                  <a:lnTo>
                    <a:pt x="3858" y="1342"/>
                  </a:lnTo>
                  <a:lnTo>
                    <a:pt x="3984" y="1216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2" y="671"/>
                  </a:lnTo>
                  <a:lnTo>
                    <a:pt x="3816" y="545"/>
                  </a:lnTo>
                  <a:lnTo>
                    <a:pt x="3607" y="461"/>
                  </a:lnTo>
                  <a:lnTo>
                    <a:pt x="3607" y="461"/>
                  </a:lnTo>
                  <a:lnTo>
                    <a:pt x="587" y="0"/>
                  </a:lnTo>
                  <a:lnTo>
                    <a:pt x="587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1" name="Google Shape;321;p17"/>
            <p:cNvSpPr/>
            <p:nvPr/>
          </p:nvSpPr>
          <p:spPr>
            <a:xfrm>
              <a:off x="4904589" y="2998356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20"/>
                  </a:lnTo>
                  <a:lnTo>
                    <a:pt x="127" y="545"/>
                  </a:lnTo>
                  <a:lnTo>
                    <a:pt x="43" y="755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132"/>
                  </a:lnTo>
                  <a:lnTo>
                    <a:pt x="169" y="1258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88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27" y="629"/>
                  </a:lnTo>
                  <a:lnTo>
                    <a:pt x="4069" y="461"/>
                  </a:lnTo>
                  <a:lnTo>
                    <a:pt x="4069" y="461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2" name="Google Shape;322;p17"/>
            <p:cNvSpPr/>
            <p:nvPr/>
          </p:nvSpPr>
          <p:spPr>
            <a:xfrm>
              <a:off x="5022724" y="2983689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39" y="42"/>
                  </a:lnTo>
                  <a:lnTo>
                    <a:pt x="420" y="378"/>
                  </a:lnTo>
                  <a:lnTo>
                    <a:pt x="420" y="378"/>
                  </a:lnTo>
                  <a:lnTo>
                    <a:pt x="252" y="462"/>
                  </a:lnTo>
                  <a:lnTo>
                    <a:pt x="84" y="587"/>
                  </a:lnTo>
                  <a:lnTo>
                    <a:pt x="0" y="755"/>
                  </a:lnTo>
                  <a:lnTo>
                    <a:pt x="0" y="965"/>
                  </a:lnTo>
                  <a:lnTo>
                    <a:pt x="0" y="965"/>
                  </a:lnTo>
                  <a:lnTo>
                    <a:pt x="42" y="1133"/>
                  </a:lnTo>
                  <a:lnTo>
                    <a:pt x="168" y="1258"/>
                  </a:lnTo>
                  <a:lnTo>
                    <a:pt x="294" y="1384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84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00" y="839"/>
                  </a:lnTo>
                  <a:lnTo>
                    <a:pt x="3984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3" name="Google Shape;323;p17"/>
            <p:cNvSpPr/>
            <p:nvPr/>
          </p:nvSpPr>
          <p:spPr>
            <a:xfrm>
              <a:off x="2069485" y="2980425"/>
              <a:ext cx="77419" cy="28539"/>
            </a:xfrm>
            <a:custGeom>
              <a:avLst/>
              <a:gdLst/>
              <a:ahLst/>
              <a:cxnLst/>
              <a:rect l="l" t="t" r="r" b="b"/>
              <a:pathLst>
                <a:path w="3985" h="1469" fill="none" extrusionOk="0">
                  <a:moveTo>
                    <a:pt x="462" y="1"/>
                  </a:moveTo>
                  <a:lnTo>
                    <a:pt x="462" y="1"/>
                  </a:lnTo>
                  <a:lnTo>
                    <a:pt x="294" y="1"/>
                  </a:lnTo>
                  <a:lnTo>
                    <a:pt x="168" y="84"/>
                  </a:lnTo>
                  <a:lnTo>
                    <a:pt x="42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30"/>
                  </a:lnTo>
                  <a:lnTo>
                    <a:pt x="84" y="797"/>
                  </a:lnTo>
                  <a:lnTo>
                    <a:pt x="210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397" y="1468"/>
                  </a:lnTo>
                  <a:lnTo>
                    <a:pt x="3397" y="1468"/>
                  </a:lnTo>
                  <a:lnTo>
                    <a:pt x="3481" y="1468"/>
                  </a:lnTo>
                  <a:lnTo>
                    <a:pt x="3481" y="1468"/>
                  </a:lnTo>
                  <a:lnTo>
                    <a:pt x="3691" y="1468"/>
                  </a:lnTo>
                  <a:lnTo>
                    <a:pt x="3817" y="1343"/>
                  </a:lnTo>
                  <a:lnTo>
                    <a:pt x="3942" y="1217"/>
                  </a:lnTo>
                  <a:lnTo>
                    <a:pt x="3984" y="1049"/>
                  </a:lnTo>
                  <a:lnTo>
                    <a:pt x="3984" y="1049"/>
                  </a:lnTo>
                  <a:lnTo>
                    <a:pt x="3984" y="839"/>
                  </a:lnTo>
                  <a:lnTo>
                    <a:pt x="3900" y="672"/>
                  </a:lnTo>
                  <a:lnTo>
                    <a:pt x="3775" y="546"/>
                  </a:lnTo>
                  <a:lnTo>
                    <a:pt x="3565" y="462"/>
                  </a:lnTo>
                  <a:lnTo>
                    <a:pt x="3565" y="462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462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4" name="Google Shape;324;p17"/>
            <p:cNvSpPr/>
            <p:nvPr/>
          </p:nvSpPr>
          <p:spPr>
            <a:xfrm>
              <a:off x="5140044" y="2969837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0" y="713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133"/>
                  </a:lnTo>
                  <a:lnTo>
                    <a:pt x="168" y="1258"/>
                  </a:lnTo>
                  <a:lnTo>
                    <a:pt x="336" y="1342"/>
                  </a:lnTo>
                  <a:lnTo>
                    <a:pt x="503" y="1384"/>
                  </a:lnTo>
                  <a:lnTo>
                    <a:pt x="503" y="1384"/>
                  </a:lnTo>
                  <a:lnTo>
                    <a:pt x="545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5" name="Google Shape;325;p17"/>
            <p:cNvSpPr/>
            <p:nvPr/>
          </p:nvSpPr>
          <p:spPr>
            <a:xfrm>
              <a:off x="7347849" y="2966573"/>
              <a:ext cx="19563" cy="79050"/>
            </a:xfrm>
            <a:custGeom>
              <a:avLst/>
              <a:gdLst/>
              <a:ahLst/>
              <a:cxnLst/>
              <a:rect l="l" t="t" r="r" b="b"/>
              <a:pathLst>
                <a:path w="1007" h="40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68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3565"/>
                  </a:lnTo>
                  <a:lnTo>
                    <a:pt x="0" y="3565"/>
                  </a:lnTo>
                  <a:lnTo>
                    <a:pt x="42" y="3775"/>
                  </a:lnTo>
                  <a:lnTo>
                    <a:pt x="168" y="3943"/>
                  </a:lnTo>
                  <a:lnTo>
                    <a:pt x="294" y="4027"/>
                  </a:lnTo>
                  <a:lnTo>
                    <a:pt x="503" y="4068"/>
                  </a:lnTo>
                  <a:lnTo>
                    <a:pt x="503" y="4068"/>
                  </a:lnTo>
                  <a:lnTo>
                    <a:pt x="713" y="4027"/>
                  </a:lnTo>
                  <a:lnTo>
                    <a:pt x="881" y="3943"/>
                  </a:lnTo>
                  <a:lnTo>
                    <a:pt x="965" y="3775"/>
                  </a:lnTo>
                  <a:lnTo>
                    <a:pt x="1006" y="3565"/>
                  </a:lnTo>
                  <a:lnTo>
                    <a:pt x="1006" y="504"/>
                  </a:lnTo>
                  <a:lnTo>
                    <a:pt x="1006" y="504"/>
                  </a:lnTo>
                  <a:lnTo>
                    <a:pt x="965" y="294"/>
                  </a:lnTo>
                  <a:lnTo>
                    <a:pt x="881" y="168"/>
                  </a:lnTo>
                  <a:lnTo>
                    <a:pt x="713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6" name="Google Shape;326;p17"/>
            <p:cNvSpPr/>
            <p:nvPr/>
          </p:nvSpPr>
          <p:spPr>
            <a:xfrm>
              <a:off x="1963569" y="2962513"/>
              <a:ext cx="66831" cy="30151"/>
            </a:xfrm>
            <a:custGeom>
              <a:avLst/>
              <a:gdLst/>
              <a:ahLst/>
              <a:cxnLst/>
              <a:rect l="l" t="t" r="r" b="b"/>
              <a:pathLst>
                <a:path w="3440" h="1552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78" y="0"/>
                  </a:lnTo>
                  <a:lnTo>
                    <a:pt x="252" y="42"/>
                  </a:lnTo>
                  <a:lnTo>
                    <a:pt x="169" y="126"/>
                  </a:lnTo>
                  <a:lnTo>
                    <a:pt x="85" y="210"/>
                  </a:lnTo>
                  <a:lnTo>
                    <a:pt x="85" y="210"/>
                  </a:lnTo>
                  <a:lnTo>
                    <a:pt x="1" y="335"/>
                  </a:lnTo>
                  <a:lnTo>
                    <a:pt x="1" y="461"/>
                  </a:lnTo>
                  <a:lnTo>
                    <a:pt x="1" y="587"/>
                  </a:lnTo>
                  <a:lnTo>
                    <a:pt x="43" y="713"/>
                  </a:lnTo>
                  <a:lnTo>
                    <a:pt x="294" y="1258"/>
                  </a:lnTo>
                  <a:lnTo>
                    <a:pt x="294" y="1258"/>
                  </a:lnTo>
                  <a:lnTo>
                    <a:pt x="378" y="1384"/>
                  </a:lnTo>
                  <a:lnTo>
                    <a:pt x="462" y="1468"/>
                  </a:lnTo>
                  <a:lnTo>
                    <a:pt x="588" y="1510"/>
                  </a:lnTo>
                  <a:lnTo>
                    <a:pt x="756" y="1552"/>
                  </a:lnTo>
                  <a:lnTo>
                    <a:pt x="756" y="1552"/>
                  </a:lnTo>
                  <a:lnTo>
                    <a:pt x="840" y="1510"/>
                  </a:lnTo>
                  <a:lnTo>
                    <a:pt x="965" y="1468"/>
                  </a:lnTo>
                  <a:lnTo>
                    <a:pt x="965" y="1468"/>
                  </a:lnTo>
                  <a:lnTo>
                    <a:pt x="1049" y="1426"/>
                  </a:lnTo>
                  <a:lnTo>
                    <a:pt x="1133" y="1342"/>
                  </a:lnTo>
                  <a:lnTo>
                    <a:pt x="1259" y="1132"/>
                  </a:lnTo>
                  <a:lnTo>
                    <a:pt x="1259" y="1132"/>
                  </a:lnTo>
                  <a:lnTo>
                    <a:pt x="2852" y="1426"/>
                  </a:lnTo>
                  <a:lnTo>
                    <a:pt x="2852" y="1426"/>
                  </a:lnTo>
                  <a:lnTo>
                    <a:pt x="2936" y="1426"/>
                  </a:lnTo>
                  <a:lnTo>
                    <a:pt x="2936" y="1426"/>
                  </a:lnTo>
                  <a:lnTo>
                    <a:pt x="3104" y="1384"/>
                  </a:lnTo>
                  <a:lnTo>
                    <a:pt x="3230" y="1300"/>
                  </a:lnTo>
                  <a:lnTo>
                    <a:pt x="3356" y="1174"/>
                  </a:lnTo>
                  <a:lnTo>
                    <a:pt x="3440" y="1006"/>
                  </a:lnTo>
                  <a:lnTo>
                    <a:pt x="3440" y="1006"/>
                  </a:lnTo>
                  <a:lnTo>
                    <a:pt x="3440" y="797"/>
                  </a:lnTo>
                  <a:lnTo>
                    <a:pt x="3356" y="629"/>
                  </a:lnTo>
                  <a:lnTo>
                    <a:pt x="3188" y="503"/>
                  </a:lnTo>
                  <a:lnTo>
                    <a:pt x="3020" y="419"/>
                  </a:lnTo>
                  <a:lnTo>
                    <a:pt x="3020" y="419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7" name="Google Shape;327;p17"/>
            <p:cNvSpPr/>
            <p:nvPr/>
          </p:nvSpPr>
          <p:spPr>
            <a:xfrm>
              <a:off x="5257345" y="2955986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3" y="420"/>
                  </a:lnTo>
                  <a:lnTo>
                    <a:pt x="127" y="546"/>
                  </a:lnTo>
                  <a:lnTo>
                    <a:pt x="43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85" y="1091"/>
                  </a:lnTo>
                  <a:lnTo>
                    <a:pt x="169" y="1259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88" y="1384"/>
                  </a:lnTo>
                  <a:lnTo>
                    <a:pt x="588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8" name="Google Shape;328;p17"/>
            <p:cNvSpPr/>
            <p:nvPr/>
          </p:nvSpPr>
          <p:spPr>
            <a:xfrm>
              <a:off x="5375481" y="2942950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420"/>
                  </a:lnTo>
                  <a:lnTo>
                    <a:pt x="85" y="546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8" y="1217"/>
                  </a:lnTo>
                  <a:lnTo>
                    <a:pt x="294" y="1342"/>
                  </a:lnTo>
                  <a:lnTo>
                    <a:pt x="504" y="1342"/>
                  </a:lnTo>
                  <a:lnTo>
                    <a:pt x="504" y="1342"/>
                  </a:lnTo>
                  <a:lnTo>
                    <a:pt x="546" y="1342"/>
                  </a:lnTo>
                  <a:lnTo>
                    <a:pt x="546" y="1342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29" name="Google Shape;329;p17"/>
            <p:cNvSpPr/>
            <p:nvPr/>
          </p:nvSpPr>
          <p:spPr>
            <a:xfrm>
              <a:off x="5492800" y="2930730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42" y="671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2"/>
                  </a:lnTo>
                  <a:lnTo>
                    <a:pt x="504" y="1342"/>
                  </a:lnTo>
                  <a:lnTo>
                    <a:pt x="546" y="1342"/>
                  </a:lnTo>
                  <a:lnTo>
                    <a:pt x="546" y="1342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94"/>
                  </a:lnTo>
                  <a:lnTo>
                    <a:pt x="3900" y="168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7259048" y="2928283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1"/>
                  </a:lnTo>
                  <a:lnTo>
                    <a:pt x="168" y="127"/>
                  </a:lnTo>
                  <a:lnTo>
                    <a:pt x="42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30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301"/>
                  </a:lnTo>
                  <a:lnTo>
                    <a:pt x="3481" y="1301"/>
                  </a:lnTo>
                  <a:lnTo>
                    <a:pt x="3523" y="1301"/>
                  </a:lnTo>
                  <a:lnTo>
                    <a:pt x="3523" y="1301"/>
                  </a:lnTo>
                  <a:lnTo>
                    <a:pt x="3732" y="1301"/>
                  </a:lnTo>
                  <a:lnTo>
                    <a:pt x="3858" y="1175"/>
                  </a:lnTo>
                  <a:lnTo>
                    <a:pt x="3984" y="1049"/>
                  </a:lnTo>
                  <a:lnTo>
                    <a:pt x="4026" y="881"/>
                  </a:lnTo>
                  <a:lnTo>
                    <a:pt x="4026" y="881"/>
                  </a:lnTo>
                  <a:lnTo>
                    <a:pt x="4026" y="672"/>
                  </a:lnTo>
                  <a:lnTo>
                    <a:pt x="3942" y="504"/>
                  </a:lnTo>
                  <a:lnTo>
                    <a:pt x="3774" y="378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5610936" y="2920143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1" y="294"/>
                  </a:lnTo>
                  <a:lnTo>
                    <a:pt x="461" y="294"/>
                  </a:lnTo>
                  <a:lnTo>
                    <a:pt x="252" y="336"/>
                  </a:lnTo>
                  <a:lnTo>
                    <a:pt x="126" y="462"/>
                  </a:lnTo>
                  <a:lnTo>
                    <a:pt x="0" y="629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42" y="1007"/>
                  </a:lnTo>
                  <a:lnTo>
                    <a:pt x="168" y="1175"/>
                  </a:lnTo>
                  <a:lnTo>
                    <a:pt x="336" y="1258"/>
                  </a:lnTo>
                  <a:lnTo>
                    <a:pt x="503" y="1300"/>
                  </a:lnTo>
                  <a:lnTo>
                    <a:pt x="503" y="1300"/>
                  </a:lnTo>
                  <a:lnTo>
                    <a:pt x="545" y="1300"/>
                  </a:lnTo>
                  <a:lnTo>
                    <a:pt x="545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2" name="Google Shape;332;p17"/>
            <p:cNvSpPr/>
            <p:nvPr/>
          </p:nvSpPr>
          <p:spPr>
            <a:xfrm>
              <a:off x="7140912" y="2916879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1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30"/>
                  </a:lnTo>
                  <a:lnTo>
                    <a:pt x="126" y="839"/>
                  </a:lnTo>
                  <a:lnTo>
                    <a:pt x="294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01"/>
                  </a:lnTo>
                  <a:lnTo>
                    <a:pt x="3481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3" y="1259"/>
                  </a:lnTo>
                  <a:lnTo>
                    <a:pt x="3900" y="1133"/>
                  </a:lnTo>
                  <a:lnTo>
                    <a:pt x="3984" y="1007"/>
                  </a:lnTo>
                  <a:lnTo>
                    <a:pt x="4068" y="839"/>
                  </a:lnTo>
                  <a:lnTo>
                    <a:pt x="4068" y="839"/>
                  </a:lnTo>
                  <a:lnTo>
                    <a:pt x="4026" y="630"/>
                  </a:lnTo>
                  <a:lnTo>
                    <a:pt x="3942" y="462"/>
                  </a:lnTo>
                  <a:lnTo>
                    <a:pt x="3775" y="336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3" name="Google Shape;333;p17"/>
            <p:cNvSpPr/>
            <p:nvPr/>
          </p:nvSpPr>
          <p:spPr>
            <a:xfrm>
              <a:off x="5729053" y="2910371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52" y="294"/>
                  </a:lnTo>
                  <a:lnTo>
                    <a:pt x="127" y="419"/>
                  </a:lnTo>
                  <a:lnTo>
                    <a:pt x="1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8" y="1132"/>
                  </a:lnTo>
                  <a:lnTo>
                    <a:pt x="294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1"/>
                  </a:lnTo>
                  <a:lnTo>
                    <a:pt x="4069" y="461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4" name="Google Shape;334;p17"/>
            <p:cNvSpPr/>
            <p:nvPr/>
          </p:nvSpPr>
          <p:spPr>
            <a:xfrm>
              <a:off x="7022776" y="2907107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8"/>
                  </a:lnTo>
                  <a:lnTo>
                    <a:pt x="3565" y="1258"/>
                  </a:lnTo>
                  <a:lnTo>
                    <a:pt x="3565" y="1258"/>
                  </a:lnTo>
                  <a:lnTo>
                    <a:pt x="3733" y="1217"/>
                  </a:lnTo>
                  <a:lnTo>
                    <a:pt x="3901" y="1091"/>
                  </a:lnTo>
                  <a:lnTo>
                    <a:pt x="4026" y="965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5" name="Google Shape;335;p17"/>
            <p:cNvSpPr/>
            <p:nvPr/>
          </p:nvSpPr>
          <p:spPr>
            <a:xfrm>
              <a:off x="5847188" y="2902211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9"/>
                  </a:lnTo>
                  <a:lnTo>
                    <a:pt x="462" y="169"/>
                  </a:lnTo>
                  <a:lnTo>
                    <a:pt x="252" y="252"/>
                  </a:lnTo>
                  <a:lnTo>
                    <a:pt x="126" y="378"/>
                  </a:lnTo>
                  <a:lnTo>
                    <a:pt x="42" y="546"/>
                  </a:lnTo>
                  <a:lnTo>
                    <a:pt x="0" y="714"/>
                  </a:lnTo>
                  <a:lnTo>
                    <a:pt x="0" y="714"/>
                  </a:lnTo>
                  <a:lnTo>
                    <a:pt x="42" y="923"/>
                  </a:lnTo>
                  <a:lnTo>
                    <a:pt x="168" y="1049"/>
                  </a:lnTo>
                  <a:lnTo>
                    <a:pt x="294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23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52"/>
                  </a:lnTo>
                  <a:lnTo>
                    <a:pt x="3900" y="127"/>
                  </a:lnTo>
                  <a:lnTo>
                    <a:pt x="3733" y="1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6904641" y="2898967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5" y="965"/>
                  </a:lnTo>
                  <a:lnTo>
                    <a:pt x="462" y="1006"/>
                  </a:lnTo>
                  <a:lnTo>
                    <a:pt x="462" y="1006"/>
                  </a:lnTo>
                  <a:lnTo>
                    <a:pt x="3524" y="1216"/>
                  </a:lnTo>
                  <a:lnTo>
                    <a:pt x="3566" y="1216"/>
                  </a:lnTo>
                  <a:lnTo>
                    <a:pt x="3566" y="1216"/>
                  </a:lnTo>
                  <a:lnTo>
                    <a:pt x="3733" y="1174"/>
                  </a:lnTo>
                  <a:lnTo>
                    <a:pt x="3901" y="1048"/>
                  </a:lnTo>
                  <a:lnTo>
                    <a:pt x="4027" y="923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45"/>
                  </a:lnTo>
                  <a:lnTo>
                    <a:pt x="3943" y="377"/>
                  </a:lnTo>
                  <a:lnTo>
                    <a:pt x="3775" y="252"/>
                  </a:lnTo>
                  <a:lnTo>
                    <a:pt x="3566" y="168"/>
                  </a:lnTo>
                  <a:lnTo>
                    <a:pt x="3566" y="168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7" name="Google Shape;337;p17"/>
            <p:cNvSpPr/>
            <p:nvPr/>
          </p:nvSpPr>
          <p:spPr>
            <a:xfrm>
              <a:off x="5965324" y="2894887"/>
              <a:ext cx="79031" cy="22827"/>
            </a:xfrm>
            <a:custGeom>
              <a:avLst/>
              <a:gdLst/>
              <a:ahLst/>
              <a:cxnLst/>
              <a:rect l="l" t="t" r="r" b="b"/>
              <a:pathLst>
                <a:path w="4068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1" y="168"/>
                  </a:lnTo>
                  <a:lnTo>
                    <a:pt x="461" y="168"/>
                  </a:lnTo>
                  <a:lnTo>
                    <a:pt x="294" y="210"/>
                  </a:lnTo>
                  <a:lnTo>
                    <a:pt x="126" y="336"/>
                  </a:lnTo>
                  <a:lnTo>
                    <a:pt x="42" y="504"/>
                  </a:lnTo>
                  <a:lnTo>
                    <a:pt x="0" y="713"/>
                  </a:lnTo>
                  <a:lnTo>
                    <a:pt x="0" y="713"/>
                  </a:lnTo>
                  <a:lnTo>
                    <a:pt x="42" y="881"/>
                  </a:lnTo>
                  <a:lnTo>
                    <a:pt x="168" y="1049"/>
                  </a:lnTo>
                  <a:lnTo>
                    <a:pt x="336" y="1133"/>
                  </a:lnTo>
                  <a:lnTo>
                    <a:pt x="503" y="1175"/>
                  </a:lnTo>
                  <a:lnTo>
                    <a:pt x="545" y="1175"/>
                  </a:lnTo>
                  <a:lnTo>
                    <a:pt x="545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8" name="Google Shape;338;p17"/>
            <p:cNvSpPr/>
            <p:nvPr/>
          </p:nvSpPr>
          <p:spPr>
            <a:xfrm>
              <a:off x="6786524" y="2892440"/>
              <a:ext cx="78235" cy="22827"/>
            </a:xfrm>
            <a:custGeom>
              <a:avLst/>
              <a:gdLst/>
              <a:ahLst/>
              <a:cxnLst/>
              <a:rect l="l" t="t" r="r" b="b"/>
              <a:pathLst>
                <a:path w="4027" h="1175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2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0" y="672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733" y="1133"/>
                  </a:lnTo>
                  <a:lnTo>
                    <a:pt x="3900" y="1049"/>
                  </a:lnTo>
                  <a:lnTo>
                    <a:pt x="3984" y="881"/>
                  </a:lnTo>
                  <a:lnTo>
                    <a:pt x="4026" y="672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3900" y="336"/>
                  </a:lnTo>
                  <a:lnTo>
                    <a:pt x="3775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39" name="Google Shape;339;p17"/>
            <p:cNvSpPr/>
            <p:nvPr/>
          </p:nvSpPr>
          <p:spPr>
            <a:xfrm>
              <a:off x="6083441" y="2889992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3565" y="1"/>
                  </a:lnTo>
                  <a:lnTo>
                    <a:pt x="504" y="127"/>
                  </a:lnTo>
                  <a:lnTo>
                    <a:pt x="504" y="127"/>
                  </a:lnTo>
                  <a:lnTo>
                    <a:pt x="294" y="168"/>
                  </a:lnTo>
                  <a:lnTo>
                    <a:pt x="169" y="294"/>
                  </a:lnTo>
                  <a:lnTo>
                    <a:pt x="43" y="462"/>
                  </a:lnTo>
                  <a:lnTo>
                    <a:pt x="1" y="630"/>
                  </a:lnTo>
                  <a:lnTo>
                    <a:pt x="1" y="630"/>
                  </a:lnTo>
                  <a:lnTo>
                    <a:pt x="43" y="839"/>
                  </a:lnTo>
                  <a:lnTo>
                    <a:pt x="169" y="1007"/>
                  </a:lnTo>
                  <a:lnTo>
                    <a:pt x="336" y="1091"/>
                  </a:lnTo>
                  <a:lnTo>
                    <a:pt x="504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9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43" y="127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0" name="Google Shape;340;p17"/>
            <p:cNvSpPr/>
            <p:nvPr/>
          </p:nvSpPr>
          <p:spPr>
            <a:xfrm>
              <a:off x="6667573" y="2888360"/>
              <a:ext cx="79050" cy="21215"/>
            </a:xfrm>
            <a:custGeom>
              <a:avLst/>
              <a:gdLst/>
              <a:ahLst/>
              <a:cxnLst/>
              <a:rect l="l" t="t" r="r" b="b"/>
              <a:pathLst>
                <a:path w="4069" h="1092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1"/>
                  </a:lnTo>
                  <a:lnTo>
                    <a:pt x="168" y="127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565" y="1091"/>
                  </a:lnTo>
                  <a:lnTo>
                    <a:pt x="3775" y="1049"/>
                  </a:lnTo>
                  <a:lnTo>
                    <a:pt x="3901" y="965"/>
                  </a:lnTo>
                  <a:lnTo>
                    <a:pt x="4027" y="798"/>
                  </a:lnTo>
                  <a:lnTo>
                    <a:pt x="4068" y="630"/>
                  </a:lnTo>
                  <a:lnTo>
                    <a:pt x="4068" y="630"/>
                  </a:lnTo>
                  <a:lnTo>
                    <a:pt x="4027" y="420"/>
                  </a:lnTo>
                  <a:lnTo>
                    <a:pt x="3943" y="252"/>
                  </a:lnTo>
                  <a:lnTo>
                    <a:pt x="3775" y="127"/>
                  </a:lnTo>
                  <a:lnTo>
                    <a:pt x="3607" y="85"/>
                  </a:lnTo>
                  <a:lnTo>
                    <a:pt x="3607" y="85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1" name="Google Shape;341;p17"/>
            <p:cNvSpPr/>
            <p:nvPr/>
          </p:nvSpPr>
          <p:spPr>
            <a:xfrm>
              <a:off x="6202392" y="2885932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23" y="0"/>
                  </a:lnTo>
                  <a:lnTo>
                    <a:pt x="3523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4" y="126"/>
                  </a:lnTo>
                  <a:lnTo>
                    <a:pt x="126" y="252"/>
                  </a:lnTo>
                  <a:lnTo>
                    <a:pt x="42" y="419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797"/>
                  </a:lnTo>
                  <a:lnTo>
                    <a:pt x="126" y="965"/>
                  </a:lnTo>
                  <a:lnTo>
                    <a:pt x="294" y="1090"/>
                  </a:lnTo>
                  <a:lnTo>
                    <a:pt x="504" y="1132"/>
                  </a:lnTo>
                  <a:lnTo>
                    <a:pt x="504" y="1132"/>
                  </a:lnTo>
                  <a:lnTo>
                    <a:pt x="504" y="1132"/>
                  </a:lnTo>
                  <a:lnTo>
                    <a:pt x="3565" y="1048"/>
                  </a:lnTo>
                  <a:lnTo>
                    <a:pt x="3565" y="1048"/>
                  </a:lnTo>
                  <a:lnTo>
                    <a:pt x="3775" y="1007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336"/>
                  </a:lnTo>
                  <a:lnTo>
                    <a:pt x="3900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6549456" y="2885116"/>
              <a:ext cx="79031" cy="21195"/>
            </a:xfrm>
            <a:custGeom>
              <a:avLst/>
              <a:gdLst/>
              <a:ahLst/>
              <a:cxnLst/>
              <a:rect l="l" t="t" r="r" b="b"/>
              <a:pathLst>
                <a:path w="4068" h="1091" fill="none" extrusionOk="0">
                  <a:moveTo>
                    <a:pt x="461" y="0"/>
                  </a:moveTo>
                  <a:lnTo>
                    <a:pt x="461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336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23" y="1090"/>
                  </a:lnTo>
                  <a:lnTo>
                    <a:pt x="3565" y="1090"/>
                  </a:lnTo>
                  <a:lnTo>
                    <a:pt x="3565" y="1090"/>
                  </a:lnTo>
                  <a:lnTo>
                    <a:pt x="3732" y="1049"/>
                  </a:lnTo>
                  <a:lnTo>
                    <a:pt x="3900" y="923"/>
                  </a:lnTo>
                  <a:lnTo>
                    <a:pt x="4026" y="797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8"/>
                  </a:lnTo>
                  <a:lnTo>
                    <a:pt x="3900" y="210"/>
                  </a:lnTo>
                  <a:lnTo>
                    <a:pt x="3774" y="126"/>
                  </a:lnTo>
                  <a:lnTo>
                    <a:pt x="3565" y="84"/>
                  </a:lnTo>
                  <a:lnTo>
                    <a:pt x="3565" y="84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461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3" name="Google Shape;343;p17"/>
            <p:cNvSpPr/>
            <p:nvPr/>
          </p:nvSpPr>
          <p:spPr>
            <a:xfrm>
              <a:off x="6320528" y="2884300"/>
              <a:ext cx="79031" cy="20379"/>
            </a:xfrm>
            <a:custGeom>
              <a:avLst/>
              <a:gdLst/>
              <a:ahLst/>
              <a:cxnLst/>
              <a:rect l="l" t="t" r="r" b="b"/>
              <a:pathLst>
                <a:path w="4068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3" y="42"/>
                  </a:lnTo>
                  <a:lnTo>
                    <a:pt x="503" y="42"/>
                  </a:lnTo>
                  <a:lnTo>
                    <a:pt x="294" y="84"/>
                  </a:lnTo>
                  <a:lnTo>
                    <a:pt x="168" y="210"/>
                  </a:lnTo>
                  <a:lnTo>
                    <a:pt x="42" y="378"/>
                  </a:lnTo>
                  <a:lnTo>
                    <a:pt x="0" y="545"/>
                  </a:lnTo>
                  <a:lnTo>
                    <a:pt x="0" y="545"/>
                  </a:lnTo>
                  <a:lnTo>
                    <a:pt x="42" y="755"/>
                  </a:lnTo>
                  <a:lnTo>
                    <a:pt x="168" y="923"/>
                  </a:lnTo>
                  <a:lnTo>
                    <a:pt x="336" y="1007"/>
                  </a:lnTo>
                  <a:lnTo>
                    <a:pt x="503" y="1049"/>
                  </a:lnTo>
                  <a:lnTo>
                    <a:pt x="545" y="1049"/>
                  </a:lnTo>
                  <a:lnTo>
                    <a:pt x="54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336"/>
                  </a:lnTo>
                  <a:lnTo>
                    <a:pt x="3942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44" name="Google Shape;344;p17"/>
            <p:cNvSpPr/>
            <p:nvPr/>
          </p:nvSpPr>
          <p:spPr>
            <a:xfrm>
              <a:off x="6430504" y="2884300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68"/>
                  </a:lnTo>
                  <a:lnTo>
                    <a:pt x="42" y="336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68" y="881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07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45"/>
                  </a:lnTo>
                  <a:lnTo>
                    <a:pt x="4068" y="545"/>
                  </a:lnTo>
                  <a:lnTo>
                    <a:pt x="4026" y="336"/>
                  </a:lnTo>
                  <a:lnTo>
                    <a:pt x="3942" y="168"/>
                  </a:lnTo>
                  <a:lnTo>
                    <a:pt x="3775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45" name="Google Shape;345;p17"/>
          <p:cNvSpPr/>
          <p:nvPr/>
        </p:nvSpPr>
        <p:spPr>
          <a:xfrm>
            <a:off x="3728857" y="2094881"/>
            <a:ext cx="1097400" cy="1097400"/>
          </a:xfrm>
          <a:prstGeom prst="ellipse">
            <a:avLst/>
          </a:prstGeom>
          <a:solidFill>
            <a:srgbClr val="A6192E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28575" dir="5400000" algn="bl" rotWithShape="0">
              <a:srgbClr val="000000">
                <a:alpha val="2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46" name="Google Shape;346;p17"/>
          <p:cNvSpPr txBox="1"/>
          <p:nvPr/>
        </p:nvSpPr>
        <p:spPr>
          <a:xfrm>
            <a:off x="5173398" y="2522280"/>
            <a:ext cx="3250762" cy="369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" sz="1200" dirty="0">
                <a:solidFill>
                  <a:schemeClr val="bg1"/>
                </a:solidFill>
                <a:latin typeface="Georgia" panose="02040502050405020303" pitchFamily="18" charset="0"/>
                <a:ea typeface="Roboto"/>
                <a:cs typeface="Roboto"/>
                <a:sym typeface="Roboto"/>
              </a:rPr>
              <a:t>XXXXXX</a:t>
            </a:r>
            <a:endParaRPr sz="1200" dirty="0">
              <a:solidFill>
                <a:schemeClr val="bg1"/>
              </a:solidFill>
              <a:latin typeface="Georgia" panose="02040502050405020303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347" name="Google Shape;347;p17"/>
          <p:cNvSpPr txBox="1"/>
          <p:nvPr/>
        </p:nvSpPr>
        <p:spPr>
          <a:xfrm>
            <a:off x="5707609" y="2283115"/>
            <a:ext cx="2726760" cy="267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xxx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48" name="Google Shape;348;p17"/>
          <p:cNvSpPr txBox="1"/>
          <p:nvPr/>
        </p:nvSpPr>
        <p:spPr>
          <a:xfrm>
            <a:off x="3866374" y="2356835"/>
            <a:ext cx="802500" cy="5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4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1</a:t>
            </a:r>
            <a:endParaRPr sz="4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49" name="Google Shape;349;p17"/>
          <p:cNvSpPr/>
          <p:nvPr/>
        </p:nvSpPr>
        <p:spPr>
          <a:xfrm>
            <a:off x="8075371" y="3179428"/>
            <a:ext cx="1097400" cy="1097400"/>
          </a:xfrm>
          <a:prstGeom prst="ellipse">
            <a:avLst/>
          </a:prstGeom>
          <a:solidFill>
            <a:srgbClr val="C6007E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28575" dir="5400000" algn="bl" rotWithShape="0">
              <a:srgbClr val="000000">
                <a:alpha val="2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50" name="Google Shape;350;p17"/>
          <p:cNvSpPr txBox="1"/>
          <p:nvPr/>
        </p:nvSpPr>
        <p:spPr>
          <a:xfrm>
            <a:off x="8163349" y="3456315"/>
            <a:ext cx="802500" cy="5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4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2</a:t>
            </a:r>
            <a:endParaRPr sz="4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51" name="Google Shape;351;p17"/>
          <p:cNvSpPr txBox="1"/>
          <p:nvPr/>
        </p:nvSpPr>
        <p:spPr>
          <a:xfrm>
            <a:off x="4181615" y="3768567"/>
            <a:ext cx="3239916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1200" dirty="0">
                <a:solidFill>
                  <a:schemeClr val="bg1"/>
                </a:solidFill>
                <a:latin typeface="Georgia" panose="02040502050405020303" pitchFamily="18" charset="0"/>
                <a:ea typeface="Roboto"/>
                <a:cs typeface="Roboto"/>
                <a:sym typeface="Roboto"/>
              </a:rPr>
              <a:t>XXXXXXXXX</a:t>
            </a:r>
            <a:endParaRPr sz="1200" dirty="0">
              <a:solidFill>
                <a:schemeClr val="bg1"/>
              </a:solidFill>
              <a:latin typeface="Georgia" panose="02040502050405020303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352" name="Google Shape;352;p17"/>
          <p:cNvSpPr txBox="1"/>
          <p:nvPr/>
        </p:nvSpPr>
        <p:spPr>
          <a:xfrm>
            <a:off x="3794739" y="3496305"/>
            <a:ext cx="4274237" cy="338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XXXXXXX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353" name="Google Shape;353;p17"/>
          <p:cNvSpPr/>
          <p:nvPr/>
        </p:nvSpPr>
        <p:spPr>
          <a:xfrm>
            <a:off x="3409376" y="4487885"/>
            <a:ext cx="5551408" cy="1078983"/>
          </a:xfrm>
          <a:custGeom>
            <a:avLst/>
            <a:gdLst/>
            <a:ahLst/>
            <a:cxnLst/>
            <a:rect l="l" t="t" r="r" b="b"/>
            <a:pathLst>
              <a:path w="285750" h="65294" extrusionOk="0">
                <a:moveTo>
                  <a:pt x="201375" y="0"/>
                </a:moveTo>
                <a:lnTo>
                  <a:pt x="196427" y="42"/>
                </a:lnTo>
                <a:lnTo>
                  <a:pt x="191562" y="126"/>
                </a:lnTo>
                <a:lnTo>
                  <a:pt x="186740" y="252"/>
                </a:lnTo>
                <a:lnTo>
                  <a:pt x="182001" y="419"/>
                </a:lnTo>
                <a:lnTo>
                  <a:pt x="177262" y="629"/>
                </a:lnTo>
                <a:lnTo>
                  <a:pt x="172607" y="881"/>
                </a:lnTo>
                <a:lnTo>
                  <a:pt x="168036" y="1174"/>
                </a:lnTo>
                <a:lnTo>
                  <a:pt x="163465" y="1468"/>
                </a:lnTo>
                <a:lnTo>
                  <a:pt x="158936" y="1845"/>
                </a:lnTo>
                <a:lnTo>
                  <a:pt x="154449" y="2181"/>
                </a:lnTo>
                <a:lnTo>
                  <a:pt x="149962" y="2600"/>
                </a:lnTo>
                <a:lnTo>
                  <a:pt x="141156" y="3439"/>
                </a:lnTo>
                <a:lnTo>
                  <a:pt x="132391" y="4319"/>
                </a:lnTo>
                <a:lnTo>
                  <a:pt x="123668" y="5242"/>
                </a:lnTo>
                <a:lnTo>
                  <a:pt x="109368" y="6752"/>
                </a:lnTo>
                <a:lnTo>
                  <a:pt x="102197" y="7465"/>
                </a:lnTo>
                <a:lnTo>
                  <a:pt x="95026" y="8136"/>
                </a:lnTo>
                <a:lnTo>
                  <a:pt x="87771" y="8765"/>
                </a:lnTo>
                <a:lnTo>
                  <a:pt x="80433" y="9310"/>
                </a:lnTo>
                <a:lnTo>
                  <a:pt x="73052" y="9771"/>
                </a:lnTo>
                <a:lnTo>
                  <a:pt x="69320" y="9939"/>
                </a:lnTo>
                <a:lnTo>
                  <a:pt x="65546" y="10106"/>
                </a:lnTo>
                <a:lnTo>
                  <a:pt x="61729" y="10274"/>
                </a:lnTo>
                <a:lnTo>
                  <a:pt x="57913" y="10358"/>
                </a:lnTo>
                <a:lnTo>
                  <a:pt x="54055" y="10442"/>
                </a:lnTo>
                <a:lnTo>
                  <a:pt x="50197" y="10484"/>
                </a:lnTo>
                <a:lnTo>
                  <a:pt x="42271" y="10484"/>
                </a:lnTo>
                <a:lnTo>
                  <a:pt x="38287" y="10400"/>
                </a:lnTo>
                <a:lnTo>
                  <a:pt x="34220" y="10274"/>
                </a:lnTo>
                <a:lnTo>
                  <a:pt x="30110" y="10148"/>
                </a:lnTo>
                <a:lnTo>
                  <a:pt x="26000" y="9939"/>
                </a:lnTo>
                <a:lnTo>
                  <a:pt x="21807" y="9687"/>
                </a:lnTo>
                <a:lnTo>
                  <a:pt x="17529" y="9436"/>
                </a:lnTo>
                <a:lnTo>
                  <a:pt x="13252" y="9100"/>
                </a:lnTo>
                <a:lnTo>
                  <a:pt x="8890" y="8681"/>
                </a:lnTo>
                <a:lnTo>
                  <a:pt x="4487" y="8261"/>
                </a:lnTo>
                <a:lnTo>
                  <a:pt x="0" y="7758"/>
                </a:lnTo>
                <a:lnTo>
                  <a:pt x="0" y="62232"/>
                </a:lnTo>
                <a:lnTo>
                  <a:pt x="4865" y="62778"/>
                </a:lnTo>
                <a:lnTo>
                  <a:pt x="9645" y="63281"/>
                </a:lnTo>
                <a:lnTo>
                  <a:pt x="14300" y="63700"/>
                </a:lnTo>
                <a:lnTo>
                  <a:pt x="18913" y="64078"/>
                </a:lnTo>
                <a:lnTo>
                  <a:pt x="23442" y="64413"/>
                </a:lnTo>
                <a:lnTo>
                  <a:pt x="27845" y="64665"/>
                </a:lnTo>
                <a:lnTo>
                  <a:pt x="32207" y="64874"/>
                </a:lnTo>
                <a:lnTo>
                  <a:pt x="36484" y="65042"/>
                </a:lnTo>
                <a:lnTo>
                  <a:pt x="40720" y="65168"/>
                </a:lnTo>
                <a:lnTo>
                  <a:pt x="44829" y="65252"/>
                </a:lnTo>
                <a:lnTo>
                  <a:pt x="48897" y="65294"/>
                </a:lnTo>
                <a:lnTo>
                  <a:pt x="52923" y="65294"/>
                </a:lnTo>
                <a:lnTo>
                  <a:pt x="56865" y="65252"/>
                </a:lnTo>
                <a:lnTo>
                  <a:pt x="60765" y="65168"/>
                </a:lnTo>
                <a:lnTo>
                  <a:pt x="64623" y="65042"/>
                </a:lnTo>
                <a:lnTo>
                  <a:pt x="68439" y="64916"/>
                </a:lnTo>
                <a:lnTo>
                  <a:pt x="72171" y="64707"/>
                </a:lnTo>
                <a:lnTo>
                  <a:pt x="75904" y="64497"/>
                </a:lnTo>
                <a:lnTo>
                  <a:pt x="79552" y="64287"/>
                </a:lnTo>
                <a:lnTo>
                  <a:pt x="83159" y="64036"/>
                </a:lnTo>
                <a:lnTo>
                  <a:pt x="90330" y="63407"/>
                </a:lnTo>
                <a:lnTo>
                  <a:pt x="97375" y="62736"/>
                </a:lnTo>
                <a:lnTo>
                  <a:pt x="104294" y="62023"/>
                </a:lnTo>
                <a:lnTo>
                  <a:pt x="111172" y="61226"/>
                </a:lnTo>
                <a:lnTo>
                  <a:pt x="124843" y="59591"/>
                </a:lnTo>
                <a:lnTo>
                  <a:pt x="133062" y="58626"/>
                </a:lnTo>
                <a:lnTo>
                  <a:pt x="141323" y="57661"/>
                </a:lnTo>
                <a:lnTo>
                  <a:pt x="149669" y="56739"/>
                </a:lnTo>
                <a:lnTo>
                  <a:pt x="153904" y="56320"/>
                </a:lnTo>
                <a:lnTo>
                  <a:pt x="158182" y="55900"/>
                </a:lnTo>
                <a:lnTo>
                  <a:pt x="162501" y="55523"/>
                </a:lnTo>
                <a:lnTo>
                  <a:pt x="166820" y="55187"/>
                </a:lnTo>
                <a:lnTo>
                  <a:pt x="171265" y="54894"/>
                </a:lnTo>
                <a:lnTo>
                  <a:pt x="175711" y="54600"/>
                </a:lnTo>
                <a:lnTo>
                  <a:pt x="180240" y="54349"/>
                </a:lnTo>
                <a:lnTo>
                  <a:pt x="184853" y="54181"/>
                </a:lnTo>
                <a:lnTo>
                  <a:pt x="189549" y="54055"/>
                </a:lnTo>
                <a:lnTo>
                  <a:pt x="194330" y="53929"/>
                </a:lnTo>
                <a:lnTo>
                  <a:pt x="204101" y="53929"/>
                </a:lnTo>
                <a:lnTo>
                  <a:pt x="209133" y="54013"/>
                </a:lnTo>
                <a:lnTo>
                  <a:pt x="214292" y="54181"/>
                </a:lnTo>
                <a:lnTo>
                  <a:pt x="219534" y="54390"/>
                </a:lnTo>
                <a:lnTo>
                  <a:pt x="224859" y="54684"/>
                </a:lnTo>
                <a:lnTo>
                  <a:pt x="230353" y="55020"/>
                </a:lnTo>
                <a:lnTo>
                  <a:pt x="235930" y="55481"/>
                </a:lnTo>
                <a:lnTo>
                  <a:pt x="241676" y="55984"/>
                </a:lnTo>
                <a:lnTo>
                  <a:pt x="247505" y="56613"/>
                </a:lnTo>
                <a:lnTo>
                  <a:pt x="253501" y="57284"/>
                </a:lnTo>
                <a:lnTo>
                  <a:pt x="259666" y="58081"/>
                </a:lnTo>
                <a:lnTo>
                  <a:pt x="265956" y="58961"/>
                </a:lnTo>
                <a:lnTo>
                  <a:pt x="272373" y="59968"/>
                </a:lnTo>
                <a:lnTo>
                  <a:pt x="278998" y="61058"/>
                </a:lnTo>
                <a:lnTo>
                  <a:pt x="285750" y="62232"/>
                </a:lnTo>
                <a:lnTo>
                  <a:pt x="285750" y="62232"/>
                </a:lnTo>
                <a:lnTo>
                  <a:pt x="285037" y="60513"/>
                </a:lnTo>
                <a:lnTo>
                  <a:pt x="284324" y="58836"/>
                </a:lnTo>
                <a:lnTo>
                  <a:pt x="283569" y="57200"/>
                </a:lnTo>
                <a:lnTo>
                  <a:pt x="282773" y="55607"/>
                </a:lnTo>
                <a:lnTo>
                  <a:pt x="281976" y="54055"/>
                </a:lnTo>
                <a:lnTo>
                  <a:pt x="281179" y="52545"/>
                </a:lnTo>
                <a:lnTo>
                  <a:pt x="280340" y="51078"/>
                </a:lnTo>
                <a:lnTo>
                  <a:pt x="279502" y="49694"/>
                </a:lnTo>
                <a:lnTo>
                  <a:pt x="278663" y="48310"/>
                </a:lnTo>
                <a:lnTo>
                  <a:pt x="277824" y="47010"/>
                </a:lnTo>
                <a:lnTo>
                  <a:pt x="276985" y="45752"/>
                </a:lnTo>
                <a:lnTo>
                  <a:pt x="276147" y="44536"/>
                </a:lnTo>
                <a:lnTo>
                  <a:pt x="274469" y="42271"/>
                </a:lnTo>
                <a:lnTo>
                  <a:pt x="272876" y="40216"/>
                </a:lnTo>
                <a:lnTo>
                  <a:pt x="271366" y="38371"/>
                </a:lnTo>
                <a:lnTo>
                  <a:pt x="269982" y="36736"/>
                </a:lnTo>
                <a:lnTo>
                  <a:pt x="268724" y="35352"/>
                </a:lnTo>
                <a:lnTo>
                  <a:pt x="267634" y="34219"/>
                </a:lnTo>
                <a:lnTo>
                  <a:pt x="266753" y="33297"/>
                </a:lnTo>
                <a:lnTo>
                  <a:pt x="266082" y="32668"/>
                </a:lnTo>
                <a:lnTo>
                  <a:pt x="265495" y="32123"/>
                </a:lnTo>
                <a:lnTo>
                  <a:pt x="265831" y="31578"/>
                </a:lnTo>
                <a:lnTo>
                  <a:pt x="266837" y="30110"/>
                </a:lnTo>
                <a:lnTo>
                  <a:pt x="268472" y="27761"/>
                </a:lnTo>
                <a:lnTo>
                  <a:pt x="269521" y="26336"/>
                </a:lnTo>
                <a:lnTo>
                  <a:pt x="270695" y="24742"/>
                </a:lnTo>
                <a:lnTo>
                  <a:pt x="272079" y="22981"/>
                </a:lnTo>
                <a:lnTo>
                  <a:pt x="273589" y="21052"/>
                </a:lnTo>
                <a:lnTo>
                  <a:pt x="275266" y="19039"/>
                </a:lnTo>
                <a:lnTo>
                  <a:pt x="277069" y="16942"/>
                </a:lnTo>
                <a:lnTo>
                  <a:pt x="279040" y="14761"/>
                </a:lnTo>
                <a:lnTo>
                  <a:pt x="281137" y="12455"/>
                </a:lnTo>
                <a:lnTo>
                  <a:pt x="283360" y="10148"/>
                </a:lnTo>
                <a:lnTo>
                  <a:pt x="285750" y="7758"/>
                </a:lnTo>
                <a:lnTo>
                  <a:pt x="279418" y="6626"/>
                </a:lnTo>
                <a:lnTo>
                  <a:pt x="273169" y="5619"/>
                </a:lnTo>
                <a:lnTo>
                  <a:pt x="267047" y="4739"/>
                </a:lnTo>
                <a:lnTo>
                  <a:pt x="261050" y="3900"/>
                </a:lnTo>
                <a:lnTo>
                  <a:pt x="255137" y="3145"/>
                </a:lnTo>
                <a:lnTo>
                  <a:pt x="249350" y="2516"/>
                </a:lnTo>
                <a:lnTo>
                  <a:pt x="243688" y="1929"/>
                </a:lnTo>
                <a:lnTo>
                  <a:pt x="238069" y="1468"/>
                </a:lnTo>
                <a:lnTo>
                  <a:pt x="232576" y="1048"/>
                </a:lnTo>
                <a:lnTo>
                  <a:pt x="227166" y="713"/>
                </a:lnTo>
                <a:lnTo>
                  <a:pt x="221840" y="461"/>
                </a:lnTo>
                <a:lnTo>
                  <a:pt x="216640" y="252"/>
                </a:lnTo>
                <a:lnTo>
                  <a:pt x="211482" y="84"/>
                </a:lnTo>
                <a:lnTo>
                  <a:pt x="206366" y="0"/>
                </a:lnTo>
                <a:close/>
              </a:path>
            </a:pathLst>
          </a:custGeom>
          <a:solidFill>
            <a:srgbClr val="D6001C"/>
          </a:solidFill>
          <a:ln>
            <a:noFill/>
          </a:ln>
          <a:effectLst>
            <a:outerShdw blurRad="57150" dist="28575" dir="5400000" algn="bl" rotWithShape="0">
              <a:srgbClr val="000000">
                <a:alpha val="23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grpSp>
        <p:nvGrpSpPr>
          <p:cNvPr id="354" name="Google Shape;354;p17"/>
          <p:cNvGrpSpPr/>
          <p:nvPr/>
        </p:nvGrpSpPr>
        <p:grpSpPr>
          <a:xfrm>
            <a:off x="3447654" y="4519323"/>
            <a:ext cx="5408869" cy="995154"/>
            <a:chOff x="1923646" y="1205218"/>
            <a:chExt cx="5408869" cy="1169943"/>
          </a:xfrm>
        </p:grpSpPr>
        <p:sp>
          <p:nvSpPr>
            <p:cNvPr id="355" name="Google Shape;355;p17"/>
            <p:cNvSpPr/>
            <p:nvPr/>
          </p:nvSpPr>
          <p:spPr>
            <a:xfrm>
              <a:off x="1923646" y="1205218"/>
              <a:ext cx="5408869" cy="1169943"/>
            </a:xfrm>
            <a:custGeom>
              <a:avLst/>
              <a:gdLst/>
              <a:ahLst/>
              <a:cxnLst/>
              <a:rect l="l" t="t" r="r" b="b"/>
              <a:pathLst>
                <a:path w="278413" h="60221" extrusionOk="0">
                  <a:moveTo>
                    <a:pt x="197183" y="1"/>
                  </a:moveTo>
                  <a:lnTo>
                    <a:pt x="196973" y="43"/>
                  </a:lnTo>
                  <a:lnTo>
                    <a:pt x="196805" y="127"/>
                  </a:lnTo>
                  <a:lnTo>
                    <a:pt x="196721" y="294"/>
                  </a:lnTo>
                  <a:lnTo>
                    <a:pt x="196680" y="504"/>
                  </a:lnTo>
                  <a:lnTo>
                    <a:pt x="196721" y="714"/>
                  </a:lnTo>
                  <a:lnTo>
                    <a:pt x="196805" y="840"/>
                  </a:lnTo>
                  <a:lnTo>
                    <a:pt x="196973" y="965"/>
                  </a:lnTo>
                  <a:lnTo>
                    <a:pt x="197183" y="1007"/>
                  </a:lnTo>
                  <a:lnTo>
                    <a:pt x="200244" y="1007"/>
                  </a:lnTo>
                  <a:lnTo>
                    <a:pt x="200412" y="965"/>
                  </a:lnTo>
                  <a:lnTo>
                    <a:pt x="200580" y="840"/>
                  </a:lnTo>
                  <a:lnTo>
                    <a:pt x="200705" y="672"/>
                  </a:lnTo>
                  <a:lnTo>
                    <a:pt x="200747" y="504"/>
                  </a:lnTo>
                  <a:lnTo>
                    <a:pt x="200705" y="294"/>
                  </a:lnTo>
                  <a:lnTo>
                    <a:pt x="200580" y="127"/>
                  </a:lnTo>
                  <a:lnTo>
                    <a:pt x="200454" y="43"/>
                  </a:lnTo>
                  <a:lnTo>
                    <a:pt x="200244" y="1"/>
                  </a:lnTo>
                  <a:close/>
                  <a:moveTo>
                    <a:pt x="194121" y="1"/>
                  </a:moveTo>
                  <a:lnTo>
                    <a:pt x="191060" y="43"/>
                  </a:lnTo>
                  <a:lnTo>
                    <a:pt x="190892" y="85"/>
                  </a:lnTo>
                  <a:lnTo>
                    <a:pt x="190725" y="211"/>
                  </a:lnTo>
                  <a:lnTo>
                    <a:pt x="190599" y="378"/>
                  </a:lnTo>
                  <a:lnTo>
                    <a:pt x="190557" y="588"/>
                  </a:lnTo>
                  <a:lnTo>
                    <a:pt x="190599" y="756"/>
                  </a:lnTo>
                  <a:lnTo>
                    <a:pt x="190725" y="923"/>
                  </a:lnTo>
                  <a:lnTo>
                    <a:pt x="190892" y="1049"/>
                  </a:lnTo>
                  <a:lnTo>
                    <a:pt x="191102" y="1049"/>
                  </a:lnTo>
                  <a:lnTo>
                    <a:pt x="194121" y="1007"/>
                  </a:lnTo>
                  <a:lnTo>
                    <a:pt x="194331" y="965"/>
                  </a:lnTo>
                  <a:lnTo>
                    <a:pt x="194499" y="882"/>
                  </a:lnTo>
                  <a:lnTo>
                    <a:pt x="194583" y="714"/>
                  </a:lnTo>
                  <a:lnTo>
                    <a:pt x="194625" y="504"/>
                  </a:lnTo>
                  <a:lnTo>
                    <a:pt x="194583" y="294"/>
                  </a:lnTo>
                  <a:lnTo>
                    <a:pt x="194499" y="169"/>
                  </a:lnTo>
                  <a:lnTo>
                    <a:pt x="194331" y="43"/>
                  </a:lnTo>
                  <a:lnTo>
                    <a:pt x="194121" y="1"/>
                  </a:lnTo>
                  <a:close/>
                  <a:moveTo>
                    <a:pt x="203305" y="1"/>
                  </a:moveTo>
                  <a:lnTo>
                    <a:pt x="203096" y="43"/>
                  </a:lnTo>
                  <a:lnTo>
                    <a:pt x="202928" y="169"/>
                  </a:lnTo>
                  <a:lnTo>
                    <a:pt x="202802" y="294"/>
                  </a:lnTo>
                  <a:lnTo>
                    <a:pt x="202760" y="504"/>
                  </a:lnTo>
                  <a:lnTo>
                    <a:pt x="202802" y="714"/>
                  </a:lnTo>
                  <a:lnTo>
                    <a:pt x="202928" y="882"/>
                  </a:lnTo>
                  <a:lnTo>
                    <a:pt x="203096" y="965"/>
                  </a:lnTo>
                  <a:lnTo>
                    <a:pt x="203263" y="1007"/>
                  </a:lnTo>
                  <a:lnTo>
                    <a:pt x="206325" y="1049"/>
                  </a:lnTo>
                  <a:lnTo>
                    <a:pt x="206534" y="1007"/>
                  </a:lnTo>
                  <a:lnTo>
                    <a:pt x="206702" y="923"/>
                  </a:lnTo>
                  <a:lnTo>
                    <a:pt x="206786" y="756"/>
                  </a:lnTo>
                  <a:lnTo>
                    <a:pt x="206828" y="546"/>
                  </a:lnTo>
                  <a:lnTo>
                    <a:pt x="206828" y="378"/>
                  </a:lnTo>
                  <a:lnTo>
                    <a:pt x="206702" y="211"/>
                  </a:lnTo>
                  <a:lnTo>
                    <a:pt x="206534" y="85"/>
                  </a:lnTo>
                  <a:lnTo>
                    <a:pt x="206325" y="43"/>
                  </a:lnTo>
                  <a:lnTo>
                    <a:pt x="203305" y="1"/>
                  </a:lnTo>
                  <a:close/>
                  <a:moveTo>
                    <a:pt x="187999" y="127"/>
                  </a:moveTo>
                  <a:lnTo>
                    <a:pt x="184979" y="211"/>
                  </a:lnTo>
                  <a:lnTo>
                    <a:pt x="184770" y="252"/>
                  </a:lnTo>
                  <a:lnTo>
                    <a:pt x="184602" y="336"/>
                  </a:lnTo>
                  <a:lnTo>
                    <a:pt x="184518" y="504"/>
                  </a:lnTo>
                  <a:lnTo>
                    <a:pt x="184476" y="714"/>
                  </a:lnTo>
                  <a:lnTo>
                    <a:pt x="184518" y="923"/>
                  </a:lnTo>
                  <a:lnTo>
                    <a:pt x="184644" y="1049"/>
                  </a:lnTo>
                  <a:lnTo>
                    <a:pt x="184770" y="1175"/>
                  </a:lnTo>
                  <a:lnTo>
                    <a:pt x="184979" y="1217"/>
                  </a:lnTo>
                  <a:lnTo>
                    <a:pt x="188041" y="1133"/>
                  </a:lnTo>
                  <a:lnTo>
                    <a:pt x="188250" y="1091"/>
                  </a:lnTo>
                  <a:lnTo>
                    <a:pt x="188418" y="965"/>
                  </a:lnTo>
                  <a:lnTo>
                    <a:pt x="188502" y="798"/>
                  </a:lnTo>
                  <a:lnTo>
                    <a:pt x="188544" y="630"/>
                  </a:lnTo>
                  <a:lnTo>
                    <a:pt x="188502" y="420"/>
                  </a:lnTo>
                  <a:lnTo>
                    <a:pt x="188376" y="252"/>
                  </a:lnTo>
                  <a:lnTo>
                    <a:pt x="188209" y="169"/>
                  </a:lnTo>
                  <a:lnTo>
                    <a:pt x="188041" y="127"/>
                  </a:lnTo>
                  <a:close/>
                  <a:moveTo>
                    <a:pt x="209386" y="85"/>
                  </a:moveTo>
                  <a:lnTo>
                    <a:pt x="209176" y="127"/>
                  </a:lnTo>
                  <a:lnTo>
                    <a:pt x="209051" y="252"/>
                  </a:lnTo>
                  <a:lnTo>
                    <a:pt x="208925" y="420"/>
                  </a:lnTo>
                  <a:lnTo>
                    <a:pt x="208883" y="588"/>
                  </a:lnTo>
                  <a:lnTo>
                    <a:pt x="208925" y="798"/>
                  </a:lnTo>
                  <a:lnTo>
                    <a:pt x="209009" y="965"/>
                  </a:lnTo>
                  <a:lnTo>
                    <a:pt x="209176" y="1091"/>
                  </a:lnTo>
                  <a:lnTo>
                    <a:pt x="209386" y="1133"/>
                  </a:lnTo>
                  <a:lnTo>
                    <a:pt x="212405" y="1217"/>
                  </a:lnTo>
                  <a:lnTo>
                    <a:pt x="212447" y="1217"/>
                  </a:lnTo>
                  <a:lnTo>
                    <a:pt x="212615" y="1175"/>
                  </a:lnTo>
                  <a:lnTo>
                    <a:pt x="212783" y="1049"/>
                  </a:lnTo>
                  <a:lnTo>
                    <a:pt x="212909" y="882"/>
                  </a:lnTo>
                  <a:lnTo>
                    <a:pt x="212951" y="714"/>
                  </a:lnTo>
                  <a:lnTo>
                    <a:pt x="212909" y="504"/>
                  </a:lnTo>
                  <a:lnTo>
                    <a:pt x="212825" y="336"/>
                  </a:lnTo>
                  <a:lnTo>
                    <a:pt x="212657" y="211"/>
                  </a:lnTo>
                  <a:lnTo>
                    <a:pt x="212447" y="169"/>
                  </a:lnTo>
                  <a:lnTo>
                    <a:pt x="209386" y="85"/>
                  </a:lnTo>
                  <a:close/>
                  <a:moveTo>
                    <a:pt x="181918" y="294"/>
                  </a:moveTo>
                  <a:lnTo>
                    <a:pt x="178857" y="420"/>
                  </a:lnTo>
                  <a:lnTo>
                    <a:pt x="178647" y="462"/>
                  </a:lnTo>
                  <a:lnTo>
                    <a:pt x="178521" y="588"/>
                  </a:lnTo>
                  <a:lnTo>
                    <a:pt x="178396" y="756"/>
                  </a:lnTo>
                  <a:lnTo>
                    <a:pt x="178354" y="965"/>
                  </a:lnTo>
                  <a:lnTo>
                    <a:pt x="178437" y="1133"/>
                  </a:lnTo>
                  <a:lnTo>
                    <a:pt x="178521" y="1301"/>
                  </a:lnTo>
                  <a:lnTo>
                    <a:pt x="178689" y="1385"/>
                  </a:lnTo>
                  <a:lnTo>
                    <a:pt x="178899" y="1427"/>
                  </a:lnTo>
                  <a:lnTo>
                    <a:pt x="181960" y="1301"/>
                  </a:lnTo>
                  <a:lnTo>
                    <a:pt x="182128" y="1259"/>
                  </a:lnTo>
                  <a:lnTo>
                    <a:pt x="182296" y="1133"/>
                  </a:lnTo>
                  <a:lnTo>
                    <a:pt x="182421" y="965"/>
                  </a:lnTo>
                  <a:lnTo>
                    <a:pt x="182421" y="798"/>
                  </a:lnTo>
                  <a:lnTo>
                    <a:pt x="182379" y="588"/>
                  </a:lnTo>
                  <a:lnTo>
                    <a:pt x="182296" y="420"/>
                  </a:lnTo>
                  <a:lnTo>
                    <a:pt x="182128" y="336"/>
                  </a:lnTo>
                  <a:lnTo>
                    <a:pt x="181918" y="294"/>
                  </a:lnTo>
                  <a:close/>
                  <a:moveTo>
                    <a:pt x="215467" y="294"/>
                  </a:moveTo>
                  <a:lnTo>
                    <a:pt x="215299" y="336"/>
                  </a:lnTo>
                  <a:lnTo>
                    <a:pt x="215131" y="420"/>
                  </a:lnTo>
                  <a:lnTo>
                    <a:pt x="215005" y="588"/>
                  </a:lnTo>
                  <a:lnTo>
                    <a:pt x="214963" y="756"/>
                  </a:lnTo>
                  <a:lnTo>
                    <a:pt x="215005" y="965"/>
                  </a:lnTo>
                  <a:lnTo>
                    <a:pt x="215131" y="1133"/>
                  </a:lnTo>
                  <a:lnTo>
                    <a:pt x="215257" y="1259"/>
                  </a:lnTo>
                  <a:lnTo>
                    <a:pt x="215467" y="1301"/>
                  </a:lnTo>
                  <a:lnTo>
                    <a:pt x="218528" y="1427"/>
                  </a:lnTo>
                  <a:lnTo>
                    <a:pt x="218738" y="1385"/>
                  </a:lnTo>
                  <a:lnTo>
                    <a:pt x="218864" y="1301"/>
                  </a:lnTo>
                  <a:lnTo>
                    <a:pt x="218989" y="1133"/>
                  </a:lnTo>
                  <a:lnTo>
                    <a:pt x="219031" y="923"/>
                  </a:lnTo>
                  <a:lnTo>
                    <a:pt x="218989" y="756"/>
                  </a:lnTo>
                  <a:lnTo>
                    <a:pt x="218905" y="588"/>
                  </a:lnTo>
                  <a:lnTo>
                    <a:pt x="218738" y="462"/>
                  </a:lnTo>
                  <a:lnTo>
                    <a:pt x="218570" y="420"/>
                  </a:lnTo>
                  <a:lnTo>
                    <a:pt x="215509" y="294"/>
                  </a:lnTo>
                  <a:close/>
                  <a:moveTo>
                    <a:pt x="175796" y="546"/>
                  </a:moveTo>
                  <a:lnTo>
                    <a:pt x="172776" y="714"/>
                  </a:lnTo>
                  <a:lnTo>
                    <a:pt x="172566" y="756"/>
                  </a:lnTo>
                  <a:lnTo>
                    <a:pt x="172399" y="882"/>
                  </a:lnTo>
                  <a:lnTo>
                    <a:pt x="172315" y="1049"/>
                  </a:lnTo>
                  <a:lnTo>
                    <a:pt x="172273" y="1259"/>
                  </a:lnTo>
                  <a:lnTo>
                    <a:pt x="172315" y="1427"/>
                  </a:lnTo>
                  <a:lnTo>
                    <a:pt x="172441" y="1594"/>
                  </a:lnTo>
                  <a:lnTo>
                    <a:pt x="172608" y="1678"/>
                  </a:lnTo>
                  <a:lnTo>
                    <a:pt x="172776" y="1720"/>
                  </a:lnTo>
                  <a:lnTo>
                    <a:pt x="172818" y="1720"/>
                  </a:lnTo>
                  <a:lnTo>
                    <a:pt x="175837" y="1552"/>
                  </a:lnTo>
                  <a:lnTo>
                    <a:pt x="176047" y="1511"/>
                  </a:lnTo>
                  <a:lnTo>
                    <a:pt x="176215" y="1385"/>
                  </a:lnTo>
                  <a:lnTo>
                    <a:pt x="176299" y="1217"/>
                  </a:lnTo>
                  <a:lnTo>
                    <a:pt x="176341" y="1049"/>
                  </a:lnTo>
                  <a:lnTo>
                    <a:pt x="176299" y="840"/>
                  </a:lnTo>
                  <a:lnTo>
                    <a:pt x="176173" y="714"/>
                  </a:lnTo>
                  <a:lnTo>
                    <a:pt x="176005" y="588"/>
                  </a:lnTo>
                  <a:lnTo>
                    <a:pt x="175837" y="546"/>
                  </a:lnTo>
                  <a:close/>
                  <a:moveTo>
                    <a:pt x="221589" y="546"/>
                  </a:moveTo>
                  <a:lnTo>
                    <a:pt x="221380" y="588"/>
                  </a:lnTo>
                  <a:lnTo>
                    <a:pt x="221212" y="714"/>
                  </a:lnTo>
                  <a:lnTo>
                    <a:pt x="221128" y="840"/>
                  </a:lnTo>
                  <a:lnTo>
                    <a:pt x="221086" y="1049"/>
                  </a:lnTo>
                  <a:lnTo>
                    <a:pt x="221086" y="1217"/>
                  </a:lnTo>
                  <a:lnTo>
                    <a:pt x="221212" y="1385"/>
                  </a:lnTo>
                  <a:lnTo>
                    <a:pt x="221338" y="1511"/>
                  </a:lnTo>
                  <a:lnTo>
                    <a:pt x="221547" y="1552"/>
                  </a:lnTo>
                  <a:lnTo>
                    <a:pt x="224609" y="1720"/>
                  </a:lnTo>
                  <a:lnTo>
                    <a:pt x="224818" y="1720"/>
                  </a:lnTo>
                  <a:lnTo>
                    <a:pt x="224986" y="1594"/>
                  </a:lnTo>
                  <a:lnTo>
                    <a:pt x="225070" y="1427"/>
                  </a:lnTo>
                  <a:lnTo>
                    <a:pt x="225112" y="1259"/>
                  </a:lnTo>
                  <a:lnTo>
                    <a:pt x="225112" y="1049"/>
                  </a:lnTo>
                  <a:lnTo>
                    <a:pt x="224986" y="882"/>
                  </a:lnTo>
                  <a:lnTo>
                    <a:pt x="224860" y="756"/>
                  </a:lnTo>
                  <a:lnTo>
                    <a:pt x="224651" y="714"/>
                  </a:lnTo>
                  <a:lnTo>
                    <a:pt x="221589" y="546"/>
                  </a:lnTo>
                  <a:close/>
                  <a:moveTo>
                    <a:pt x="169715" y="882"/>
                  </a:moveTo>
                  <a:lnTo>
                    <a:pt x="166654" y="1049"/>
                  </a:lnTo>
                  <a:lnTo>
                    <a:pt x="166486" y="1133"/>
                  </a:lnTo>
                  <a:lnTo>
                    <a:pt x="166318" y="1259"/>
                  </a:lnTo>
                  <a:lnTo>
                    <a:pt x="166234" y="1427"/>
                  </a:lnTo>
                  <a:lnTo>
                    <a:pt x="166192" y="1594"/>
                  </a:lnTo>
                  <a:lnTo>
                    <a:pt x="166234" y="1804"/>
                  </a:lnTo>
                  <a:lnTo>
                    <a:pt x="166360" y="1930"/>
                  </a:lnTo>
                  <a:lnTo>
                    <a:pt x="166486" y="2056"/>
                  </a:lnTo>
                  <a:lnTo>
                    <a:pt x="166695" y="2098"/>
                  </a:lnTo>
                  <a:lnTo>
                    <a:pt x="166737" y="2098"/>
                  </a:lnTo>
                  <a:lnTo>
                    <a:pt x="169757" y="1888"/>
                  </a:lnTo>
                  <a:lnTo>
                    <a:pt x="169966" y="1846"/>
                  </a:lnTo>
                  <a:lnTo>
                    <a:pt x="170134" y="1720"/>
                  </a:lnTo>
                  <a:lnTo>
                    <a:pt x="170218" y="1552"/>
                  </a:lnTo>
                  <a:lnTo>
                    <a:pt x="170260" y="1343"/>
                  </a:lnTo>
                  <a:lnTo>
                    <a:pt x="170218" y="1175"/>
                  </a:lnTo>
                  <a:lnTo>
                    <a:pt x="170092" y="1007"/>
                  </a:lnTo>
                  <a:lnTo>
                    <a:pt x="169925" y="923"/>
                  </a:lnTo>
                  <a:lnTo>
                    <a:pt x="169757" y="882"/>
                  </a:lnTo>
                  <a:close/>
                  <a:moveTo>
                    <a:pt x="227460" y="923"/>
                  </a:moveTo>
                  <a:lnTo>
                    <a:pt x="227335" y="1049"/>
                  </a:lnTo>
                  <a:lnTo>
                    <a:pt x="227209" y="1175"/>
                  </a:lnTo>
                  <a:lnTo>
                    <a:pt x="227167" y="1385"/>
                  </a:lnTo>
                  <a:lnTo>
                    <a:pt x="227167" y="1594"/>
                  </a:lnTo>
                  <a:lnTo>
                    <a:pt x="227293" y="1762"/>
                  </a:lnTo>
                  <a:lnTo>
                    <a:pt x="227460" y="1888"/>
                  </a:lnTo>
                  <a:lnTo>
                    <a:pt x="227628" y="1930"/>
                  </a:lnTo>
                  <a:lnTo>
                    <a:pt x="230689" y="2140"/>
                  </a:lnTo>
                  <a:lnTo>
                    <a:pt x="230731" y="2140"/>
                  </a:lnTo>
                  <a:lnTo>
                    <a:pt x="230899" y="2098"/>
                  </a:lnTo>
                  <a:lnTo>
                    <a:pt x="231067" y="2014"/>
                  </a:lnTo>
                  <a:lnTo>
                    <a:pt x="231151" y="1846"/>
                  </a:lnTo>
                  <a:lnTo>
                    <a:pt x="231235" y="1636"/>
                  </a:lnTo>
                  <a:lnTo>
                    <a:pt x="231193" y="1469"/>
                  </a:lnTo>
                  <a:lnTo>
                    <a:pt x="231109" y="1301"/>
                  </a:lnTo>
                  <a:lnTo>
                    <a:pt x="230941" y="1175"/>
                  </a:lnTo>
                  <a:lnTo>
                    <a:pt x="230731" y="1133"/>
                  </a:lnTo>
                  <a:lnTo>
                    <a:pt x="227712" y="923"/>
                  </a:lnTo>
                  <a:close/>
                  <a:moveTo>
                    <a:pt x="163634" y="1259"/>
                  </a:moveTo>
                  <a:lnTo>
                    <a:pt x="160573" y="1469"/>
                  </a:lnTo>
                  <a:lnTo>
                    <a:pt x="160405" y="1552"/>
                  </a:lnTo>
                  <a:lnTo>
                    <a:pt x="160237" y="1678"/>
                  </a:lnTo>
                  <a:lnTo>
                    <a:pt x="160154" y="1846"/>
                  </a:lnTo>
                  <a:lnTo>
                    <a:pt x="160112" y="2014"/>
                  </a:lnTo>
                  <a:lnTo>
                    <a:pt x="160154" y="2223"/>
                  </a:lnTo>
                  <a:lnTo>
                    <a:pt x="160279" y="2349"/>
                  </a:lnTo>
                  <a:lnTo>
                    <a:pt x="160447" y="2475"/>
                  </a:lnTo>
                  <a:lnTo>
                    <a:pt x="160615" y="2517"/>
                  </a:lnTo>
                  <a:lnTo>
                    <a:pt x="160657" y="2517"/>
                  </a:lnTo>
                  <a:lnTo>
                    <a:pt x="163676" y="2265"/>
                  </a:lnTo>
                  <a:lnTo>
                    <a:pt x="163886" y="2223"/>
                  </a:lnTo>
                  <a:lnTo>
                    <a:pt x="164054" y="2098"/>
                  </a:lnTo>
                  <a:lnTo>
                    <a:pt x="164137" y="1930"/>
                  </a:lnTo>
                  <a:lnTo>
                    <a:pt x="164179" y="1762"/>
                  </a:lnTo>
                  <a:lnTo>
                    <a:pt x="164095" y="1552"/>
                  </a:lnTo>
                  <a:lnTo>
                    <a:pt x="164012" y="1427"/>
                  </a:lnTo>
                  <a:lnTo>
                    <a:pt x="163844" y="1301"/>
                  </a:lnTo>
                  <a:lnTo>
                    <a:pt x="163676" y="1259"/>
                  </a:lnTo>
                  <a:close/>
                  <a:moveTo>
                    <a:pt x="233751" y="1343"/>
                  </a:moveTo>
                  <a:lnTo>
                    <a:pt x="233583" y="1385"/>
                  </a:lnTo>
                  <a:lnTo>
                    <a:pt x="233415" y="1469"/>
                  </a:lnTo>
                  <a:lnTo>
                    <a:pt x="233289" y="1636"/>
                  </a:lnTo>
                  <a:lnTo>
                    <a:pt x="233247" y="1804"/>
                  </a:lnTo>
                  <a:lnTo>
                    <a:pt x="233247" y="2014"/>
                  </a:lnTo>
                  <a:lnTo>
                    <a:pt x="233373" y="2182"/>
                  </a:lnTo>
                  <a:lnTo>
                    <a:pt x="233499" y="2307"/>
                  </a:lnTo>
                  <a:lnTo>
                    <a:pt x="233709" y="2349"/>
                  </a:lnTo>
                  <a:lnTo>
                    <a:pt x="236728" y="2601"/>
                  </a:lnTo>
                  <a:lnTo>
                    <a:pt x="236770" y="2601"/>
                  </a:lnTo>
                  <a:lnTo>
                    <a:pt x="236980" y="2559"/>
                  </a:lnTo>
                  <a:lnTo>
                    <a:pt x="237147" y="2475"/>
                  </a:lnTo>
                  <a:lnTo>
                    <a:pt x="237231" y="2307"/>
                  </a:lnTo>
                  <a:lnTo>
                    <a:pt x="237315" y="2140"/>
                  </a:lnTo>
                  <a:lnTo>
                    <a:pt x="237273" y="1930"/>
                  </a:lnTo>
                  <a:lnTo>
                    <a:pt x="237189" y="1762"/>
                  </a:lnTo>
                  <a:lnTo>
                    <a:pt x="237022" y="1636"/>
                  </a:lnTo>
                  <a:lnTo>
                    <a:pt x="236854" y="1594"/>
                  </a:lnTo>
                  <a:lnTo>
                    <a:pt x="233793" y="1343"/>
                  </a:lnTo>
                  <a:close/>
                  <a:moveTo>
                    <a:pt x="157553" y="1720"/>
                  </a:moveTo>
                  <a:lnTo>
                    <a:pt x="154492" y="1972"/>
                  </a:lnTo>
                  <a:lnTo>
                    <a:pt x="154324" y="2014"/>
                  </a:lnTo>
                  <a:lnTo>
                    <a:pt x="154157" y="2140"/>
                  </a:lnTo>
                  <a:lnTo>
                    <a:pt x="154073" y="2307"/>
                  </a:lnTo>
                  <a:lnTo>
                    <a:pt x="154031" y="2517"/>
                  </a:lnTo>
                  <a:lnTo>
                    <a:pt x="154073" y="2685"/>
                  </a:lnTo>
                  <a:lnTo>
                    <a:pt x="154199" y="2852"/>
                  </a:lnTo>
                  <a:lnTo>
                    <a:pt x="154366" y="2936"/>
                  </a:lnTo>
                  <a:lnTo>
                    <a:pt x="154534" y="2978"/>
                  </a:lnTo>
                  <a:lnTo>
                    <a:pt x="154576" y="2978"/>
                  </a:lnTo>
                  <a:lnTo>
                    <a:pt x="157637" y="2727"/>
                  </a:lnTo>
                  <a:lnTo>
                    <a:pt x="157805" y="2685"/>
                  </a:lnTo>
                  <a:lnTo>
                    <a:pt x="157973" y="2559"/>
                  </a:lnTo>
                  <a:lnTo>
                    <a:pt x="158057" y="2391"/>
                  </a:lnTo>
                  <a:lnTo>
                    <a:pt x="158099" y="2182"/>
                  </a:lnTo>
                  <a:lnTo>
                    <a:pt x="158057" y="2014"/>
                  </a:lnTo>
                  <a:lnTo>
                    <a:pt x="157931" y="1846"/>
                  </a:lnTo>
                  <a:lnTo>
                    <a:pt x="157763" y="1762"/>
                  </a:lnTo>
                  <a:lnTo>
                    <a:pt x="157595" y="1720"/>
                  </a:lnTo>
                  <a:close/>
                  <a:moveTo>
                    <a:pt x="239831" y="1846"/>
                  </a:moveTo>
                  <a:lnTo>
                    <a:pt x="239622" y="1888"/>
                  </a:lnTo>
                  <a:lnTo>
                    <a:pt x="239496" y="1972"/>
                  </a:lnTo>
                  <a:lnTo>
                    <a:pt x="239370" y="2140"/>
                  </a:lnTo>
                  <a:lnTo>
                    <a:pt x="239328" y="2307"/>
                  </a:lnTo>
                  <a:lnTo>
                    <a:pt x="239328" y="2517"/>
                  </a:lnTo>
                  <a:lnTo>
                    <a:pt x="239454" y="2685"/>
                  </a:lnTo>
                  <a:lnTo>
                    <a:pt x="239580" y="2811"/>
                  </a:lnTo>
                  <a:lnTo>
                    <a:pt x="239789" y="2852"/>
                  </a:lnTo>
                  <a:lnTo>
                    <a:pt x="242809" y="3146"/>
                  </a:lnTo>
                  <a:lnTo>
                    <a:pt x="243060" y="3146"/>
                  </a:lnTo>
                  <a:lnTo>
                    <a:pt x="243186" y="3020"/>
                  </a:lnTo>
                  <a:lnTo>
                    <a:pt x="243312" y="2894"/>
                  </a:lnTo>
                  <a:lnTo>
                    <a:pt x="243354" y="2685"/>
                  </a:lnTo>
                  <a:lnTo>
                    <a:pt x="243354" y="2517"/>
                  </a:lnTo>
                  <a:lnTo>
                    <a:pt x="243270" y="2349"/>
                  </a:lnTo>
                  <a:lnTo>
                    <a:pt x="243102" y="2223"/>
                  </a:lnTo>
                  <a:lnTo>
                    <a:pt x="242893" y="2140"/>
                  </a:lnTo>
                  <a:lnTo>
                    <a:pt x="239873" y="1846"/>
                  </a:lnTo>
                  <a:close/>
                  <a:moveTo>
                    <a:pt x="151473" y="2223"/>
                  </a:moveTo>
                  <a:lnTo>
                    <a:pt x="148412" y="2475"/>
                  </a:lnTo>
                  <a:lnTo>
                    <a:pt x="148244" y="2559"/>
                  </a:lnTo>
                  <a:lnTo>
                    <a:pt x="148076" y="2685"/>
                  </a:lnTo>
                  <a:lnTo>
                    <a:pt x="147992" y="2852"/>
                  </a:lnTo>
                  <a:lnTo>
                    <a:pt x="147950" y="3020"/>
                  </a:lnTo>
                  <a:lnTo>
                    <a:pt x="148034" y="3230"/>
                  </a:lnTo>
                  <a:lnTo>
                    <a:pt x="148118" y="3356"/>
                  </a:lnTo>
                  <a:lnTo>
                    <a:pt x="148286" y="3482"/>
                  </a:lnTo>
                  <a:lnTo>
                    <a:pt x="148453" y="3523"/>
                  </a:lnTo>
                  <a:lnTo>
                    <a:pt x="148537" y="3482"/>
                  </a:lnTo>
                  <a:lnTo>
                    <a:pt x="151557" y="3230"/>
                  </a:lnTo>
                  <a:lnTo>
                    <a:pt x="151766" y="3188"/>
                  </a:lnTo>
                  <a:lnTo>
                    <a:pt x="151892" y="3062"/>
                  </a:lnTo>
                  <a:lnTo>
                    <a:pt x="151976" y="2894"/>
                  </a:lnTo>
                  <a:lnTo>
                    <a:pt x="152018" y="2685"/>
                  </a:lnTo>
                  <a:lnTo>
                    <a:pt x="151976" y="2517"/>
                  </a:lnTo>
                  <a:lnTo>
                    <a:pt x="151850" y="2349"/>
                  </a:lnTo>
                  <a:lnTo>
                    <a:pt x="151682" y="2265"/>
                  </a:lnTo>
                  <a:lnTo>
                    <a:pt x="151515" y="2223"/>
                  </a:lnTo>
                  <a:close/>
                  <a:moveTo>
                    <a:pt x="245912" y="2433"/>
                  </a:moveTo>
                  <a:lnTo>
                    <a:pt x="245702" y="2475"/>
                  </a:lnTo>
                  <a:lnTo>
                    <a:pt x="245535" y="2601"/>
                  </a:lnTo>
                  <a:lnTo>
                    <a:pt x="245451" y="2727"/>
                  </a:lnTo>
                  <a:lnTo>
                    <a:pt x="245409" y="2894"/>
                  </a:lnTo>
                  <a:lnTo>
                    <a:pt x="245409" y="3104"/>
                  </a:lnTo>
                  <a:lnTo>
                    <a:pt x="245493" y="3272"/>
                  </a:lnTo>
                  <a:lnTo>
                    <a:pt x="245660" y="3398"/>
                  </a:lnTo>
                  <a:lnTo>
                    <a:pt x="245828" y="3482"/>
                  </a:lnTo>
                  <a:lnTo>
                    <a:pt x="248889" y="3775"/>
                  </a:lnTo>
                  <a:lnTo>
                    <a:pt x="248931" y="3817"/>
                  </a:lnTo>
                  <a:lnTo>
                    <a:pt x="249099" y="3775"/>
                  </a:lnTo>
                  <a:lnTo>
                    <a:pt x="249267" y="3649"/>
                  </a:lnTo>
                  <a:lnTo>
                    <a:pt x="249393" y="3523"/>
                  </a:lnTo>
                  <a:lnTo>
                    <a:pt x="249435" y="3356"/>
                  </a:lnTo>
                  <a:lnTo>
                    <a:pt x="249435" y="3146"/>
                  </a:lnTo>
                  <a:lnTo>
                    <a:pt x="249309" y="2978"/>
                  </a:lnTo>
                  <a:lnTo>
                    <a:pt x="249183" y="2852"/>
                  </a:lnTo>
                  <a:lnTo>
                    <a:pt x="248973" y="2769"/>
                  </a:lnTo>
                  <a:lnTo>
                    <a:pt x="245954" y="2475"/>
                  </a:lnTo>
                  <a:lnTo>
                    <a:pt x="245912" y="2433"/>
                  </a:lnTo>
                  <a:close/>
                  <a:moveTo>
                    <a:pt x="145392" y="2769"/>
                  </a:moveTo>
                  <a:lnTo>
                    <a:pt x="142373" y="3062"/>
                  </a:lnTo>
                  <a:lnTo>
                    <a:pt x="142163" y="3104"/>
                  </a:lnTo>
                  <a:lnTo>
                    <a:pt x="141995" y="3230"/>
                  </a:lnTo>
                  <a:lnTo>
                    <a:pt x="141911" y="3398"/>
                  </a:lnTo>
                  <a:lnTo>
                    <a:pt x="141911" y="3607"/>
                  </a:lnTo>
                  <a:lnTo>
                    <a:pt x="141953" y="3775"/>
                  </a:lnTo>
                  <a:lnTo>
                    <a:pt x="142079" y="3943"/>
                  </a:lnTo>
                  <a:lnTo>
                    <a:pt x="142205" y="4027"/>
                  </a:lnTo>
                  <a:lnTo>
                    <a:pt x="142415" y="4069"/>
                  </a:lnTo>
                  <a:lnTo>
                    <a:pt x="142457" y="4069"/>
                  </a:lnTo>
                  <a:lnTo>
                    <a:pt x="145476" y="3775"/>
                  </a:lnTo>
                  <a:lnTo>
                    <a:pt x="145686" y="3733"/>
                  </a:lnTo>
                  <a:lnTo>
                    <a:pt x="145811" y="3607"/>
                  </a:lnTo>
                  <a:lnTo>
                    <a:pt x="145937" y="3440"/>
                  </a:lnTo>
                  <a:lnTo>
                    <a:pt x="145937" y="3230"/>
                  </a:lnTo>
                  <a:lnTo>
                    <a:pt x="145895" y="3062"/>
                  </a:lnTo>
                  <a:lnTo>
                    <a:pt x="145770" y="2894"/>
                  </a:lnTo>
                  <a:lnTo>
                    <a:pt x="145602" y="2811"/>
                  </a:lnTo>
                  <a:lnTo>
                    <a:pt x="145434" y="2769"/>
                  </a:lnTo>
                  <a:close/>
                  <a:moveTo>
                    <a:pt x="251783" y="3146"/>
                  </a:moveTo>
                  <a:lnTo>
                    <a:pt x="251615" y="3272"/>
                  </a:lnTo>
                  <a:lnTo>
                    <a:pt x="251490" y="3398"/>
                  </a:lnTo>
                  <a:lnTo>
                    <a:pt x="251448" y="3565"/>
                  </a:lnTo>
                  <a:lnTo>
                    <a:pt x="251448" y="3775"/>
                  </a:lnTo>
                  <a:lnTo>
                    <a:pt x="251573" y="3943"/>
                  </a:lnTo>
                  <a:lnTo>
                    <a:pt x="251699" y="4069"/>
                  </a:lnTo>
                  <a:lnTo>
                    <a:pt x="251909" y="4153"/>
                  </a:lnTo>
                  <a:lnTo>
                    <a:pt x="254928" y="4488"/>
                  </a:lnTo>
                  <a:lnTo>
                    <a:pt x="254970" y="4530"/>
                  </a:lnTo>
                  <a:lnTo>
                    <a:pt x="255180" y="4488"/>
                  </a:lnTo>
                  <a:lnTo>
                    <a:pt x="255306" y="4404"/>
                  </a:lnTo>
                  <a:lnTo>
                    <a:pt x="255431" y="4236"/>
                  </a:lnTo>
                  <a:lnTo>
                    <a:pt x="255473" y="4069"/>
                  </a:lnTo>
                  <a:lnTo>
                    <a:pt x="255473" y="3859"/>
                  </a:lnTo>
                  <a:lnTo>
                    <a:pt x="255390" y="3691"/>
                  </a:lnTo>
                  <a:lnTo>
                    <a:pt x="255222" y="3565"/>
                  </a:lnTo>
                  <a:lnTo>
                    <a:pt x="255054" y="3482"/>
                  </a:lnTo>
                  <a:lnTo>
                    <a:pt x="252035" y="3146"/>
                  </a:lnTo>
                  <a:close/>
                  <a:moveTo>
                    <a:pt x="139311" y="3356"/>
                  </a:moveTo>
                  <a:lnTo>
                    <a:pt x="136292" y="3649"/>
                  </a:lnTo>
                  <a:lnTo>
                    <a:pt x="136082" y="3691"/>
                  </a:lnTo>
                  <a:lnTo>
                    <a:pt x="135957" y="3817"/>
                  </a:lnTo>
                  <a:lnTo>
                    <a:pt x="135873" y="4027"/>
                  </a:lnTo>
                  <a:lnTo>
                    <a:pt x="135831" y="4194"/>
                  </a:lnTo>
                  <a:lnTo>
                    <a:pt x="135873" y="4404"/>
                  </a:lnTo>
                  <a:lnTo>
                    <a:pt x="135999" y="4530"/>
                  </a:lnTo>
                  <a:lnTo>
                    <a:pt x="136166" y="4614"/>
                  </a:lnTo>
                  <a:lnTo>
                    <a:pt x="136334" y="4656"/>
                  </a:lnTo>
                  <a:lnTo>
                    <a:pt x="136376" y="4656"/>
                  </a:lnTo>
                  <a:lnTo>
                    <a:pt x="139437" y="4362"/>
                  </a:lnTo>
                  <a:lnTo>
                    <a:pt x="139605" y="4320"/>
                  </a:lnTo>
                  <a:lnTo>
                    <a:pt x="139773" y="4194"/>
                  </a:lnTo>
                  <a:lnTo>
                    <a:pt x="139857" y="4027"/>
                  </a:lnTo>
                  <a:lnTo>
                    <a:pt x="139899" y="3817"/>
                  </a:lnTo>
                  <a:lnTo>
                    <a:pt x="139815" y="3607"/>
                  </a:lnTo>
                  <a:lnTo>
                    <a:pt x="139731" y="3482"/>
                  </a:lnTo>
                  <a:lnTo>
                    <a:pt x="139563" y="3398"/>
                  </a:lnTo>
                  <a:lnTo>
                    <a:pt x="139353" y="3356"/>
                  </a:lnTo>
                  <a:close/>
                  <a:moveTo>
                    <a:pt x="133273" y="3943"/>
                  </a:moveTo>
                  <a:lnTo>
                    <a:pt x="130211" y="4278"/>
                  </a:lnTo>
                  <a:lnTo>
                    <a:pt x="130044" y="4320"/>
                  </a:lnTo>
                  <a:lnTo>
                    <a:pt x="129876" y="4446"/>
                  </a:lnTo>
                  <a:lnTo>
                    <a:pt x="129792" y="4614"/>
                  </a:lnTo>
                  <a:lnTo>
                    <a:pt x="129750" y="4823"/>
                  </a:lnTo>
                  <a:lnTo>
                    <a:pt x="129834" y="5033"/>
                  </a:lnTo>
                  <a:lnTo>
                    <a:pt x="129918" y="5159"/>
                  </a:lnTo>
                  <a:lnTo>
                    <a:pt x="130086" y="5243"/>
                  </a:lnTo>
                  <a:lnTo>
                    <a:pt x="130295" y="5285"/>
                  </a:lnTo>
                  <a:lnTo>
                    <a:pt x="130337" y="5285"/>
                  </a:lnTo>
                  <a:lnTo>
                    <a:pt x="133357" y="4991"/>
                  </a:lnTo>
                  <a:lnTo>
                    <a:pt x="133566" y="4907"/>
                  </a:lnTo>
                  <a:lnTo>
                    <a:pt x="133692" y="4782"/>
                  </a:lnTo>
                  <a:lnTo>
                    <a:pt x="133776" y="4614"/>
                  </a:lnTo>
                  <a:lnTo>
                    <a:pt x="133818" y="4404"/>
                  </a:lnTo>
                  <a:lnTo>
                    <a:pt x="133776" y="4236"/>
                  </a:lnTo>
                  <a:lnTo>
                    <a:pt x="133650" y="4069"/>
                  </a:lnTo>
                  <a:lnTo>
                    <a:pt x="133482" y="3985"/>
                  </a:lnTo>
                  <a:lnTo>
                    <a:pt x="133315" y="3943"/>
                  </a:lnTo>
                  <a:close/>
                  <a:moveTo>
                    <a:pt x="257990" y="3859"/>
                  </a:moveTo>
                  <a:lnTo>
                    <a:pt x="257822" y="3901"/>
                  </a:lnTo>
                  <a:lnTo>
                    <a:pt x="257654" y="3985"/>
                  </a:lnTo>
                  <a:lnTo>
                    <a:pt x="257570" y="4153"/>
                  </a:lnTo>
                  <a:lnTo>
                    <a:pt x="257486" y="4320"/>
                  </a:lnTo>
                  <a:lnTo>
                    <a:pt x="257528" y="4530"/>
                  </a:lnTo>
                  <a:lnTo>
                    <a:pt x="257612" y="4698"/>
                  </a:lnTo>
                  <a:lnTo>
                    <a:pt x="257738" y="4823"/>
                  </a:lnTo>
                  <a:lnTo>
                    <a:pt x="257948" y="4907"/>
                  </a:lnTo>
                  <a:lnTo>
                    <a:pt x="260967" y="5285"/>
                  </a:lnTo>
                  <a:lnTo>
                    <a:pt x="261219" y="5285"/>
                  </a:lnTo>
                  <a:lnTo>
                    <a:pt x="261344" y="5159"/>
                  </a:lnTo>
                  <a:lnTo>
                    <a:pt x="261470" y="5033"/>
                  </a:lnTo>
                  <a:lnTo>
                    <a:pt x="261512" y="4865"/>
                  </a:lnTo>
                  <a:lnTo>
                    <a:pt x="261512" y="4656"/>
                  </a:lnTo>
                  <a:lnTo>
                    <a:pt x="261428" y="4488"/>
                  </a:lnTo>
                  <a:lnTo>
                    <a:pt x="261302" y="4362"/>
                  </a:lnTo>
                  <a:lnTo>
                    <a:pt x="261093" y="4278"/>
                  </a:lnTo>
                  <a:lnTo>
                    <a:pt x="258073" y="3901"/>
                  </a:lnTo>
                  <a:lnTo>
                    <a:pt x="257990" y="3859"/>
                  </a:lnTo>
                  <a:close/>
                  <a:moveTo>
                    <a:pt x="127192" y="4572"/>
                  </a:moveTo>
                  <a:lnTo>
                    <a:pt x="124173" y="4907"/>
                  </a:lnTo>
                  <a:lnTo>
                    <a:pt x="123963" y="4991"/>
                  </a:lnTo>
                  <a:lnTo>
                    <a:pt x="123837" y="5117"/>
                  </a:lnTo>
                  <a:lnTo>
                    <a:pt x="123711" y="5285"/>
                  </a:lnTo>
                  <a:lnTo>
                    <a:pt x="123711" y="5453"/>
                  </a:lnTo>
                  <a:lnTo>
                    <a:pt x="123753" y="5662"/>
                  </a:lnTo>
                  <a:lnTo>
                    <a:pt x="123879" y="5788"/>
                  </a:lnTo>
                  <a:lnTo>
                    <a:pt x="124047" y="5914"/>
                  </a:lnTo>
                  <a:lnTo>
                    <a:pt x="124257" y="5914"/>
                  </a:lnTo>
                  <a:lnTo>
                    <a:pt x="127318" y="5620"/>
                  </a:lnTo>
                  <a:lnTo>
                    <a:pt x="127486" y="5536"/>
                  </a:lnTo>
                  <a:lnTo>
                    <a:pt x="127653" y="5411"/>
                  </a:lnTo>
                  <a:lnTo>
                    <a:pt x="127737" y="5243"/>
                  </a:lnTo>
                  <a:lnTo>
                    <a:pt x="127737" y="5033"/>
                  </a:lnTo>
                  <a:lnTo>
                    <a:pt x="127695" y="4865"/>
                  </a:lnTo>
                  <a:lnTo>
                    <a:pt x="127569" y="4740"/>
                  </a:lnTo>
                  <a:lnTo>
                    <a:pt x="127444" y="4614"/>
                  </a:lnTo>
                  <a:lnTo>
                    <a:pt x="127234" y="4572"/>
                  </a:lnTo>
                  <a:close/>
                  <a:moveTo>
                    <a:pt x="264028" y="4698"/>
                  </a:moveTo>
                  <a:lnTo>
                    <a:pt x="263861" y="4740"/>
                  </a:lnTo>
                  <a:lnTo>
                    <a:pt x="263693" y="4823"/>
                  </a:lnTo>
                  <a:lnTo>
                    <a:pt x="263609" y="4949"/>
                  </a:lnTo>
                  <a:lnTo>
                    <a:pt x="263525" y="5159"/>
                  </a:lnTo>
                  <a:lnTo>
                    <a:pt x="263567" y="5327"/>
                  </a:lnTo>
                  <a:lnTo>
                    <a:pt x="263651" y="5536"/>
                  </a:lnTo>
                  <a:lnTo>
                    <a:pt x="263777" y="5662"/>
                  </a:lnTo>
                  <a:lnTo>
                    <a:pt x="263986" y="5704"/>
                  </a:lnTo>
                  <a:lnTo>
                    <a:pt x="266964" y="6165"/>
                  </a:lnTo>
                  <a:lnTo>
                    <a:pt x="267048" y="6165"/>
                  </a:lnTo>
                  <a:lnTo>
                    <a:pt x="267257" y="6123"/>
                  </a:lnTo>
                  <a:lnTo>
                    <a:pt x="267383" y="6040"/>
                  </a:lnTo>
                  <a:lnTo>
                    <a:pt x="267509" y="5914"/>
                  </a:lnTo>
                  <a:lnTo>
                    <a:pt x="267551" y="5746"/>
                  </a:lnTo>
                  <a:lnTo>
                    <a:pt x="267551" y="5536"/>
                  </a:lnTo>
                  <a:lnTo>
                    <a:pt x="267467" y="5369"/>
                  </a:lnTo>
                  <a:lnTo>
                    <a:pt x="267341" y="5243"/>
                  </a:lnTo>
                  <a:lnTo>
                    <a:pt x="267132" y="5159"/>
                  </a:lnTo>
                  <a:lnTo>
                    <a:pt x="264112" y="4698"/>
                  </a:lnTo>
                  <a:close/>
                  <a:moveTo>
                    <a:pt x="121111" y="5243"/>
                  </a:moveTo>
                  <a:lnTo>
                    <a:pt x="118092" y="5578"/>
                  </a:lnTo>
                  <a:lnTo>
                    <a:pt x="117882" y="5620"/>
                  </a:lnTo>
                  <a:lnTo>
                    <a:pt x="117756" y="5746"/>
                  </a:lnTo>
                  <a:lnTo>
                    <a:pt x="117673" y="5914"/>
                  </a:lnTo>
                  <a:lnTo>
                    <a:pt x="117631" y="6123"/>
                  </a:lnTo>
                  <a:lnTo>
                    <a:pt x="117715" y="6291"/>
                  </a:lnTo>
                  <a:lnTo>
                    <a:pt x="117798" y="6459"/>
                  </a:lnTo>
                  <a:lnTo>
                    <a:pt x="117966" y="6543"/>
                  </a:lnTo>
                  <a:lnTo>
                    <a:pt x="118134" y="6585"/>
                  </a:lnTo>
                  <a:lnTo>
                    <a:pt x="118218" y="6585"/>
                  </a:lnTo>
                  <a:lnTo>
                    <a:pt x="121237" y="6249"/>
                  </a:lnTo>
                  <a:lnTo>
                    <a:pt x="121447" y="6165"/>
                  </a:lnTo>
                  <a:lnTo>
                    <a:pt x="121573" y="6082"/>
                  </a:lnTo>
                  <a:lnTo>
                    <a:pt x="121657" y="5872"/>
                  </a:lnTo>
                  <a:lnTo>
                    <a:pt x="121698" y="5704"/>
                  </a:lnTo>
                  <a:lnTo>
                    <a:pt x="121615" y="5494"/>
                  </a:lnTo>
                  <a:lnTo>
                    <a:pt x="121531" y="5369"/>
                  </a:lnTo>
                  <a:lnTo>
                    <a:pt x="121363" y="5285"/>
                  </a:lnTo>
                  <a:lnTo>
                    <a:pt x="121195" y="5243"/>
                  </a:lnTo>
                  <a:close/>
                  <a:moveTo>
                    <a:pt x="270067" y="5620"/>
                  </a:moveTo>
                  <a:lnTo>
                    <a:pt x="269899" y="5662"/>
                  </a:lnTo>
                  <a:lnTo>
                    <a:pt x="269732" y="5746"/>
                  </a:lnTo>
                  <a:lnTo>
                    <a:pt x="269648" y="5872"/>
                  </a:lnTo>
                  <a:lnTo>
                    <a:pt x="269564" y="6040"/>
                  </a:lnTo>
                  <a:lnTo>
                    <a:pt x="269564" y="6249"/>
                  </a:lnTo>
                  <a:lnTo>
                    <a:pt x="269648" y="6417"/>
                  </a:lnTo>
                  <a:lnTo>
                    <a:pt x="269815" y="6543"/>
                  </a:lnTo>
                  <a:lnTo>
                    <a:pt x="269983" y="6627"/>
                  </a:lnTo>
                  <a:lnTo>
                    <a:pt x="273003" y="7088"/>
                  </a:lnTo>
                  <a:lnTo>
                    <a:pt x="273254" y="7088"/>
                  </a:lnTo>
                  <a:lnTo>
                    <a:pt x="273422" y="7004"/>
                  </a:lnTo>
                  <a:lnTo>
                    <a:pt x="273506" y="6836"/>
                  </a:lnTo>
                  <a:lnTo>
                    <a:pt x="273590" y="6669"/>
                  </a:lnTo>
                  <a:lnTo>
                    <a:pt x="273590" y="6459"/>
                  </a:lnTo>
                  <a:lnTo>
                    <a:pt x="273506" y="6291"/>
                  </a:lnTo>
                  <a:lnTo>
                    <a:pt x="273338" y="6165"/>
                  </a:lnTo>
                  <a:lnTo>
                    <a:pt x="273170" y="6082"/>
                  </a:lnTo>
                  <a:lnTo>
                    <a:pt x="270151" y="5620"/>
                  </a:lnTo>
                  <a:close/>
                  <a:moveTo>
                    <a:pt x="115073" y="5872"/>
                  </a:moveTo>
                  <a:lnTo>
                    <a:pt x="112011" y="6207"/>
                  </a:lnTo>
                  <a:lnTo>
                    <a:pt x="111844" y="6249"/>
                  </a:lnTo>
                  <a:lnTo>
                    <a:pt x="111676" y="6375"/>
                  </a:lnTo>
                  <a:lnTo>
                    <a:pt x="111592" y="6543"/>
                  </a:lnTo>
                  <a:lnTo>
                    <a:pt x="111550" y="6753"/>
                  </a:lnTo>
                  <a:lnTo>
                    <a:pt x="111634" y="6920"/>
                  </a:lnTo>
                  <a:lnTo>
                    <a:pt x="111718" y="7088"/>
                  </a:lnTo>
                  <a:lnTo>
                    <a:pt x="111885" y="7172"/>
                  </a:lnTo>
                  <a:lnTo>
                    <a:pt x="112095" y="7214"/>
                  </a:lnTo>
                  <a:lnTo>
                    <a:pt x="112137" y="7214"/>
                  </a:lnTo>
                  <a:lnTo>
                    <a:pt x="115156" y="6878"/>
                  </a:lnTo>
                  <a:lnTo>
                    <a:pt x="115366" y="6836"/>
                  </a:lnTo>
                  <a:lnTo>
                    <a:pt x="115492" y="6711"/>
                  </a:lnTo>
                  <a:lnTo>
                    <a:pt x="115618" y="6543"/>
                  </a:lnTo>
                  <a:lnTo>
                    <a:pt x="115618" y="6333"/>
                  </a:lnTo>
                  <a:lnTo>
                    <a:pt x="115576" y="6165"/>
                  </a:lnTo>
                  <a:lnTo>
                    <a:pt x="115450" y="5998"/>
                  </a:lnTo>
                  <a:lnTo>
                    <a:pt x="115282" y="5914"/>
                  </a:lnTo>
                  <a:lnTo>
                    <a:pt x="115115" y="5872"/>
                  </a:lnTo>
                  <a:close/>
                  <a:moveTo>
                    <a:pt x="108992" y="6501"/>
                  </a:moveTo>
                  <a:lnTo>
                    <a:pt x="105931" y="6836"/>
                  </a:lnTo>
                  <a:lnTo>
                    <a:pt x="105763" y="6878"/>
                  </a:lnTo>
                  <a:lnTo>
                    <a:pt x="105595" y="7004"/>
                  </a:lnTo>
                  <a:lnTo>
                    <a:pt x="105511" y="7172"/>
                  </a:lnTo>
                  <a:lnTo>
                    <a:pt x="105511" y="7382"/>
                  </a:lnTo>
                  <a:lnTo>
                    <a:pt x="105553" y="7549"/>
                  </a:lnTo>
                  <a:lnTo>
                    <a:pt x="105679" y="7717"/>
                  </a:lnTo>
                  <a:lnTo>
                    <a:pt x="105805" y="7801"/>
                  </a:lnTo>
                  <a:lnTo>
                    <a:pt x="106014" y="7843"/>
                  </a:lnTo>
                  <a:lnTo>
                    <a:pt x="106056" y="7843"/>
                  </a:lnTo>
                  <a:lnTo>
                    <a:pt x="109076" y="7507"/>
                  </a:lnTo>
                  <a:lnTo>
                    <a:pt x="109285" y="7465"/>
                  </a:lnTo>
                  <a:lnTo>
                    <a:pt x="109453" y="7340"/>
                  </a:lnTo>
                  <a:lnTo>
                    <a:pt x="109537" y="7172"/>
                  </a:lnTo>
                  <a:lnTo>
                    <a:pt x="109537" y="6962"/>
                  </a:lnTo>
                  <a:lnTo>
                    <a:pt x="109495" y="6794"/>
                  </a:lnTo>
                  <a:lnTo>
                    <a:pt x="109369" y="6627"/>
                  </a:lnTo>
                  <a:lnTo>
                    <a:pt x="109244" y="6543"/>
                  </a:lnTo>
                  <a:lnTo>
                    <a:pt x="109034" y="6501"/>
                  </a:lnTo>
                  <a:close/>
                  <a:moveTo>
                    <a:pt x="102911" y="7130"/>
                  </a:moveTo>
                  <a:lnTo>
                    <a:pt x="99892" y="7423"/>
                  </a:lnTo>
                  <a:lnTo>
                    <a:pt x="99682" y="7507"/>
                  </a:lnTo>
                  <a:lnTo>
                    <a:pt x="99514" y="7633"/>
                  </a:lnTo>
                  <a:lnTo>
                    <a:pt x="99431" y="7801"/>
                  </a:lnTo>
                  <a:lnTo>
                    <a:pt x="99431" y="7969"/>
                  </a:lnTo>
                  <a:lnTo>
                    <a:pt x="99473" y="8178"/>
                  </a:lnTo>
                  <a:lnTo>
                    <a:pt x="99598" y="8304"/>
                  </a:lnTo>
                  <a:lnTo>
                    <a:pt x="99724" y="8430"/>
                  </a:lnTo>
                  <a:lnTo>
                    <a:pt x="99976" y="8430"/>
                  </a:lnTo>
                  <a:lnTo>
                    <a:pt x="102995" y="8136"/>
                  </a:lnTo>
                  <a:lnTo>
                    <a:pt x="103205" y="8094"/>
                  </a:lnTo>
                  <a:lnTo>
                    <a:pt x="103373" y="7969"/>
                  </a:lnTo>
                  <a:lnTo>
                    <a:pt x="103456" y="7801"/>
                  </a:lnTo>
                  <a:lnTo>
                    <a:pt x="103456" y="7591"/>
                  </a:lnTo>
                  <a:lnTo>
                    <a:pt x="103414" y="7423"/>
                  </a:lnTo>
                  <a:lnTo>
                    <a:pt x="103289" y="7256"/>
                  </a:lnTo>
                  <a:lnTo>
                    <a:pt x="103163" y="7172"/>
                  </a:lnTo>
                  <a:lnTo>
                    <a:pt x="102953" y="7130"/>
                  </a:lnTo>
                  <a:close/>
                  <a:moveTo>
                    <a:pt x="96831" y="7717"/>
                  </a:moveTo>
                  <a:lnTo>
                    <a:pt x="93811" y="8011"/>
                  </a:lnTo>
                  <a:lnTo>
                    <a:pt x="93602" y="8053"/>
                  </a:lnTo>
                  <a:lnTo>
                    <a:pt x="93434" y="8178"/>
                  </a:lnTo>
                  <a:lnTo>
                    <a:pt x="93350" y="8346"/>
                  </a:lnTo>
                  <a:lnTo>
                    <a:pt x="93350" y="8556"/>
                  </a:lnTo>
                  <a:lnTo>
                    <a:pt x="93392" y="8723"/>
                  </a:lnTo>
                  <a:lnTo>
                    <a:pt x="93518" y="8891"/>
                  </a:lnTo>
                  <a:lnTo>
                    <a:pt x="93643" y="8975"/>
                  </a:lnTo>
                  <a:lnTo>
                    <a:pt x="93853" y="9017"/>
                  </a:lnTo>
                  <a:lnTo>
                    <a:pt x="93895" y="9017"/>
                  </a:lnTo>
                  <a:lnTo>
                    <a:pt x="96914" y="8723"/>
                  </a:lnTo>
                  <a:lnTo>
                    <a:pt x="97124" y="8682"/>
                  </a:lnTo>
                  <a:lnTo>
                    <a:pt x="97292" y="8556"/>
                  </a:lnTo>
                  <a:lnTo>
                    <a:pt x="97376" y="8388"/>
                  </a:lnTo>
                  <a:lnTo>
                    <a:pt x="97376" y="8178"/>
                  </a:lnTo>
                  <a:lnTo>
                    <a:pt x="97334" y="8011"/>
                  </a:lnTo>
                  <a:lnTo>
                    <a:pt x="97208" y="7843"/>
                  </a:lnTo>
                  <a:lnTo>
                    <a:pt x="97082" y="7759"/>
                  </a:lnTo>
                  <a:lnTo>
                    <a:pt x="96872" y="7717"/>
                  </a:lnTo>
                  <a:close/>
                  <a:moveTo>
                    <a:pt x="276106" y="6585"/>
                  </a:moveTo>
                  <a:lnTo>
                    <a:pt x="275896" y="6627"/>
                  </a:lnTo>
                  <a:lnTo>
                    <a:pt x="275770" y="6711"/>
                  </a:lnTo>
                  <a:lnTo>
                    <a:pt x="275644" y="6836"/>
                  </a:lnTo>
                  <a:lnTo>
                    <a:pt x="275603" y="7004"/>
                  </a:lnTo>
                  <a:lnTo>
                    <a:pt x="275603" y="7130"/>
                  </a:lnTo>
                  <a:lnTo>
                    <a:pt x="275603" y="7256"/>
                  </a:lnTo>
                  <a:lnTo>
                    <a:pt x="275644" y="7382"/>
                  </a:lnTo>
                  <a:lnTo>
                    <a:pt x="275728" y="7465"/>
                  </a:lnTo>
                  <a:lnTo>
                    <a:pt x="274638" y="8640"/>
                  </a:lnTo>
                  <a:lnTo>
                    <a:pt x="274554" y="8807"/>
                  </a:lnTo>
                  <a:lnTo>
                    <a:pt x="274512" y="9017"/>
                  </a:lnTo>
                  <a:lnTo>
                    <a:pt x="274554" y="9185"/>
                  </a:lnTo>
                  <a:lnTo>
                    <a:pt x="274680" y="9353"/>
                  </a:lnTo>
                  <a:lnTo>
                    <a:pt x="274848" y="9436"/>
                  </a:lnTo>
                  <a:lnTo>
                    <a:pt x="275015" y="9478"/>
                  </a:lnTo>
                  <a:lnTo>
                    <a:pt x="275225" y="9436"/>
                  </a:lnTo>
                  <a:lnTo>
                    <a:pt x="275393" y="9311"/>
                  </a:lnTo>
                  <a:lnTo>
                    <a:pt x="277070" y="7549"/>
                  </a:lnTo>
                  <a:lnTo>
                    <a:pt x="277154" y="7423"/>
                  </a:lnTo>
                  <a:lnTo>
                    <a:pt x="277196" y="7298"/>
                  </a:lnTo>
                  <a:lnTo>
                    <a:pt x="277196" y="7172"/>
                  </a:lnTo>
                  <a:lnTo>
                    <a:pt x="277196" y="7046"/>
                  </a:lnTo>
                  <a:lnTo>
                    <a:pt x="277112" y="6920"/>
                  </a:lnTo>
                  <a:lnTo>
                    <a:pt x="277028" y="6794"/>
                  </a:lnTo>
                  <a:lnTo>
                    <a:pt x="276903" y="6753"/>
                  </a:lnTo>
                  <a:lnTo>
                    <a:pt x="276777" y="6711"/>
                  </a:lnTo>
                  <a:lnTo>
                    <a:pt x="276190" y="6585"/>
                  </a:lnTo>
                  <a:close/>
                  <a:moveTo>
                    <a:pt x="90750" y="8262"/>
                  </a:moveTo>
                  <a:lnTo>
                    <a:pt x="87731" y="8514"/>
                  </a:lnTo>
                  <a:lnTo>
                    <a:pt x="87521" y="8598"/>
                  </a:lnTo>
                  <a:lnTo>
                    <a:pt x="87353" y="8723"/>
                  </a:lnTo>
                  <a:lnTo>
                    <a:pt x="87269" y="8891"/>
                  </a:lnTo>
                  <a:lnTo>
                    <a:pt x="87227" y="9101"/>
                  </a:lnTo>
                  <a:lnTo>
                    <a:pt x="87311" y="9269"/>
                  </a:lnTo>
                  <a:lnTo>
                    <a:pt x="87395" y="9394"/>
                  </a:lnTo>
                  <a:lnTo>
                    <a:pt x="87563" y="9520"/>
                  </a:lnTo>
                  <a:lnTo>
                    <a:pt x="87772" y="9562"/>
                  </a:lnTo>
                  <a:lnTo>
                    <a:pt x="87814" y="9562"/>
                  </a:lnTo>
                  <a:lnTo>
                    <a:pt x="90834" y="9269"/>
                  </a:lnTo>
                  <a:lnTo>
                    <a:pt x="91043" y="9227"/>
                  </a:lnTo>
                  <a:lnTo>
                    <a:pt x="91169" y="9101"/>
                  </a:lnTo>
                  <a:lnTo>
                    <a:pt x="91295" y="8933"/>
                  </a:lnTo>
                  <a:lnTo>
                    <a:pt x="91295" y="8723"/>
                  </a:lnTo>
                  <a:lnTo>
                    <a:pt x="91253" y="8556"/>
                  </a:lnTo>
                  <a:lnTo>
                    <a:pt x="91127" y="8388"/>
                  </a:lnTo>
                  <a:lnTo>
                    <a:pt x="91001" y="8304"/>
                  </a:lnTo>
                  <a:lnTo>
                    <a:pt x="90792" y="8262"/>
                  </a:lnTo>
                  <a:close/>
                  <a:moveTo>
                    <a:pt x="2391" y="8304"/>
                  </a:moveTo>
                  <a:lnTo>
                    <a:pt x="2224" y="8346"/>
                  </a:lnTo>
                  <a:lnTo>
                    <a:pt x="2056" y="8430"/>
                  </a:lnTo>
                  <a:lnTo>
                    <a:pt x="1930" y="8556"/>
                  </a:lnTo>
                  <a:lnTo>
                    <a:pt x="1888" y="8765"/>
                  </a:lnTo>
                  <a:lnTo>
                    <a:pt x="1888" y="8975"/>
                  </a:lnTo>
                  <a:lnTo>
                    <a:pt x="2014" y="9143"/>
                  </a:lnTo>
                  <a:lnTo>
                    <a:pt x="2140" y="9269"/>
                  </a:lnTo>
                  <a:lnTo>
                    <a:pt x="2349" y="9311"/>
                  </a:lnTo>
                  <a:lnTo>
                    <a:pt x="5369" y="9604"/>
                  </a:lnTo>
                  <a:lnTo>
                    <a:pt x="5620" y="9604"/>
                  </a:lnTo>
                  <a:lnTo>
                    <a:pt x="5788" y="9478"/>
                  </a:lnTo>
                  <a:lnTo>
                    <a:pt x="5872" y="9353"/>
                  </a:lnTo>
                  <a:lnTo>
                    <a:pt x="5914" y="9143"/>
                  </a:lnTo>
                  <a:lnTo>
                    <a:pt x="5914" y="8975"/>
                  </a:lnTo>
                  <a:lnTo>
                    <a:pt x="5830" y="8807"/>
                  </a:lnTo>
                  <a:lnTo>
                    <a:pt x="5662" y="8682"/>
                  </a:lnTo>
                  <a:lnTo>
                    <a:pt x="5495" y="8598"/>
                  </a:lnTo>
                  <a:lnTo>
                    <a:pt x="2433" y="8304"/>
                  </a:lnTo>
                  <a:close/>
                  <a:moveTo>
                    <a:pt x="84669" y="8765"/>
                  </a:moveTo>
                  <a:lnTo>
                    <a:pt x="81608" y="9017"/>
                  </a:lnTo>
                  <a:lnTo>
                    <a:pt x="81440" y="9059"/>
                  </a:lnTo>
                  <a:lnTo>
                    <a:pt x="81272" y="9185"/>
                  </a:lnTo>
                  <a:lnTo>
                    <a:pt x="81189" y="9353"/>
                  </a:lnTo>
                  <a:lnTo>
                    <a:pt x="81147" y="9562"/>
                  </a:lnTo>
                  <a:lnTo>
                    <a:pt x="81189" y="9730"/>
                  </a:lnTo>
                  <a:lnTo>
                    <a:pt x="81314" y="9898"/>
                  </a:lnTo>
                  <a:lnTo>
                    <a:pt x="81482" y="9982"/>
                  </a:lnTo>
                  <a:lnTo>
                    <a:pt x="81650" y="10023"/>
                  </a:lnTo>
                  <a:lnTo>
                    <a:pt x="81692" y="10023"/>
                  </a:lnTo>
                  <a:lnTo>
                    <a:pt x="84753" y="9814"/>
                  </a:lnTo>
                  <a:lnTo>
                    <a:pt x="84963" y="9730"/>
                  </a:lnTo>
                  <a:lnTo>
                    <a:pt x="85089" y="9604"/>
                  </a:lnTo>
                  <a:lnTo>
                    <a:pt x="85172" y="9436"/>
                  </a:lnTo>
                  <a:lnTo>
                    <a:pt x="85214" y="9227"/>
                  </a:lnTo>
                  <a:lnTo>
                    <a:pt x="85172" y="9059"/>
                  </a:lnTo>
                  <a:lnTo>
                    <a:pt x="85047" y="8891"/>
                  </a:lnTo>
                  <a:lnTo>
                    <a:pt x="84879" y="8807"/>
                  </a:lnTo>
                  <a:lnTo>
                    <a:pt x="84711" y="8765"/>
                  </a:lnTo>
                  <a:close/>
                  <a:moveTo>
                    <a:pt x="8472" y="8891"/>
                  </a:moveTo>
                  <a:lnTo>
                    <a:pt x="8304" y="8933"/>
                  </a:lnTo>
                  <a:lnTo>
                    <a:pt x="8137" y="9017"/>
                  </a:lnTo>
                  <a:lnTo>
                    <a:pt x="8011" y="9185"/>
                  </a:lnTo>
                  <a:lnTo>
                    <a:pt x="7969" y="9353"/>
                  </a:lnTo>
                  <a:lnTo>
                    <a:pt x="7969" y="9562"/>
                  </a:lnTo>
                  <a:lnTo>
                    <a:pt x="8095" y="9730"/>
                  </a:lnTo>
                  <a:lnTo>
                    <a:pt x="8220" y="9856"/>
                  </a:lnTo>
                  <a:lnTo>
                    <a:pt x="8430" y="9898"/>
                  </a:lnTo>
                  <a:lnTo>
                    <a:pt x="11449" y="10149"/>
                  </a:lnTo>
                  <a:lnTo>
                    <a:pt x="11491" y="10149"/>
                  </a:lnTo>
                  <a:lnTo>
                    <a:pt x="11701" y="10107"/>
                  </a:lnTo>
                  <a:lnTo>
                    <a:pt x="11869" y="10023"/>
                  </a:lnTo>
                  <a:lnTo>
                    <a:pt x="11953" y="9898"/>
                  </a:lnTo>
                  <a:lnTo>
                    <a:pt x="11995" y="9688"/>
                  </a:lnTo>
                  <a:lnTo>
                    <a:pt x="11995" y="9478"/>
                  </a:lnTo>
                  <a:lnTo>
                    <a:pt x="11911" y="9311"/>
                  </a:lnTo>
                  <a:lnTo>
                    <a:pt x="11743" y="9185"/>
                  </a:lnTo>
                  <a:lnTo>
                    <a:pt x="11533" y="9143"/>
                  </a:lnTo>
                  <a:lnTo>
                    <a:pt x="8514" y="8891"/>
                  </a:lnTo>
                  <a:close/>
                  <a:moveTo>
                    <a:pt x="78589" y="9227"/>
                  </a:moveTo>
                  <a:lnTo>
                    <a:pt x="75527" y="9436"/>
                  </a:lnTo>
                  <a:lnTo>
                    <a:pt x="75359" y="9478"/>
                  </a:lnTo>
                  <a:lnTo>
                    <a:pt x="75192" y="9604"/>
                  </a:lnTo>
                  <a:lnTo>
                    <a:pt x="75066" y="9772"/>
                  </a:lnTo>
                  <a:lnTo>
                    <a:pt x="75066" y="9982"/>
                  </a:lnTo>
                  <a:lnTo>
                    <a:pt x="75108" y="10149"/>
                  </a:lnTo>
                  <a:lnTo>
                    <a:pt x="75234" y="10317"/>
                  </a:lnTo>
                  <a:lnTo>
                    <a:pt x="75359" y="10401"/>
                  </a:lnTo>
                  <a:lnTo>
                    <a:pt x="75569" y="10443"/>
                  </a:lnTo>
                  <a:lnTo>
                    <a:pt x="75611" y="10443"/>
                  </a:lnTo>
                  <a:lnTo>
                    <a:pt x="78630" y="10233"/>
                  </a:lnTo>
                  <a:lnTo>
                    <a:pt x="78840" y="10191"/>
                  </a:lnTo>
                  <a:lnTo>
                    <a:pt x="79008" y="10065"/>
                  </a:lnTo>
                  <a:lnTo>
                    <a:pt x="79092" y="9898"/>
                  </a:lnTo>
                  <a:lnTo>
                    <a:pt x="79134" y="9688"/>
                  </a:lnTo>
                  <a:lnTo>
                    <a:pt x="79092" y="9520"/>
                  </a:lnTo>
                  <a:lnTo>
                    <a:pt x="78966" y="9353"/>
                  </a:lnTo>
                  <a:lnTo>
                    <a:pt x="78798" y="9269"/>
                  </a:lnTo>
                  <a:lnTo>
                    <a:pt x="78589" y="9227"/>
                  </a:lnTo>
                  <a:close/>
                  <a:moveTo>
                    <a:pt x="14553" y="9394"/>
                  </a:moveTo>
                  <a:lnTo>
                    <a:pt x="14343" y="9436"/>
                  </a:lnTo>
                  <a:lnTo>
                    <a:pt x="14217" y="9520"/>
                  </a:lnTo>
                  <a:lnTo>
                    <a:pt x="14091" y="9688"/>
                  </a:lnTo>
                  <a:lnTo>
                    <a:pt x="14049" y="9856"/>
                  </a:lnTo>
                  <a:lnTo>
                    <a:pt x="14049" y="10065"/>
                  </a:lnTo>
                  <a:lnTo>
                    <a:pt x="14175" y="10233"/>
                  </a:lnTo>
                  <a:lnTo>
                    <a:pt x="14301" y="10359"/>
                  </a:lnTo>
                  <a:lnTo>
                    <a:pt x="14511" y="10401"/>
                  </a:lnTo>
                  <a:lnTo>
                    <a:pt x="17572" y="10611"/>
                  </a:lnTo>
                  <a:lnTo>
                    <a:pt x="17614" y="10611"/>
                  </a:lnTo>
                  <a:lnTo>
                    <a:pt x="17782" y="10569"/>
                  </a:lnTo>
                  <a:lnTo>
                    <a:pt x="17949" y="10485"/>
                  </a:lnTo>
                  <a:lnTo>
                    <a:pt x="18033" y="10317"/>
                  </a:lnTo>
                  <a:lnTo>
                    <a:pt x="18117" y="10149"/>
                  </a:lnTo>
                  <a:lnTo>
                    <a:pt x="18075" y="9940"/>
                  </a:lnTo>
                  <a:lnTo>
                    <a:pt x="17991" y="9772"/>
                  </a:lnTo>
                  <a:lnTo>
                    <a:pt x="17824" y="9646"/>
                  </a:lnTo>
                  <a:lnTo>
                    <a:pt x="17614" y="9604"/>
                  </a:lnTo>
                  <a:lnTo>
                    <a:pt x="14595" y="9394"/>
                  </a:lnTo>
                  <a:close/>
                  <a:moveTo>
                    <a:pt x="72508" y="9646"/>
                  </a:moveTo>
                  <a:lnTo>
                    <a:pt x="69447" y="9814"/>
                  </a:lnTo>
                  <a:lnTo>
                    <a:pt x="69237" y="9856"/>
                  </a:lnTo>
                  <a:lnTo>
                    <a:pt x="69069" y="9982"/>
                  </a:lnTo>
                  <a:lnTo>
                    <a:pt x="68985" y="10149"/>
                  </a:lnTo>
                  <a:lnTo>
                    <a:pt x="68943" y="10317"/>
                  </a:lnTo>
                  <a:lnTo>
                    <a:pt x="68985" y="10527"/>
                  </a:lnTo>
                  <a:lnTo>
                    <a:pt x="69111" y="10694"/>
                  </a:lnTo>
                  <a:lnTo>
                    <a:pt x="69279" y="10778"/>
                  </a:lnTo>
                  <a:lnTo>
                    <a:pt x="69447" y="10820"/>
                  </a:lnTo>
                  <a:lnTo>
                    <a:pt x="69488" y="10820"/>
                  </a:lnTo>
                  <a:lnTo>
                    <a:pt x="72550" y="10653"/>
                  </a:lnTo>
                  <a:lnTo>
                    <a:pt x="72759" y="10611"/>
                  </a:lnTo>
                  <a:lnTo>
                    <a:pt x="72885" y="10485"/>
                  </a:lnTo>
                  <a:lnTo>
                    <a:pt x="73011" y="10317"/>
                  </a:lnTo>
                  <a:lnTo>
                    <a:pt x="73011" y="10107"/>
                  </a:lnTo>
                  <a:lnTo>
                    <a:pt x="72969" y="9898"/>
                  </a:lnTo>
                  <a:lnTo>
                    <a:pt x="72885" y="9772"/>
                  </a:lnTo>
                  <a:lnTo>
                    <a:pt x="72718" y="9646"/>
                  </a:lnTo>
                  <a:close/>
                  <a:moveTo>
                    <a:pt x="20633" y="9772"/>
                  </a:moveTo>
                  <a:lnTo>
                    <a:pt x="20424" y="9814"/>
                  </a:lnTo>
                  <a:lnTo>
                    <a:pt x="20298" y="9940"/>
                  </a:lnTo>
                  <a:lnTo>
                    <a:pt x="20172" y="10065"/>
                  </a:lnTo>
                  <a:lnTo>
                    <a:pt x="20130" y="10275"/>
                  </a:lnTo>
                  <a:lnTo>
                    <a:pt x="20172" y="10485"/>
                  </a:lnTo>
                  <a:lnTo>
                    <a:pt x="20256" y="10653"/>
                  </a:lnTo>
                  <a:lnTo>
                    <a:pt x="20424" y="10736"/>
                  </a:lnTo>
                  <a:lnTo>
                    <a:pt x="20591" y="10820"/>
                  </a:lnTo>
                  <a:lnTo>
                    <a:pt x="23653" y="10988"/>
                  </a:lnTo>
                  <a:lnTo>
                    <a:pt x="23695" y="10988"/>
                  </a:lnTo>
                  <a:lnTo>
                    <a:pt x="23862" y="10946"/>
                  </a:lnTo>
                  <a:lnTo>
                    <a:pt x="24030" y="10820"/>
                  </a:lnTo>
                  <a:lnTo>
                    <a:pt x="24156" y="10694"/>
                  </a:lnTo>
                  <a:lnTo>
                    <a:pt x="24198" y="10485"/>
                  </a:lnTo>
                  <a:lnTo>
                    <a:pt x="24156" y="10275"/>
                  </a:lnTo>
                  <a:lnTo>
                    <a:pt x="24072" y="10107"/>
                  </a:lnTo>
                  <a:lnTo>
                    <a:pt x="23904" y="10023"/>
                  </a:lnTo>
                  <a:lnTo>
                    <a:pt x="23695" y="9940"/>
                  </a:lnTo>
                  <a:lnTo>
                    <a:pt x="20675" y="9772"/>
                  </a:lnTo>
                  <a:close/>
                  <a:moveTo>
                    <a:pt x="66385" y="9940"/>
                  </a:moveTo>
                  <a:lnTo>
                    <a:pt x="63324" y="10107"/>
                  </a:lnTo>
                  <a:lnTo>
                    <a:pt x="63156" y="10149"/>
                  </a:lnTo>
                  <a:lnTo>
                    <a:pt x="62988" y="10233"/>
                  </a:lnTo>
                  <a:lnTo>
                    <a:pt x="62905" y="10401"/>
                  </a:lnTo>
                  <a:lnTo>
                    <a:pt x="62863" y="10611"/>
                  </a:lnTo>
                  <a:lnTo>
                    <a:pt x="62905" y="10820"/>
                  </a:lnTo>
                  <a:lnTo>
                    <a:pt x="63030" y="10946"/>
                  </a:lnTo>
                  <a:lnTo>
                    <a:pt x="63156" y="11072"/>
                  </a:lnTo>
                  <a:lnTo>
                    <a:pt x="63366" y="11114"/>
                  </a:lnTo>
                  <a:lnTo>
                    <a:pt x="66427" y="10988"/>
                  </a:lnTo>
                  <a:lnTo>
                    <a:pt x="66637" y="10904"/>
                  </a:lnTo>
                  <a:lnTo>
                    <a:pt x="66805" y="10820"/>
                  </a:lnTo>
                  <a:lnTo>
                    <a:pt x="66888" y="10653"/>
                  </a:lnTo>
                  <a:lnTo>
                    <a:pt x="66930" y="10443"/>
                  </a:lnTo>
                  <a:lnTo>
                    <a:pt x="66888" y="10233"/>
                  </a:lnTo>
                  <a:lnTo>
                    <a:pt x="66763" y="10107"/>
                  </a:lnTo>
                  <a:lnTo>
                    <a:pt x="66595" y="9982"/>
                  </a:lnTo>
                  <a:lnTo>
                    <a:pt x="66427" y="9940"/>
                  </a:lnTo>
                  <a:close/>
                  <a:moveTo>
                    <a:pt x="26756" y="10107"/>
                  </a:moveTo>
                  <a:lnTo>
                    <a:pt x="26546" y="10149"/>
                  </a:lnTo>
                  <a:lnTo>
                    <a:pt x="26379" y="10233"/>
                  </a:lnTo>
                  <a:lnTo>
                    <a:pt x="26253" y="10401"/>
                  </a:lnTo>
                  <a:lnTo>
                    <a:pt x="26211" y="10569"/>
                  </a:lnTo>
                  <a:lnTo>
                    <a:pt x="26253" y="10778"/>
                  </a:lnTo>
                  <a:lnTo>
                    <a:pt x="26337" y="10946"/>
                  </a:lnTo>
                  <a:lnTo>
                    <a:pt x="26504" y="11072"/>
                  </a:lnTo>
                  <a:lnTo>
                    <a:pt x="26714" y="11114"/>
                  </a:lnTo>
                  <a:lnTo>
                    <a:pt x="29775" y="11240"/>
                  </a:lnTo>
                  <a:lnTo>
                    <a:pt x="29985" y="11198"/>
                  </a:lnTo>
                  <a:lnTo>
                    <a:pt x="30153" y="11114"/>
                  </a:lnTo>
                  <a:lnTo>
                    <a:pt x="30237" y="10946"/>
                  </a:lnTo>
                  <a:lnTo>
                    <a:pt x="30279" y="10736"/>
                  </a:lnTo>
                  <a:lnTo>
                    <a:pt x="30237" y="10569"/>
                  </a:lnTo>
                  <a:lnTo>
                    <a:pt x="30153" y="10401"/>
                  </a:lnTo>
                  <a:lnTo>
                    <a:pt x="29985" y="10275"/>
                  </a:lnTo>
                  <a:lnTo>
                    <a:pt x="29817" y="10233"/>
                  </a:lnTo>
                  <a:lnTo>
                    <a:pt x="26756" y="10107"/>
                  </a:lnTo>
                  <a:close/>
                  <a:moveTo>
                    <a:pt x="60305" y="10191"/>
                  </a:moveTo>
                  <a:lnTo>
                    <a:pt x="57243" y="10317"/>
                  </a:lnTo>
                  <a:lnTo>
                    <a:pt x="57034" y="10359"/>
                  </a:lnTo>
                  <a:lnTo>
                    <a:pt x="56866" y="10443"/>
                  </a:lnTo>
                  <a:lnTo>
                    <a:pt x="56782" y="10611"/>
                  </a:lnTo>
                  <a:lnTo>
                    <a:pt x="56740" y="10820"/>
                  </a:lnTo>
                  <a:lnTo>
                    <a:pt x="56782" y="11030"/>
                  </a:lnTo>
                  <a:lnTo>
                    <a:pt x="56908" y="11198"/>
                  </a:lnTo>
                  <a:lnTo>
                    <a:pt x="57075" y="11282"/>
                  </a:lnTo>
                  <a:lnTo>
                    <a:pt x="57243" y="11323"/>
                  </a:lnTo>
                  <a:lnTo>
                    <a:pt x="57285" y="11323"/>
                  </a:lnTo>
                  <a:lnTo>
                    <a:pt x="60305" y="11240"/>
                  </a:lnTo>
                  <a:lnTo>
                    <a:pt x="60514" y="11156"/>
                  </a:lnTo>
                  <a:lnTo>
                    <a:pt x="60682" y="11072"/>
                  </a:lnTo>
                  <a:lnTo>
                    <a:pt x="60766" y="10904"/>
                  </a:lnTo>
                  <a:lnTo>
                    <a:pt x="60808" y="10694"/>
                  </a:lnTo>
                  <a:lnTo>
                    <a:pt x="60766" y="10485"/>
                  </a:lnTo>
                  <a:lnTo>
                    <a:pt x="60682" y="10359"/>
                  </a:lnTo>
                  <a:lnTo>
                    <a:pt x="60514" y="10233"/>
                  </a:lnTo>
                  <a:lnTo>
                    <a:pt x="60305" y="10191"/>
                  </a:lnTo>
                  <a:close/>
                  <a:moveTo>
                    <a:pt x="32837" y="10317"/>
                  </a:moveTo>
                  <a:lnTo>
                    <a:pt x="32627" y="10359"/>
                  </a:lnTo>
                  <a:lnTo>
                    <a:pt x="32459" y="10443"/>
                  </a:lnTo>
                  <a:lnTo>
                    <a:pt x="32375" y="10611"/>
                  </a:lnTo>
                  <a:lnTo>
                    <a:pt x="32333" y="10820"/>
                  </a:lnTo>
                  <a:lnTo>
                    <a:pt x="32375" y="11030"/>
                  </a:lnTo>
                  <a:lnTo>
                    <a:pt x="32459" y="11156"/>
                  </a:lnTo>
                  <a:lnTo>
                    <a:pt x="32627" y="11282"/>
                  </a:lnTo>
                  <a:lnTo>
                    <a:pt x="32795" y="11323"/>
                  </a:lnTo>
                  <a:lnTo>
                    <a:pt x="35856" y="11407"/>
                  </a:lnTo>
                  <a:lnTo>
                    <a:pt x="35898" y="11407"/>
                  </a:lnTo>
                  <a:lnTo>
                    <a:pt x="36066" y="11365"/>
                  </a:lnTo>
                  <a:lnTo>
                    <a:pt x="36233" y="11282"/>
                  </a:lnTo>
                  <a:lnTo>
                    <a:pt x="36359" y="11114"/>
                  </a:lnTo>
                  <a:lnTo>
                    <a:pt x="36401" y="10904"/>
                  </a:lnTo>
                  <a:lnTo>
                    <a:pt x="36359" y="10694"/>
                  </a:lnTo>
                  <a:lnTo>
                    <a:pt x="36233" y="10569"/>
                  </a:lnTo>
                  <a:lnTo>
                    <a:pt x="36108" y="10443"/>
                  </a:lnTo>
                  <a:lnTo>
                    <a:pt x="35898" y="10401"/>
                  </a:lnTo>
                  <a:lnTo>
                    <a:pt x="32837" y="10317"/>
                  </a:lnTo>
                  <a:close/>
                  <a:moveTo>
                    <a:pt x="54224" y="10359"/>
                  </a:moveTo>
                  <a:lnTo>
                    <a:pt x="54182" y="10401"/>
                  </a:lnTo>
                  <a:lnTo>
                    <a:pt x="51121" y="10443"/>
                  </a:lnTo>
                  <a:lnTo>
                    <a:pt x="50953" y="10485"/>
                  </a:lnTo>
                  <a:lnTo>
                    <a:pt x="50785" y="10611"/>
                  </a:lnTo>
                  <a:lnTo>
                    <a:pt x="50659" y="10736"/>
                  </a:lnTo>
                  <a:lnTo>
                    <a:pt x="50617" y="10946"/>
                  </a:lnTo>
                  <a:lnTo>
                    <a:pt x="50659" y="11156"/>
                  </a:lnTo>
                  <a:lnTo>
                    <a:pt x="50785" y="11323"/>
                  </a:lnTo>
                  <a:lnTo>
                    <a:pt x="50953" y="11407"/>
                  </a:lnTo>
                  <a:lnTo>
                    <a:pt x="51121" y="11449"/>
                  </a:lnTo>
                  <a:lnTo>
                    <a:pt x="51163" y="11449"/>
                  </a:lnTo>
                  <a:lnTo>
                    <a:pt x="54224" y="11407"/>
                  </a:lnTo>
                  <a:lnTo>
                    <a:pt x="54392" y="11365"/>
                  </a:lnTo>
                  <a:lnTo>
                    <a:pt x="54559" y="11240"/>
                  </a:lnTo>
                  <a:lnTo>
                    <a:pt x="54685" y="11072"/>
                  </a:lnTo>
                  <a:lnTo>
                    <a:pt x="54685" y="10862"/>
                  </a:lnTo>
                  <a:lnTo>
                    <a:pt x="54685" y="10694"/>
                  </a:lnTo>
                  <a:lnTo>
                    <a:pt x="54559" y="10527"/>
                  </a:lnTo>
                  <a:lnTo>
                    <a:pt x="54434" y="10401"/>
                  </a:lnTo>
                  <a:lnTo>
                    <a:pt x="54224" y="10359"/>
                  </a:lnTo>
                  <a:close/>
                  <a:moveTo>
                    <a:pt x="38917" y="10443"/>
                  </a:moveTo>
                  <a:lnTo>
                    <a:pt x="38750" y="10485"/>
                  </a:lnTo>
                  <a:lnTo>
                    <a:pt x="38582" y="10611"/>
                  </a:lnTo>
                  <a:lnTo>
                    <a:pt x="38456" y="10736"/>
                  </a:lnTo>
                  <a:lnTo>
                    <a:pt x="38414" y="10946"/>
                  </a:lnTo>
                  <a:lnTo>
                    <a:pt x="38456" y="11156"/>
                  </a:lnTo>
                  <a:lnTo>
                    <a:pt x="38582" y="11323"/>
                  </a:lnTo>
                  <a:lnTo>
                    <a:pt x="38708" y="11407"/>
                  </a:lnTo>
                  <a:lnTo>
                    <a:pt x="38917" y="11449"/>
                  </a:lnTo>
                  <a:lnTo>
                    <a:pt x="41979" y="11491"/>
                  </a:lnTo>
                  <a:lnTo>
                    <a:pt x="42188" y="11449"/>
                  </a:lnTo>
                  <a:lnTo>
                    <a:pt x="42356" y="11365"/>
                  </a:lnTo>
                  <a:lnTo>
                    <a:pt x="42440" y="11198"/>
                  </a:lnTo>
                  <a:lnTo>
                    <a:pt x="42482" y="10988"/>
                  </a:lnTo>
                  <a:lnTo>
                    <a:pt x="42440" y="10778"/>
                  </a:lnTo>
                  <a:lnTo>
                    <a:pt x="42356" y="10611"/>
                  </a:lnTo>
                  <a:lnTo>
                    <a:pt x="42188" y="10527"/>
                  </a:lnTo>
                  <a:lnTo>
                    <a:pt x="41979" y="10485"/>
                  </a:lnTo>
                  <a:lnTo>
                    <a:pt x="38917" y="10443"/>
                  </a:lnTo>
                  <a:close/>
                  <a:moveTo>
                    <a:pt x="45040" y="10485"/>
                  </a:moveTo>
                  <a:lnTo>
                    <a:pt x="44830" y="10527"/>
                  </a:lnTo>
                  <a:lnTo>
                    <a:pt x="44663" y="10653"/>
                  </a:lnTo>
                  <a:lnTo>
                    <a:pt x="44579" y="10778"/>
                  </a:lnTo>
                  <a:lnTo>
                    <a:pt x="44537" y="10988"/>
                  </a:lnTo>
                  <a:lnTo>
                    <a:pt x="44579" y="11198"/>
                  </a:lnTo>
                  <a:lnTo>
                    <a:pt x="44663" y="11365"/>
                  </a:lnTo>
                  <a:lnTo>
                    <a:pt x="44830" y="11449"/>
                  </a:lnTo>
                  <a:lnTo>
                    <a:pt x="45040" y="11491"/>
                  </a:lnTo>
                  <a:lnTo>
                    <a:pt x="48101" y="11491"/>
                  </a:lnTo>
                  <a:lnTo>
                    <a:pt x="48269" y="11449"/>
                  </a:lnTo>
                  <a:lnTo>
                    <a:pt x="48437" y="11323"/>
                  </a:lnTo>
                  <a:lnTo>
                    <a:pt x="48563" y="11198"/>
                  </a:lnTo>
                  <a:lnTo>
                    <a:pt x="48604" y="10988"/>
                  </a:lnTo>
                  <a:lnTo>
                    <a:pt x="48563" y="10778"/>
                  </a:lnTo>
                  <a:lnTo>
                    <a:pt x="48437" y="10611"/>
                  </a:lnTo>
                  <a:lnTo>
                    <a:pt x="48269" y="10527"/>
                  </a:lnTo>
                  <a:lnTo>
                    <a:pt x="48101" y="10485"/>
                  </a:lnTo>
                  <a:close/>
                  <a:moveTo>
                    <a:pt x="504" y="9269"/>
                  </a:moveTo>
                  <a:lnTo>
                    <a:pt x="336" y="9311"/>
                  </a:lnTo>
                  <a:lnTo>
                    <a:pt x="169" y="9436"/>
                  </a:lnTo>
                  <a:lnTo>
                    <a:pt x="43" y="9604"/>
                  </a:lnTo>
                  <a:lnTo>
                    <a:pt x="1" y="9772"/>
                  </a:lnTo>
                  <a:lnTo>
                    <a:pt x="1" y="12833"/>
                  </a:lnTo>
                  <a:lnTo>
                    <a:pt x="43" y="13043"/>
                  </a:lnTo>
                  <a:lnTo>
                    <a:pt x="169" y="13211"/>
                  </a:lnTo>
                  <a:lnTo>
                    <a:pt x="336" y="13294"/>
                  </a:lnTo>
                  <a:lnTo>
                    <a:pt x="504" y="13336"/>
                  </a:lnTo>
                  <a:lnTo>
                    <a:pt x="714" y="13294"/>
                  </a:lnTo>
                  <a:lnTo>
                    <a:pt x="882" y="13211"/>
                  </a:lnTo>
                  <a:lnTo>
                    <a:pt x="1007" y="13043"/>
                  </a:lnTo>
                  <a:lnTo>
                    <a:pt x="1049" y="12833"/>
                  </a:lnTo>
                  <a:lnTo>
                    <a:pt x="1049" y="9772"/>
                  </a:lnTo>
                  <a:lnTo>
                    <a:pt x="1007" y="9604"/>
                  </a:lnTo>
                  <a:lnTo>
                    <a:pt x="882" y="9436"/>
                  </a:lnTo>
                  <a:lnTo>
                    <a:pt x="714" y="9311"/>
                  </a:lnTo>
                  <a:lnTo>
                    <a:pt x="504" y="9269"/>
                  </a:lnTo>
                  <a:close/>
                  <a:moveTo>
                    <a:pt x="272961" y="10736"/>
                  </a:moveTo>
                  <a:lnTo>
                    <a:pt x="272751" y="10778"/>
                  </a:lnTo>
                  <a:lnTo>
                    <a:pt x="272583" y="10904"/>
                  </a:lnTo>
                  <a:lnTo>
                    <a:pt x="270570" y="13211"/>
                  </a:lnTo>
                  <a:lnTo>
                    <a:pt x="270486" y="13378"/>
                  </a:lnTo>
                  <a:lnTo>
                    <a:pt x="270444" y="13588"/>
                  </a:lnTo>
                  <a:lnTo>
                    <a:pt x="270528" y="13756"/>
                  </a:lnTo>
                  <a:lnTo>
                    <a:pt x="270654" y="13924"/>
                  </a:lnTo>
                  <a:lnTo>
                    <a:pt x="270780" y="14007"/>
                  </a:lnTo>
                  <a:lnTo>
                    <a:pt x="270948" y="14049"/>
                  </a:lnTo>
                  <a:lnTo>
                    <a:pt x="271157" y="14007"/>
                  </a:lnTo>
                  <a:lnTo>
                    <a:pt x="271283" y="13965"/>
                  </a:lnTo>
                  <a:lnTo>
                    <a:pt x="271367" y="13882"/>
                  </a:lnTo>
                  <a:lnTo>
                    <a:pt x="273338" y="11575"/>
                  </a:lnTo>
                  <a:lnTo>
                    <a:pt x="273464" y="11407"/>
                  </a:lnTo>
                  <a:lnTo>
                    <a:pt x="273464" y="11198"/>
                  </a:lnTo>
                  <a:lnTo>
                    <a:pt x="273422" y="11030"/>
                  </a:lnTo>
                  <a:lnTo>
                    <a:pt x="273296" y="10862"/>
                  </a:lnTo>
                  <a:lnTo>
                    <a:pt x="273170" y="10778"/>
                  </a:lnTo>
                  <a:lnTo>
                    <a:pt x="272961" y="10736"/>
                  </a:lnTo>
                  <a:close/>
                  <a:moveTo>
                    <a:pt x="269019" y="15349"/>
                  </a:moveTo>
                  <a:lnTo>
                    <a:pt x="268809" y="15433"/>
                  </a:lnTo>
                  <a:lnTo>
                    <a:pt x="268683" y="15475"/>
                  </a:lnTo>
                  <a:lnTo>
                    <a:pt x="268599" y="15559"/>
                  </a:lnTo>
                  <a:lnTo>
                    <a:pt x="266712" y="17949"/>
                  </a:lnTo>
                  <a:lnTo>
                    <a:pt x="266586" y="18117"/>
                  </a:lnTo>
                  <a:lnTo>
                    <a:pt x="266586" y="18327"/>
                  </a:lnTo>
                  <a:lnTo>
                    <a:pt x="266628" y="18494"/>
                  </a:lnTo>
                  <a:lnTo>
                    <a:pt x="266796" y="18662"/>
                  </a:lnTo>
                  <a:lnTo>
                    <a:pt x="266922" y="18746"/>
                  </a:lnTo>
                  <a:lnTo>
                    <a:pt x="267090" y="18746"/>
                  </a:lnTo>
                  <a:lnTo>
                    <a:pt x="267299" y="18704"/>
                  </a:lnTo>
                  <a:lnTo>
                    <a:pt x="267425" y="18662"/>
                  </a:lnTo>
                  <a:lnTo>
                    <a:pt x="267509" y="18578"/>
                  </a:lnTo>
                  <a:lnTo>
                    <a:pt x="269396" y="16188"/>
                  </a:lnTo>
                  <a:lnTo>
                    <a:pt x="269480" y="16020"/>
                  </a:lnTo>
                  <a:lnTo>
                    <a:pt x="269522" y="15811"/>
                  </a:lnTo>
                  <a:lnTo>
                    <a:pt x="269438" y="15643"/>
                  </a:lnTo>
                  <a:lnTo>
                    <a:pt x="269312" y="15475"/>
                  </a:lnTo>
                  <a:lnTo>
                    <a:pt x="269186" y="15391"/>
                  </a:lnTo>
                  <a:lnTo>
                    <a:pt x="269019" y="15349"/>
                  </a:lnTo>
                  <a:close/>
                  <a:moveTo>
                    <a:pt x="504" y="15391"/>
                  </a:moveTo>
                  <a:lnTo>
                    <a:pt x="336" y="15433"/>
                  </a:lnTo>
                  <a:lnTo>
                    <a:pt x="169" y="15517"/>
                  </a:lnTo>
                  <a:lnTo>
                    <a:pt x="43" y="15685"/>
                  </a:lnTo>
                  <a:lnTo>
                    <a:pt x="1" y="15894"/>
                  </a:lnTo>
                  <a:lnTo>
                    <a:pt x="1" y="18956"/>
                  </a:lnTo>
                  <a:lnTo>
                    <a:pt x="43" y="19124"/>
                  </a:lnTo>
                  <a:lnTo>
                    <a:pt x="169" y="19291"/>
                  </a:lnTo>
                  <a:lnTo>
                    <a:pt x="336" y="19417"/>
                  </a:lnTo>
                  <a:lnTo>
                    <a:pt x="504" y="19459"/>
                  </a:lnTo>
                  <a:lnTo>
                    <a:pt x="714" y="19417"/>
                  </a:lnTo>
                  <a:lnTo>
                    <a:pt x="882" y="19291"/>
                  </a:lnTo>
                  <a:lnTo>
                    <a:pt x="1007" y="19124"/>
                  </a:lnTo>
                  <a:lnTo>
                    <a:pt x="1049" y="18956"/>
                  </a:lnTo>
                  <a:lnTo>
                    <a:pt x="1049" y="15894"/>
                  </a:lnTo>
                  <a:lnTo>
                    <a:pt x="1007" y="15685"/>
                  </a:lnTo>
                  <a:lnTo>
                    <a:pt x="882" y="15517"/>
                  </a:lnTo>
                  <a:lnTo>
                    <a:pt x="714" y="15433"/>
                  </a:lnTo>
                  <a:lnTo>
                    <a:pt x="504" y="15391"/>
                  </a:lnTo>
                  <a:close/>
                  <a:moveTo>
                    <a:pt x="265119" y="20172"/>
                  </a:moveTo>
                  <a:lnTo>
                    <a:pt x="264993" y="20214"/>
                  </a:lnTo>
                  <a:lnTo>
                    <a:pt x="264909" y="20256"/>
                  </a:lnTo>
                  <a:lnTo>
                    <a:pt x="264825" y="20340"/>
                  </a:lnTo>
                  <a:lnTo>
                    <a:pt x="262980" y="22814"/>
                  </a:lnTo>
                  <a:lnTo>
                    <a:pt x="262896" y="23024"/>
                  </a:lnTo>
                  <a:lnTo>
                    <a:pt x="262896" y="23191"/>
                  </a:lnTo>
                  <a:lnTo>
                    <a:pt x="262980" y="23401"/>
                  </a:lnTo>
                  <a:lnTo>
                    <a:pt x="263106" y="23527"/>
                  </a:lnTo>
                  <a:lnTo>
                    <a:pt x="263273" y="23611"/>
                  </a:lnTo>
                  <a:lnTo>
                    <a:pt x="263525" y="23611"/>
                  </a:lnTo>
                  <a:lnTo>
                    <a:pt x="263651" y="23569"/>
                  </a:lnTo>
                  <a:lnTo>
                    <a:pt x="263735" y="23527"/>
                  </a:lnTo>
                  <a:lnTo>
                    <a:pt x="263819" y="23401"/>
                  </a:lnTo>
                  <a:lnTo>
                    <a:pt x="265622" y="20969"/>
                  </a:lnTo>
                  <a:lnTo>
                    <a:pt x="265706" y="20801"/>
                  </a:lnTo>
                  <a:lnTo>
                    <a:pt x="265706" y="20591"/>
                  </a:lnTo>
                  <a:lnTo>
                    <a:pt x="265664" y="20424"/>
                  </a:lnTo>
                  <a:lnTo>
                    <a:pt x="265538" y="20256"/>
                  </a:lnTo>
                  <a:lnTo>
                    <a:pt x="265370" y="20172"/>
                  </a:lnTo>
                  <a:close/>
                  <a:moveTo>
                    <a:pt x="504" y="21472"/>
                  </a:moveTo>
                  <a:lnTo>
                    <a:pt x="336" y="21514"/>
                  </a:lnTo>
                  <a:lnTo>
                    <a:pt x="169" y="21640"/>
                  </a:lnTo>
                  <a:lnTo>
                    <a:pt x="43" y="21807"/>
                  </a:lnTo>
                  <a:lnTo>
                    <a:pt x="1" y="21975"/>
                  </a:lnTo>
                  <a:lnTo>
                    <a:pt x="1" y="25036"/>
                  </a:lnTo>
                  <a:lnTo>
                    <a:pt x="43" y="25246"/>
                  </a:lnTo>
                  <a:lnTo>
                    <a:pt x="169" y="25414"/>
                  </a:lnTo>
                  <a:lnTo>
                    <a:pt x="336" y="25498"/>
                  </a:lnTo>
                  <a:lnTo>
                    <a:pt x="504" y="25540"/>
                  </a:lnTo>
                  <a:lnTo>
                    <a:pt x="714" y="25498"/>
                  </a:lnTo>
                  <a:lnTo>
                    <a:pt x="882" y="25414"/>
                  </a:lnTo>
                  <a:lnTo>
                    <a:pt x="1007" y="25246"/>
                  </a:lnTo>
                  <a:lnTo>
                    <a:pt x="1049" y="25036"/>
                  </a:lnTo>
                  <a:lnTo>
                    <a:pt x="1049" y="21975"/>
                  </a:lnTo>
                  <a:lnTo>
                    <a:pt x="1007" y="21807"/>
                  </a:lnTo>
                  <a:lnTo>
                    <a:pt x="882" y="21640"/>
                  </a:lnTo>
                  <a:lnTo>
                    <a:pt x="714" y="21514"/>
                  </a:lnTo>
                  <a:lnTo>
                    <a:pt x="504" y="21472"/>
                  </a:lnTo>
                  <a:close/>
                  <a:moveTo>
                    <a:pt x="261512" y="25120"/>
                  </a:moveTo>
                  <a:lnTo>
                    <a:pt x="261428" y="25162"/>
                  </a:lnTo>
                  <a:lnTo>
                    <a:pt x="261302" y="25246"/>
                  </a:lnTo>
                  <a:lnTo>
                    <a:pt x="261219" y="25330"/>
                  </a:lnTo>
                  <a:lnTo>
                    <a:pt x="260128" y="26965"/>
                  </a:lnTo>
                  <a:lnTo>
                    <a:pt x="259667" y="27678"/>
                  </a:lnTo>
                  <a:lnTo>
                    <a:pt x="259541" y="27888"/>
                  </a:lnTo>
                  <a:lnTo>
                    <a:pt x="259457" y="28098"/>
                  </a:lnTo>
                  <a:lnTo>
                    <a:pt x="259499" y="28307"/>
                  </a:lnTo>
                  <a:lnTo>
                    <a:pt x="259583" y="28475"/>
                  </a:lnTo>
                  <a:lnTo>
                    <a:pt x="259709" y="28601"/>
                  </a:lnTo>
                  <a:lnTo>
                    <a:pt x="259835" y="28643"/>
                  </a:lnTo>
                  <a:lnTo>
                    <a:pt x="259961" y="28685"/>
                  </a:lnTo>
                  <a:lnTo>
                    <a:pt x="260086" y="28685"/>
                  </a:lnTo>
                  <a:lnTo>
                    <a:pt x="260212" y="28601"/>
                  </a:lnTo>
                  <a:lnTo>
                    <a:pt x="260338" y="28559"/>
                  </a:lnTo>
                  <a:lnTo>
                    <a:pt x="260422" y="28433"/>
                  </a:lnTo>
                  <a:lnTo>
                    <a:pt x="260548" y="28224"/>
                  </a:lnTo>
                  <a:lnTo>
                    <a:pt x="261009" y="27511"/>
                  </a:lnTo>
                  <a:lnTo>
                    <a:pt x="262057" y="25917"/>
                  </a:lnTo>
                  <a:lnTo>
                    <a:pt x="262141" y="25707"/>
                  </a:lnTo>
                  <a:lnTo>
                    <a:pt x="262141" y="25540"/>
                  </a:lnTo>
                  <a:lnTo>
                    <a:pt x="262099" y="25330"/>
                  </a:lnTo>
                  <a:lnTo>
                    <a:pt x="261932" y="25204"/>
                  </a:lnTo>
                  <a:lnTo>
                    <a:pt x="261806" y="25120"/>
                  </a:lnTo>
                  <a:close/>
                  <a:moveTo>
                    <a:pt x="504" y="27595"/>
                  </a:moveTo>
                  <a:lnTo>
                    <a:pt x="336" y="27636"/>
                  </a:lnTo>
                  <a:lnTo>
                    <a:pt x="169" y="27720"/>
                  </a:lnTo>
                  <a:lnTo>
                    <a:pt x="43" y="27888"/>
                  </a:lnTo>
                  <a:lnTo>
                    <a:pt x="1" y="28098"/>
                  </a:lnTo>
                  <a:lnTo>
                    <a:pt x="1" y="31159"/>
                  </a:lnTo>
                  <a:lnTo>
                    <a:pt x="43" y="31327"/>
                  </a:lnTo>
                  <a:lnTo>
                    <a:pt x="169" y="31495"/>
                  </a:lnTo>
                  <a:lnTo>
                    <a:pt x="336" y="31620"/>
                  </a:lnTo>
                  <a:lnTo>
                    <a:pt x="504" y="31662"/>
                  </a:lnTo>
                  <a:lnTo>
                    <a:pt x="714" y="31620"/>
                  </a:lnTo>
                  <a:lnTo>
                    <a:pt x="882" y="31495"/>
                  </a:lnTo>
                  <a:lnTo>
                    <a:pt x="1007" y="31327"/>
                  </a:lnTo>
                  <a:lnTo>
                    <a:pt x="1049" y="31159"/>
                  </a:lnTo>
                  <a:lnTo>
                    <a:pt x="1049" y="28098"/>
                  </a:lnTo>
                  <a:lnTo>
                    <a:pt x="1007" y="27888"/>
                  </a:lnTo>
                  <a:lnTo>
                    <a:pt x="882" y="27720"/>
                  </a:lnTo>
                  <a:lnTo>
                    <a:pt x="714" y="27636"/>
                  </a:lnTo>
                  <a:lnTo>
                    <a:pt x="504" y="27595"/>
                  </a:lnTo>
                  <a:close/>
                  <a:moveTo>
                    <a:pt x="259331" y="30111"/>
                  </a:moveTo>
                  <a:lnTo>
                    <a:pt x="259122" y="30153"/>
                  </a:lnTo>
                  <a:lnTo>
                    <a:pt x="258954" y="30278"/>
                  </a:lnTo>
                  <a:lnTo>
                    <a:pt x="258828" y="30488"/>
                  </a:lnTo>
                  <a:lnTo>
                    <a:pt x="258828" y="30656"/>
                  </a:lnTo>
                  <a:lnTo>
                    <a:pt x="258870" y="30865"/>
                  </a:lnTo>
                  <a:lnTo>
                    <a:pt x="258996" y="30991"/>
                  </a:lnTo>
                  <a:lnTo>
                    <a:pt x="260338" y="32207"/>
                  </a:lnTo>
                  <a:lnTo>
                    <a:pt x="261219" y="33046"/>
                  </a:lnTo>
                  <a:lnTo>
                    <a:pt x="261386" y="33172"/>
                  </a:lnTo>
                  <a:lnTo>
                    <a:pt x="261596" y="33214"/>
                  </a:lnTo>
                  <a:lnTo>
                    <a:pt x="261764" y="33172"/>
                  </a:lnTo>
                  <a:lnTo>
                    <a:pt x="261932" y="33046"/>
                  </a:lnTo>
                  <a:lnTo>
                    <a:pt x="262057" y="32878"/>
                  </a:lnTo>
                  <a:lnTo>
                    <a:pt x="262099" y="32669"/>
                  </a:lnTo>
                  <a:lnTo>
                    <a:pt x="262057" y="32501"/>
                  </a:lnTo>
                  <a:lnTo>
                    <a:pt x="261932" y="32333"/>
                  </a:lnTo>
                  <a:lnTo>
                    <a:pt x="261009" y="31453"/>
                  </a:lnTo>
                  <a:lnTo>
                    <a:pt x="259667" y="30236"/>
                  </a:lnTo>
                  <a:lnTo>
                    <a:pt x="259499" y="30153"/>
                  </a:lnTo>
                  <a:lnTo>
                    <a:pt x="259331" y="30111"/>
                  </a:lnTo>
                  <a:close/>
                  <a:moveTo>
                    <a:pt x="263693" y="34388"/>
                  </a:moveTo>
                  <a:lnTo>
                    <a:pt x="263525" y="34430"/>
                  </a:lnTo>
                  <a:lnTo>
                    <a:pt x="263357" y="34514"/>
                  </a:lnTo>
                  <a:lnTo>
                    <a:pt x="263232" y="34682"/>
                  </a:lnTo>
                  <a:lnTo>
                    <a:pt x="263190" y="34849"/>
                  </a:lnTo>
                  <a:lnTo>
                    <a:pt x="263232" y="35059"/>
                  </a:lnTo>
                  <a:lnTo>
                    <a:pt x="263315" y="35227"/>
                  </a:lnTo>
                  <a:lnTo>
                    <a:pt x="264322" y="36359"/>
                  </a:lnTo>
                  <a:lnTo>
                    <a:pt x="265328" y="37491"/>
                  </a:lnTo>
                  <a:lnTo>
                    <a:pt x="265412" y="37575"/>
                  </a:lnTo>
                  <a:lnTo>
                    <a:pt x="265538" y="37617"/>
                  </a:lnTo>
                  <a:lnTo>
                    <a:pt x="265748" y="37659"/>
                  </a:lnTo>
                  <a:lnTo>
                    <a:pt x="265915" y="37659"/>
                  </a:lnTo>
                  <a:lnTo>
                    <a:pt x="266041" y="37575"/>
                  </a:lnTo>
                  <a:lnTo>
                    <a:pt x="266167" y="37407"/>
                  </a:lnTo>
                  <a:lnTo>
                    <a:pt x="266251" y="37198"/>
                  </a:lnTo>
                  <a:lnTo>
                    <a:pt x="266209" y="37030"/>
                  </a:lnTo>
                  <a:lnTo>
                    <a:pt x="266125" y="36820"/>
                  </a:lnTo>
                  <a:lnTo>
                    <a:pt x="265077" y="35688"/>
                  </a:lnTo>
                  <a:lnTo>
                    <a:pt x="264070" y="34556"/>
                  </a:lnTo>
                  <a:lnTo>
                    <a:pt x="263902" y="34430"/>
                  </a:lnTo>
                  <a:lnTo>
                    <a:pt x="263693" y="34388"/>
                  </a:lnTo>
                  <a:close/>
                  <a:moveTo>
                    <a:pt x="504" y="33675"/>
                  </a:moveTo>
                  <a:lnTo>
                    <a:pt x="336" y="33717"/>
                  </a:lnTo>
                  <a:lnTo>
                    <a:pt x="169" y="33843"/>
                  </a:lnTo>
                  <a:lnTo>
                    <a:pt x="43" y="34011"/>
                  </a:lnTo>
                  <a:lnTo>
                    <a:pt x="1" y="34178"/>
                  </a:lnTo>
                  <a:lnTo>
                    <a:pt x="1" y="37240"/>
                  </a:lnTo>
                  <a:lnTo>
                    <a:pt x="43" y="37449"/>
                  </a:lnTo>
                  <a:lnTo>
                    <a:pt x="169" y="37617"/>
                  </a:lnTo>
                  <a:lnTo>
                    <a:pt x="336" y="37701"/>
                  </a:lnTo>
                  <a:lnTo>
                    <a:pt x="504" y="37743"/>
                  </a:lnTo>
                  <a:lnTo>
                    <a:pt x="714" y="37701"/>
                  </a:lnTo>
                  <a:lnTo>
                    <a:pt x="882" y="37617"/>
                  </a:lnTo>
                  <a:lnTo>
                    <a:pt x="1007" y="37449"/>
                  </a:lnTo>
                  <a:lnTo>
                    <a:pt x="1049" y="37240"/>
                  </a:lnTo>
                  <a:lnTo>
                    <a:pt x="1049" y="34178"/>
                  </a:lnTo>
                  <a:lnTo>
                    <a:pt x="1007" y="34011"/>
                  </a:lnTo>
                  <a:lnTo>
                    <a:pt x="882" y="33843"/>
                  </a:lnTo>
                  <a:lnTo>
                    <a:pt x="714" y="33717"/>
                  </a:lnTo>
                  <a:lnTo>
                    <a:pt x="504" y="33675"/>
                  </a:lnTo>
                  <a:close/>
                  <a:moveTo>
                    <a:pt x="267677" y="39001"/>
                  </a:moveTo>
                  <a:lnTo>
                    <a:pt x="267509" y="39043"/>
                  </a:lnTo>
                  <a:lnTo>
                    <a:pt x="267341" y="39127"/>
                  </a:lnTo>
                  <a:lnTo>
                    <a:pt x="267215" y="39295"/>
                  </a:lnTo>
                  <a:lnTo>
                    <a:pt x="267173" y="39462"/>
                  </a:lnTo>
                  <a:lnTo>
                    <a:pt x="267173" y="39672"/>
                  </a:lnTo>
                  <a:lnTo>
                    <a:pt x="267257" y="39840"/>
                  </a:lnTo>
                  <a:lnTo>
                    <a:pt x="268222" y="41014"/>
                  </a:lnTo>
                  <a:lnTo>
                    <a:pt x="269144" y="42230"/>
                  </a:lnTo>
                  <a:lnTo>
                    <a:pt x="269228" y="42356"/>
                  </a:lnTo>
                  <a:lnTo>
                    <a:pt x="269312" y="42398"/>
                  </a:lnTo>
                  <a:lnTo>
                    <a:pt x="269438" y="42440"/>
                  </a:lnTo>
                  <a:lnTo>
                    <a:pt x="269690" y="42440"/>
                  </a:lnTo>
                  <a:lnTo>
                    <a:pt x="269857" y="42356"/>
                  </a:lnTo>
                  <a:lnTo>
                    <a:pt x="269983" y="42188"/>
                  </a:lnTo>
                  <a:lnTo>
                    <a:pt x="270025" y="42020"/>
                  </a:lnTo>
                  <a:lnTo>
                    <a:pt x="270025" y="41811"/>
                  </a:lnTo>
                  <a:lnTo>
                    <a:pt x="269941" y="41643"/>
                  </a:lnTo>
                  <a:lnTo>
                    <a:pt x="269019" y="40427"/>
                  </a:lnTo>
                  <a:lnTo>
                    <a:pt x="268054" y="39211"/>
                  </a:lnTo>
                  <a:lnTo>
                    <a:pt x="267970" y="39127"/>
                  </a:lnTo>
                  <a:lnTo>
                    <a:pt x="267886" y="39085"/>
                  </a:lnTo>
                  <a:lnTo>
                    <a:pt x="267677" y="39001"/>
                  </a:lnTo>
                  <a:close/>
                  <a:moveTo>
                    <a:pt x="504" y="39798"/>
                  </a:moveTo>
                  <a:lnTo>
                    <a:pt x="336" y="39840"/>
                  </a:lnTo>
                  <a:lnTo>
                    <a:pt x="169" y="39924"/>
                  </a:lnTo>
                  <a:lnTo>
                    <a:pt x="43" y="40091"/>
                  </a:lnTo>
                  <a:lnTo>
                    <a:pt x="1" y="40301"/>
                  </a:lnTo>
                  <a:lnTo>
                    <a:pt x="1" y="43362"/>
                  </a:lnTo>
                  <a:lnTo>
                    <a:pt x="43" y="43530"/>
                  </a:lnTo>
                  <a:lnTo>
                    <a:pt x="169" y="43698"/>
                  </a:lnTo>
                  <a:lnTo>
                    <a:pt x="336" y="43824"/>
                  </a:lnTo>
                  <a:lnTo>
                    <a:pt x="504" y="43866"/>
                  </a:lnTo>
                  <a:lnTo>
                    <a:pt x="714" y="43824"/>
                  </a:lnTo>
                  <a:lnTo>
                    <a:pt x="882" y="43698"/>
                  </a:lnTo>
                  <a:lnTo>
                    <a:pt x="1007" y="43530"/>
                  </a:lnTo>
                  <a:lnTo>
                    <a:pt x="1049" y="43362"/>
                  </a:lnTo>
                  <a:lnTo>
                    <a:pt x="1049" y="40301"/>
                  </a:lnTo>
                  <a:lnTo>
                    <a:pt x="1007" y="40091"/>
                  </a:lnTo>
                  <a:lnTo>
                    <a:pt x="882" y="39924"/>
                  </a:lnTo>
                  <a:lnTo>
                    <a:pt x="714" y="39840"/>
                  </a:lnTo>
                  <a:lnTo>
                    <a:pt x="504" y="39798"/>
                  </a:lnTo>
                  <a:close/>
                  <a:moveTo>
                    <a:pt x="271325" y="43907"/>
                  </a:moveTo>
                  <a:lnTo>
                    <a:pt x="271157" y="43949"/>
                  </a:lnTo>
                  <a:lnTo>
                    <a:pt x="271032" y="43991"/>
                  </a:lnTo>
                  <a:lnTo>
                    <a:pt x="270906" y="44159"/>
                  </a:lnTo>
                  <a:lnTo>
                    <a:pt x="270822" y="44327"/>
                  </a:lnTo>
                  <a:lnTo>
                    <a:pt x="270822" y="44537"/>
                  </a:lnTo>
                  <a:lnTo>
                    <a:pt x="270906" y="44704"/>
                  </a:lnTo>
                  <a:lnTo>
                    <a:pt x="271744" y="45962"/>
                  </a:lnTo>
                  <a:lnTo>
                    <a:pt x="272583" y="47220"/>
                  </a:lnTo>
                  <a:lnTo>
                    <a:pt x="272667" y="47346"/>
                  </a:lnTo>
                  <a:lnTo>
                    <a:pt x="272751" y="47430"/>
                  </a:lnTo>
                  <a:lnTo>
                    <a:pt x="272877" y="47472"/>
                  </a:lnTo>
                  <a:lnTo>
                    <a:pt x="273128" y="47472"/>
                  </a:lnTo>
                  <a:lnTo>
                    <a:pt x="273296" y="47388"/>
                  </a:lnTo>
                  <a:lnTo>
                    <a:pt x="273422" y="47262"/>
                  </a:lnTo>
                  <a:lnTo>
                    <a:pt x="273506" y="47095"/>
                  </a:lnTo>
                  <a:lnTo>
                    <a:pt x="273506" y="46885"/>
                  </a:lnTo>
                  <a:lnTo>
                    <a:pt x="273422" y="46675"/>
                  </a:lnTo>
                  <a:lnTo>
                    <a:pt x="272583" y="45417"/>
                  </a:lnTo>
                  <a:lnTo>
                    <a:pt x="271744" y="44117"/>
                  </a:lnTo>
                  <a:lnTo>
                    <a:pt x="271661" y="44033"/>
                  </a:lnTo>
                  <a:lnTo>
                    <a:pt x="271535" y="43991"/>
                  </a:lnTo>
                  <a:lnTo>
                    <a:pt x="271451" y="43949"/>
                  </a:lnTo>
                  <a:lnTo>
                    <a:pt x="271325" y="43907"/>
                  </a:lnTo>
                  <a:close/>
                  <a:moveTo>
                    <a:pt x="196680" y="47807"/>
                  </a:moveTo>
                  <a:lnTo>
                    <a:pt x="196512" y="47849"/>
                  </a:lnTo>
                  <a:lnTo>
                    <a:pt x="196344" y="47933"/>
                  </a:lnTo>
                  <a:lnTo>
                    <a:pt x="196218" y="48101"/>
                  </a:lnTo>
                  <a:lnTo>
                    <a:pt x="196176" y="48311"/>
                  </a:lnTo>
                  <a:lnTo>
                    <a:pt x="196218" y="48520"/>
                  </a:lnTo>
                  <a:lnTo>
                    <a:pt x="196344" y="48646"/>
                  </a:lnTo>
                  <a:lnTo>
                    <a:pt x="196512" y="48772"/>
                  </a:lnTo>
                  <a:lnTo>
                    <a:pt x="196680" y="48814"/>
                  </a:lnTo>
                  <a:lnTo>
                    <a:pt x="199741" y="48814"/>
                  </a:lnTo>
                  <a:lnTo>
                    <a:pt x="199951" y="48772"/>
                  </a:lnTo>
                  <a:lnTo>
                    <a:pt x="200118" y="48688"/>
                  </a:lnTo>
                  <a:lnTo>
                    <a:pt x="200202" y="48520"/>
                  </a:lnTo>
                  <a:lnTo>
                    <a:pt x="200244" y="48311"/>
                  </a:lnTo>
                  <a:lnTo>
                    <a:pt x="200202" y="48101"/>
                  </a:lnTo>
                  <a:lnTo>
                    <a:pt x="200118" y="47975"/>
                  </a:lnTo>
                  <a:lnTo>
                    <a:pt x="199951" y="47849"/>
                  </a:lnTo>
                  <a:lnTo>
                    <a:pt x="199741" y="47807"/>
                  </a:lnTo>
                  <a:close/>
                  <a:moveTo>
                    <a:pt x="193660" y="47807"/>
                  </a:moveTo>
                  <a:lnTo>
                    <a:pt x="190599" y="47849"/>
                  </a:lnTo>
                  <a:lnTo>
                    <a:pt x="190389" y="47891"/>
                  </a:lnTo>
                  <a:lnTo>
                    <a:pt x="190221" y="48017"/>
                  </a:lnTo>
                  <a:lnTo>
                    <a:pt x="190138" y="48185"/>
                  </a:lnTo>
                  <a:lnTo>
                    <a:pt x="190096" y="48353"/>
                  </a:lnTo>
                  <a:lnTo>
                    <a:pt x="190138" y="48562"/>
                  </a:lnTo>
                  <a:lnTo>
                    <a:pt x="190221" y="48730"/>
                  </a:lnTo>
                  <a:lnTo>
                    <a:pt x="190389" y="48814"/>
                  </a:lnTo>
                  <a:lnTo>
                    <a:pt x="190599" y="48856"/>
                  </a:lnTo>
                  <a:lnTo>
                    <a:pt x="193660" y="48814"/>
                  </a:lnTo>
                  <a:lnTo>
                    <a:pt x="193828" y="48772"/>
                  </a:lnTo>
                  <a:lnTo>
                    <a:pt x="193996" y="48688"/>
                  </a:lnTo>
                  <a:lnTo>
                    <a:pt x="194121" y="48520"/>
                  </a:lnTo>
                  <a:lnTo>
                    <a:pt x="194163" y="48311"/>
                  </a:lnTo>
                  <a:lnTo>
                    <a:pt x="194121" y="48101"/>
                  </a:lnTo>
                  <a:lnTo>
                    <a:pt x="193996" y="47975"/>
                  </a:lnTo>
                  <a:lnTo>
                    <a:pt x="193828" y="47849"/>
                  </a:lnTo>
                  <a:lnTo>
                    <a:pt x="193660" y="47807"/>
                  </a:lnTo>
                  <a:close/>
                  <a:moveTo>
                    <a:pt x="202802" y="47849"/>
                  </a:moveTo>
                  <a:lnTo>
                    <a:pt x="202592" y="47891"/>
                  </a:lnTo>
                  <a:lnTo>
                    <a:pt x="202467" y="47975"/>
                  </a:lnTo>
                  <a:lnTo>
                    <a:pt x="202341" y="48143"/>
                  </a:lnTo>
                  <a:lnTo>
                    <a:pt x="202299" y="48353"/>
                  </a:lnTo>
                  <a:lnTo>
                    <a:pt x="202341" y="48520"/>
                  </a:lnTo>
                  <a:lnTo>
                    <a:pt x="202425" y="48688"/>
                  </a:lnTo>
                  <a:lnTo>
                    <a:pt x="202592" y="48814"/>
                  </a:lnTo>
                  <a:lnTo>
                    <a:pt x="202802" y="48856"/>
                  </a:lnTo>
                  <a:lnTo>
                    <a:pt x="205863" y="48898"/>
                  </a:lnTo>
                  <a:lnTo>
                    <a:pt x="206031" y="48856"/>
                  </a:lnTo>
                  <a:lnTo>
                    <a:pt x="206199" y="48772"/>
                  </a:lnTo>
                  <a:lnTo>
                    <a:pt x="206325" y="48604"/>
                  </a:lnTo>
                  <a:lnTo>
                    <a:pt x="206367" y="48395"/>
                  </a:lnTo>
                  <a:lnTo>
                    <a:pt x="206325" y="48227"/>
                  </a:lnTo>
                  <a:lnTo>
                    <a:pt x="206241" y="48059"/>
                  </a:lnTo>
                  <a:lnTo>
                    <a:pt x="206073" y="47933"/>
                  </a:lnTo>
                  <a:lnTo>
                    <a:pt x="205863" y="47891"/>
                  </a:lnTo>
                  <a:lnTo>
                    <a:pt x="202802" y="47849"/>
                  </a:lnTo>
                  <a:close/>
                  <a:moveTo>
                    <a:pt x="187538" y="47891"/>
                  </a:moveTo>
                  <a:lnTo>
                    <a:pt x="184476" y="47975"/>
                  </a:lnTo>
                  <a:lnTo>
                    <a:pt x="184267" y="48017"/>
                  </a:lnTo>
                  <a:lnTo>
                    <a:pt x="184141" y="48143"/>
                  </a:lnTo>
                  <a:lnTo>
                    <a:pt x="184015" y="48311"/>
                  </a:lnTo>
                  <a:lnTo>
                    <a:pt x="183973" y="48520"/>
                  </a:lnTo>
                  <a:lnTo>
                    <a:pt x="184015" y="48688"/>
                  </a:lnTo>
                  <a:lnTo>
                    <a:pt x="184141" y="48856"/>
                  </a:lnTo>
                  <a:lnTo>
                    <a:pt x="184308" y="48982"/>
                  </a:lnTo>
                  <a:lnTo>
                    <a:pt x="184476" y="49024"/>
                  </a:lnTo>
                  <a:lnTo>
                    <a:pt x="184518" y="49024"/>
                  </a:lnTo>
                  <a:lnTo>
                    <a:pt x="187538" y="48940"/>
                  </a:lnTo>
                  <a:lnTo>
                    <a:pt x="187747" y="48898"/>
                  </a:lnTo>
                  <a:lnTo>
                    <a:pt x="187915" y="48772"/>
                  </a:lnTo>
                  <a:lnTo>
                    <a:pt x="187999" y="48604"/>
                  </a:lnTo>
                  <a:lnTo>
                    <a:pt x="188041" y="48395"/>
                  </a:lnTo>
                  <a:lnTo>
                    <a:pt x="187999" y="48227"/>
                  </a:lnTo>
                  <a:lnTo>
                    <a:pt x="187915" y="48059"/>
                  </a:lnTo>
                  <a:lnTo>
                    <a:pt x="187747" y="47933"/>
                  </a:lnTo>
                  <a:lnTo>
                    <a:pt x="187538" y="47891"/>
                  </a:lnTo>
                  <a:close/>
                  <a:moveTo>
                    <a:pt x="208925" y="47975"/>
                  </a:moveTo>
                  <a:lnTo>
                    <a:pt x="208715" y="48017"/>
                  </a:lnTo>
                  <a:lnTo>
                    <a:pt x="208547" y="48101"/>
                  </a:lnTo>
                  <a:lnTo>
                    <a:pt x="208463" y="48269"/>
                  </a:lnTo>
                  <a:lnTo>
                    <a:pt x="208380" y="48478"/>
                  </a:lnTo>
                  <a:lnTo>
                    <a:pt x="208422" y="48646"/>
                  </a:lnTo>
                  <a:lnTo>
                    <a:pt x="208547" y="48814"/>
                  </a:lnTo>
                  <a:lnTo>
                    <a:pt x="208715" y="48940"/>
                  </a:lnTo>
                  <a:lnTo>
                    <a:pt x="208883" y="48982"/>
                  </a:lnTo>
                  <a:lnTo>
                    <a:pt x="211944" y="49107"/>
                  </a:lnTo>
                  <a:lnTo>
                    <a:pt x="212154" y="49066"/>
                  </a:lnTo>
                  <a:lnTo>
                    <a:pt x="212322" y="48940"/>
                  </a:lnTo>
                  <a:lnTo>
                    <a:pt x="212405" y="48772"/>
                  </a:lnTo>
                  <a:lnTo>
                    <a:pt x="212489" y="48604"/>
                  </a:lnTo>
                  <a:lnTo>
                    <a:pt x="212447" y="48395"/>
                  </a:lnTo>
                  <a:lnTo>
                    <a:pt x="212322" y="48227"/>
                  </a:lnTo>
                  <a:lnTo>
                    <a:pt x="212196" y="48101"/>
                  </a:lnTo>
                  <a:lnTo>
                    <a:pt x="211986" y="48059"/>
                  </a:lnTo>
                  <a:lnTo>
                    <a:pt x="208925" y="47975"/>
                  </a:lnTo>
                  <a:close/>
                  <a:moveTo>
                    <a:pt x="181415" y="48101"/>
                  </a:moveTo>
                  <a:lnTo>
                    <a:pt x="178354" y="48227"/>
                  </a:lnTo>
                  <a:lnTo>
                    <a:pt x="178186" y="48269"/>
                  </a:lnTo>
                  <a:lnTo>
                    <a:pt x="178018" y="48395"/>
                  </a:lnTo>
                  <a:lnTo>
                    <a:pt x="177934" y="48562"/>
                  </a:lnTo>
                  <a:lnTo>
                    <a:pt x="177892" y="48730"/>
                  </a:lnTo>
                  <a:lnTo>
                    <a:pt x="177934" y="48940"/>
                  </a:lnTo>
                  <a:lnTo>
                    <a:pt x="178060" y="49107"/>
                  </a:lnTo>
                  <a:lnTo>
                    <a:pt x="178186" y="49191"/>
                  </a:lnTo>
                  <a:lnTo>
                    <a:pt x="178396" y="49233"/>
                  </a:lnTo>
                  <a:lnTo>
                    <a:pt x="178437" y="49233"/>
                  </a:lnTo>
                  <a:lnTo>
                    <a:pt x="181457" y="49107"/>
                  </a:lnTo>
                  <a:lnTo>
                    <a:pt x="181667" y="49066"/>
                  </a:lnTo>
                  <a:lnTo>
                    <a:pt x="181834" y="48940"/>
                  </a:lnTo>
                  <a:lnTo>
                    <a:pt x="181918" y="48772"/>
                  </a:lnTo>
                  <a:lnTo>
                    <a:pt x="181960" y="48562"/>
                  </a:lnTo>
                  <a:lnTo>
                    <a:pt x="181918" y="48395"/>
                  </a:lnTo>
                  <a:lnTo>
                    <a:pt x="181792" y="48227"/>
                  </a:lnTo>
                  <a:lnTo>
                    <a:pt x="181625" y="48143"/>
                  </a:lnTo>
                  <a:lnTo>
                    <a:pt x="181457" y="48101"/>
                  </a:lnTo>
                  <a:close/>
                  <a:moveTo>
                    <a:pt x="215005" y="48185"/>
                  </a:moveTo>
                  <a:lnTo>
                    <a:pt x="214838" y="48227"/>
                  </a:lnTo>
                  <a:lnTo>
                    <a:pt x="214670" y="48353"/>
                  </a:lnTo>
                  <a:lnTo>
                    <a:pt x="214544" y="48478"/>
                  </a:lnTo>
                  <a:lnTo>
                    <a:pt x="214502" y="48688"/>
                  </a:lnTo>
                  <a:lnTo>
                    <a:pt x="214544" y="48898"/>
                  </a:lnTo>
                  <a:lnTo>
                    <a:pt x="214628" y="49024"/>
                  </a:lnTo>
                  <a:lnTo>
                    <a:pt x="214796" y="49149"/>
                  </a:lnTo>
                  <a:lnTo>
                    <a:pt x="215005" y="49191"/>
                  </a:lnTo>
                  <a:lnTo>
                    <a:pt x="218025" y="49359"/>
                  </a:lnTo>
                  <a:lnTo>
                    <a:pt x="218067" y="49359"/>
                  </a:lnTo>
                  <a:lnTo>
                    <a:pt x="218276" y="49317"/>
                  </a:lnTo>
                  <a:lnTo>
                    <a:pt x="218402" y="49233"/>
                  </a:lnTo>
                  <a:lnTo>
                    <a:pt x="218528" y="49066"/>
                  </a:lnTo>
                  <a:lnTo>
                    <a:pt x="218570" y="48856"/>
                  </a:lnTo>
                  <a:lnTo>
                    <a:pt x="218528" y="48688"/>
                  </a:lnTo>
                  <a:lnTo>
                    <a:pt x="218444" y="48520"/>
                  </a:lnTo>
                  <a:lnTo>
                    <a:pt x="218276" y="48395"/>
                  </a:lnTo>
                  <a:lnTo>
                    <a:pt x="218109" y="48353"/>
                  </a:lnTo>
                  <a:lnTo>
                    <a:pt x="215047" y="48185"/>
                  </a:lnTo>
                  <a:close/>
                  <a:moveTo>
                    <a:pt x="175334" y="48353"/>
                  </a:moveTo>
                  <a:lnTo>
                    <a:pt x="172273" y="48520"/>
                  </a:lnTo>
                  <a:lnTo>
                    <a:pt x="172063" y="48562"/>
                  </a:lnTo>
                  <a:lnTo>
                    <a:pt x="171937" y="48688"/>
                  </a:lnTo>
                  <a:lnTo>
                    <a:pt x="171812" y="48856"/>
                  </a:lnTo>
                  <a:lnTo>
                    <a:pt x="171812" y="49066"/>
                  </a:lnTo>
                  <a:lnTo>
                    <a:pt x="171854" y="49233"/>
                  </a:lnTo>
                  <a:lnTo>
                    <a:pt x="171937" y="49401"/>
                  </a:lnTo>
                  <a:lnTo>
                    <a:pt x="172105" y="49485"/>
                  </a:lnTo>
                  <a:lnTo>
                    <a:pt x="172315" y="49527"/>
                  </a:lnTo>
                  <a:lnTo>
                    <a:pt x="175376" y="49359"/>
                  </a:lnTo>
                  <a:lnTo>
                    <a:pt x="175586" y="49317"/>
                  </a:lnTo>
                  <a:lnTo>
                    <a:pt x="175712" y="49191"/>
                  </a:lnTo>
                  <a:lnTo>
                    <a:pt x="175837" y="49024"/>
                  </a:lnTo>
                  <a:lnTo>
                    <a:pt x="175837" y="48856"/>
                  </a:lnTo>
                  <a:lnTo>
                    <a:pt x="175796" y="48646"/>
                  </a:lnTo>
                  <a:lnTo>
                    <a:pt x="175712" y="48478"/>
                  </a:lnTo>
                  <a:lnTo>
                    <a:pt x="175544" y="48395"/>
                  </a:lnTo>
                  <a:lnTo>
                    <a:pt x="175376" y="48353"/>
                  </a:lnTo>
                  <a:close/>
                  <a:moveTo>
                    <a:pt x="220918" y="48520"/>
                  </a:moveTo>
                  <a:lnTo>
                    <a:pt x="220751" y="48646"/>
                  </a:lnTo>
                  <a:lnTo>
                    <a:pt x="220667" y="48772"/>
                  </a:lnTo>
                  <a:lnTo>
                    <a:pt x="220625" y="48982"/>
                  </a:lnTo>
                  <a:lnTo>
                    <a:pt x="220625" y="49191"/>
                  </a:lnTo>
                  <a:lnTo>
                    <a:pt x="220751" y="49359"/>
                  </a:lnTo>
                  <a:lnTo>
                    <a:pt x="220876" y="49485"/>
                  </a:lnTo>
                  <a:lnTo>
                    <a:pt x="221086" y="49527"/>
                  </a:lnTo>
                  <a:lnTo>
                    <a:pt x="224147" y="49695"/>
                  </a:lnTo>
                  <a:lnTo>
                    <a:pt x="224357" y="49653"/>
                  </a:lnTo>
                  <a:lnTo>
                    <a:pt x="224525" y="49569"/>
                  </a:lnTo>
                  <a:lnTo>
                    <a:pt x="224609" y="49401"/>
                  </a:lnTo>
                  <a:lnTo>
                    <a:pt x="224693" y="49233"/>
                  </a:lnTo>
                  <a:lnTo>
                    <a:pt x="224651" y="49024"/>
                  </a:lnTo>
                  <a:lnTo>
                    <a:pt x="224567" y="48856"/>
                  </a:lnTo>
                  <a:lnTo>
                    <a:pt x="224399" y="48730"/>
                  </a:lnTo>
                  <a:lnTo>
                    <a:pt x="224189" y="48688"/>
                  </a:lnTo>
                  <a:lnTo>
                    <a:pt x="221128" y="48520"/>
                  </a:lnTo>
                  <a:close/>
                  <a:moveTo>
                    <a:pt x="504" y="45878"/>
                  </a:moveTo>
                  <a:lnTo>
                    <a:pt x="336" y="45920"/>
                  </a:lnTo>
                  <a:lnTo>
                    <a:pt x="169" y="46046"/>
                  </a:lnTo>
                  <a:lnTo>
                    <a:pt x="43" y="46214"/>
                  </a:lnTo>
                  <a:lnTo>
                    <a:pt x="1" y="46382"/>
                  </a:lnTo>
                  <a:lnTo>
                    <a:pt x="1" y="49443"/>
                  </a:lnTo>
                  <a:lnTo>
                    <a:pt x="43" y="49653"/>
                  </a:lnTo>
                  <a:lnTo>
                    <a:pt x="169" y="49820"/>
                  </a:lnTo>
                  <a:lnTo>
                    <a:pt x="336" y="49904"/>
                  </a:lnTo>
                  <a:lnTo>
                    <a:pt x="504" y="49946"/>
                  </a:lnTo>
                  <a:lnTo>
                    <a:pt x="714" y="49904"/>
                  </a:lnTo>
                  <a:lnTo>
                    <a:pt x="882" y="49820"/>
                  </a:lnTo>
                  <a:lnTo>
                    <a:pt x="1007" y="49653"/>
                  </a:lnTo>
                  <a:lnTo>
                    <a:pt x="1049" y="49443"/>
                  </a:lnTo>
                  <a:lnTo>
                    <a:pt x="1049" y="46382"/>
                  </a:lnTo>
                  <a:lnTo>
                    <a:pt x="1007" y="46214"/>
                  </a:lnTo>
                  <a:lnTo>
                    <a:pt x="882" y="46046"/>
                  </a:lnTo>
                  <a:lnTo>
                    <a:pt x="714" y="45920"/>
                  </a:lnTo>
                  <a:lnTo>
                    <a:pt x="504" y="45878"/>
                  </a:lnTo>
                  <a:close/>
                  <a:moveTo>
                    <a:pt x="169254" y="48688"/>
                  </a:moveTo>
                  <a:lnTo>
                    <a:pt x="169212" y="48730"/>
                  </a:lnTo>
                  <a:lnTo>
                    <a:pt x="166192" y="48898"/>
                  </a:lnTo>
                  <a:lnTo>
                    <a:pt x="165983" y="48982"/>
                  </a:lnTo>
                  <a:lnTo>
                    <a:pt x="165815" y="49107"/>
                  </a:lnTo>
                  <a:lnTo>
                    <a:pt x="165731" y="49275"/>
                  </a:lnTo>
                  <a:lnTo>
                    <a:pt x="165689" y="49443"/>
                  </a:lnTo>
                  <a:lnTo>
                    <a:pt x="165773" y="49653"/>
                  </a:lnTo>
                  <a:lnTo>
                    <a:pt x="165857" y="49778"/>
                  </a:lnTo>
                  <a:lnTo>
                    <a:pt x="166025" y="49904"/>
                  </a:lnTo>
                  <a:lnTo>
                    <a:pt x="166192" y="49946"/>
                  </a:lnTo>
                  <a:lnTo>
                    <a:pt x="166234" y="49946"/>
                  </a:lnTo>
                  <a:lnTo>
                    <a:pt x="169295" y="49737"/>
                  </a:lnTo>
                  <a:lnTo>
                    <a:pt x="169463" y="49653"/>
                  </a:lnTo>
                  <a:lnTo>
                    <a:pt x="169631" y="49569"/>
                  </a:lnTo>
                  <a:lnTo>
                    <a:pt x="169757" y="49401"/>
                  </a:lnTo>
                  <a:lnTo>
                    <a:pt x="169757" y="49191"/>
                  </a:lnTo>
                  <a:lnTo>
                    <a:pt x="169715" y="48982"/>
                  </a:lnTo>
                  <a:lnTo>
                    <a:pt x="169589" y="48856"/>
                  </a:lnTo>
                  <a:lnTo>
                    <a:pt x="169463" y="48730"/>
                  </a:lnTo>
                  <a:lnTo>
                    <a:pt x="169254" y="48688"/>
                  </a:lnTo>
                  <a:close/>
                  <a:moveTo>
                    <a:pt x="227209" y="48898"/>
                  </a:moveTo>
                  <a:lnTo>
                    <a:pt x="227041" y="48940"/>
                  </a:lnTo>
                  <a:lnTo>
                    <a:pt x="226873" y="49024"/>
                  </a:lnTo>
                  <a:lnTo>
                    <a:pt x="226747" y="49191"/>
                  </a:lnTo>
                  <a:lnTo>
                    <a:pt x="226705" y="49359"/>
                  </a:lnTo>
                  <a:lnTo>
                    <a:pt x="226747" y="49569"/>
                  </a:lnTo>
                  <a:lnTo>
                    <a:pt x="226831" y="49737"/>
                  </a:lnTo>
                  <a:lnTo>
                    <a:pt x="226999" y="49862"/>
                  </a:lnTo>
                  <a:lnTo>
                    <a:pt x="227167" y="49904"/>
                  </a:lnTo>
                  <a:lnTo>
                    <a:pt x="230228" y="50156"/>
                  </a:lnTo>
                  <a:lnTo>
                    <a:pt x="230270" y="50156"/>
                  </a:lnTo>
                  <a:lnTo>
                    <a:pt x="230438" y="50114"/>
                  </a:lnTo>
                  <a:lnTo>
                    <a:pt x="230606" y="49988"/>
                  </a:lnTo>
                  <a:lnTo>
                    <a:pt x="230731" y="49862"/>
                  </a:lnTo>
                  <a:lnTo>
                    <a:pt x="230773" y="49653"/>
                  </a:lnTo>
                  <a:lnTo>
                    <a:pt x="230731" y="49485"/>
                  </a:lnTo>
                  <a:lnTo>
                    <a:pt x="230647" y="49317"/>
                  </a:lnTo>
                  <a:lnTo>
                    <a:pt x="230480" y="49191"/>
                  </a:lnTo>
                  <a:lnTo>
                    <a:pt x="230312" y="49107"/>
                  </a:lnTo>
                  <a:lnTo>
                    <a:pt x="227251" y="48898"/>
                  </a:lnTo>
                  <a:close/>
                  <a:moveTo>
                    <a:pt x="163131" y="49149"/>
                  </a:moveTo>
                  <a:lnTo>
                    <a:pt x="160070" y="49401"/>
                  </a:lnTo>
                  <a:lnTo>
                    <a:pt x="159902" y="49443"/>
                  </a:lnTo>
                  <a:lnTo>
                    <a:pt x="159734" y="49569"/>
                  </a:lnTo>
                  <a:lnTo>
                    <a:pt x="159650" y="49737"/>
                  </a:lnTo>
                  <a:lnTo>
                    <a:pt x="159608" y="49946"/>
                  </a:lnTo>
                  <a:lnTo>
                    <a:pt x="159692" y="50114"/>
                  </a:lnTo>
                  <a:lnTo>
                    <a:pt x="159776" y="50282"/>
                  </a:lnTo>
                  <a:lnTo>
                    <a:pt x="159944" y="50366"/>
                  </a:lnTo>
                  <a:lnTo>
                    <a:pt x="160112" y="50407"/>
                  </a:lnTo>
                  <a:lnTo>
                    <a:pt x="160154" y="50407"/>
                  </a:lnTo>
                  <a:lnTo>
                    <a:pt x="163215" y="50156"/>
                  </a:lnTo>
                  <a:lnTo>
                    <a:pt x="163383" y="50114"/>
                  </a:lnTo>
                  <a:lnTo>
                    <a:pt x="163550" y="49988"/>
                  </a:lnTo>
                  <a:lnTo>
                    <a:pt x="163634" y="49820"/>
                  </a:lnTo>
                  <a:lnTo>
                    <a:pt x="163676" y="49611"/>
                  </a:lnTo>
                  <a:lnTo>
                    <a:pt x="163634" y="49401"/>
                  </a:lnTo>
                  <a:lnTo>
                    <a:pt x="163508" y="49275"/>
                  </a:lnTo>
                  <a:lnTo>
                    <a:pt x="163341" y="49191"/>
                  </a:lnTo>
                  <a:lnTo>
                    <a:pt x="163173" y="49149"/>
                  </a:lnTo>
                  <a:close/>
                  <a:moveTo>
                    <a:pt x="233289" y="49359"/>
                  </a:moveTo>
                  <a:lnTo>
                    <a:pt x="233122" y="49401"/>
                  </a:lnTo>
                  <a:lnTo>
                    <a:pt x="232954" y="49485"/>
                  </a:lnTo>
                  <a:lnTo>
                    <a:pt x="232870" y="49653"/>
                  </a:lnTo>
                  <a:lnTo>
                    <a:pt x="232786" y="49820"/>
                  </a:lnTo>
                  <a:lnTo>
                    <a:pt x="232828" y="50030"/>
                  </a:lnTo>
                  <a:lnTo>
                    <a:pt x="232912" y="50198"/>
                  </a:lnTo>
                  <a:lnTo>
                    <a:pt x="233080" y="50324"/>
                  </a:lnTo>
                  <a:lnTo>
                    <a:pt x="233247" y="50366"/>
                  </a:lnTo>
                  <a:lnTo>
                    <a:pt x="236309" y="50659"/>
                  </a:lnTo>
                  <a:lnTo>
                    <a:pt x="236351" y="50659"/>
                  </a:lnTo>
                  <a:lnTo>
                    <a:pt x="236518" y="50617"/>
                  </a:lnTo>
                  <a:lnTo>
                    <a:pt x="236686" y="50533"/>
                  </a:lnTo>
                  <a:lnTo>
                    <a:pt x="236812" y="50366"/>
                  </a:lnTo>
                  <a:lnTo>
                    <a:pt x="236854" y="50198"/>
                  </a:lnTo>
                  <a:lnTo>
                    <a:pt x="236854" y="49988"/>
                  </a:lnTo>
                  <a:lnTo>
                    <a:pt x="236728" y="49820"/>
                  </a:lnTo>
                  <a:lnTo>
                    <a:pt x="236602" y="49695"/>
                  </a:lnTo>
                  <a:lnTo>
                    <a:pt x="236393" y="49653"/>
                  </a:lnTo>
                  <a:lnTo>
                    <a:pt x="233331" y="49359"/>
                  </a:lnTo>
                  <a:close/>
                  <a:moveTo>
                    <a:pt x="157050" y="49653"/>
                  </a:moveTo>
                  <a:lnTo>
                    <a:pt x="153989" y="49904"/>
                  </a:lnTo>
                  <a:lnTo>
                    <a:pt x="153821" y="49988"/>
                  </a:lnTo>
                  <a:lnTo>
                    <a:pt x="153653" y="50114"/>
                  </a:lnTo>
                  <a:lnTo>
                    <a:pt x="153570" y="50282"/>
                  </a:lnTo>
                  <a:lnTo>
                    <a:pt x="153528" y="50449"/>
                  </a:lnTo>
                  <a:lnTo>
                    <a:pt x="153612" y="50659"/>
                  </a:lnTo>
                  <a:lnTo>
                    <a:pt x="153695" y="50785"/>
                  </a:lnTo>
                  <a:lnTo>
                    <a:pt x="153863" y="50911"/>
                  </a:lnTo>
                  <a:lnTo>
                    <a:pt x="154115" y="50911"/>
                  </a:lnTo>
                  <a:lnTo>
                    <a:pt x="157134" y="50659"/>
                  </a:lnTo>
                  <a:lnTo>
                    <a:pt x="157344" y="50575"/>
                  </a:lnTo>
                  <a:lnTo>
                    <a:pt x="157470" y="50491"/>
                  </a:lnTo>
                  <a:lnTo>
                    <a:pt x="157553" y="50282"/>
                  </a:lnTo>
                  <a:lnTo>
                    <a:pt x="157595" y="50114"/>
                  </a:lnTo>
                  <a:lnTo>
                    <a:pt x="157553" y="49904"/>
                  </a:lnTo>
                  <a:lnTo>
                    <a:pt x="157428" y="49778"/>
                  </a:lnTo>
                  <a:lnTo>
                    <a:pt x="157260" y="49653"/>
                  </a:lnTo>
                  <a:close/>
                  <a:moveTo>
                    <a:pt x="239202" y="49946"/>
                  </a:moveTo>
                  <a:lnTo>
                    <a:pt x="239035" y="50072"/>
                  </a:lnTo>
                  <a:lnTo>
                    <a:pt x="238951" y="50198"/>
                  </a:lnTo>
                  <a:lnTo>
                    <a:pt x="238909" y="50366"/>
                  </a:lnTo>
                  <a:lnTo>
                    <a:pt x="238909" y="50575"/>
                  </a:lnTo>
                  <a:lnTo>
                    <a:pt x="238993" y="50743"/>
                  </a:lnTo>
                  <a:lnTo>
                    <a:pt x="239160" y="50869"/>
                  </a:lnTo>
                  <a:lnTo>
                    <a:pt x="239328" y="50953"/>
                  </a:lnTo>
                  <a:lnTo>
                    <a:pt x="242389" y="51246"/>
                  </a:lnTo>
                  <a:lnTo>
                    <a:pt x="242431" y="51246"/>
                  </a:lnTo>
                  <a:lnTo>
                    <a:pt x="242599" y="51204"/>
                  </a:lnTo>
                  <a:lnTo>
                    <a:pt x="242767" y="51120"/>
                  </a:lnTo>
                  <a:lnTo>
                    <a:pt x="242893" y="50995"/>
                  </a:lnTo>
                  <a:lnTo>
                    <a:pt x="242935" y="50785"/>
                  </a:lnTo>
                  <a:lnTo>
                    <a:pt x="242935" y="50575"/>
                  </a:lnTo>
                  <a:lnTo>
                    <a:pt x="242851" y="50407"/>
                  </a:lnTo>
                  <a:lnTo>
                    <a:pt x="242683" y="50282"/>
                  </a:lnTo>
                  <a:lnTo>
                    <a:pt x="242473" y="50240"/>
                  </a:lnTo>
                  <a:lnTo>
                    <a:pt x="239454" y="49946"/>
                  </a:lnTo>
                  <a:close/>
                  <a:moveTo>
                    <a:pt x="150970" y="50198"/>
                  </a:moveTo>
                  <a:lnTo>
                    <a:pt x="147908" y="50491"/>
                  </a:lnTo>
                  <a:lnTo>
                    <a:pt x="147741" y="50575"/>
                  </a:lnTo>
                  <a:lnTo>
                    <a:pt x="147573" y="50701"/>
                  </a:lnTo>
                  <a:lnTo>
                    <a:pt x="147489" y="50869"/>
                  </a:lnTo>
                  <a:lnTo>
                    <a:pt x="147489" y="51078"/>
                  </a:lnTo>
                  <a:lnTo>
                    <a:pt x="147531" y="51246"/>
                  </a:lnTo>
                  <a:lnTo>
                    <a:pt x="147657" y="51372"/>
                  </a:lnTo>
                  <a:lnTo>
                    <a:pt x="147782" y="51498"/>
                  </a:lnTo>
                  <a:lnTo>
                    <a:pt x="147992" y="51540"/>
                  </a:lnTo>
                  <a:lnTo>
                    <a:pt x="148034" y="51540"/>
                  </a:lnTo>
                  <a:lnTo>
                    <a:pt x="151053" y="51204"/>
                  </a:lnTo>
                  <a:lnTo>
                    <a:pt x="151263" y="51162"/>
                  </a:lnTo>
                  <a:lnTo>
                    <a:pt x="151389" y="51037"/>
                  </a:lnTo>
                  <a:lnTo>
                    <a:pt x="151515" y="50869"/>
                  </a:lnTo>
                  <a:lnTo>
                    <a:pt x="151515" y="50659"/>
                  </a:lnTo>
                  <a:lnTo>
                    <a:pt x="151473" y="50491"/>
                  </a:lnTo>
                  <a:lnTo>
                    <a:pt x="151347" y="50324"/>
                  </a:lnTo>
                  <a:lnTo>
                    <a:pt x="151221" y="50240"/>
                  </a:lnTo>
                  <a:lnTo>
                    <a:pt x="151012" y="50198"/>
                  </a:lnTo>
                  <a:close/>
                  <a:moveTo>
                    <a:pt x="245283" y="50575"/>
                  </a:moveTo>
                  <a:lnTo>
                    <a:pt x="245115" y="50701"/>
                  </a:lnTo>
                  <a:lnTo>
                    <a:pt x="245031" y="50827"/>
                  </a:lnTo>
                  <a:lnTo>
                    <a:pt x="244989" y="50995"/>
                  </a:lnTo>
                  <a:lnTo>
                    <a:pt x="244989" y="51204"/>
                  </a:lnTo>
                  <a:lnTo>
                    <a:pt x="245073" y="51372"/>
                  </a:lnTo>
                  <a:lnTo>
                    <a:pt x="245241" y="51498"/>
                  </a:lnTo>
                  <a:lnTo>
                    <a:pt x="245409" y="51582"/>
                  </a:lnTo>
                  <a:lnTo>
                    <a:pt x="248470" y="51917"/>
                  </a:lnTo>
                  <a:lnTo>
                    <a:pt x="248512" y="51917"/>
                  </a:lnTo>
                  <a:lnTo>
                    <a:pt x="248680" y="51875"/>
                  </a:lnTo>
                  <a:lnTo>
                    <a:pt x="248848" y="51791"/>
                  </a:lnTo>
                  <a:lnTo>
                    <a:pt x="248973" y="51666"/>
                  </a:lnTo>
                  <a:lnTo>
                    <a:pt x="249015" y="51456"/>
                  </a:lnTo>
                  <a:lnTo>
                    <a:pt x="249015" y="51288"/>
                  </a:lnTo>
                  <a:lnTo>
                    <a:pt x="248931" y="51078"/>
                  </a:lnTo>
                  <a:lnTo>
                    <a:pt x="248764" y="50953"/>
                  </a:lnTo>
                  <a:lnTo>
                    <a:pt x="248554" y="50911"/>
                  </a:lnTo>
                  <a:lnTo>
                    <a:pt x="245535" y="50575"/>
                  </a:lnTo>
                  <a:close/>
                  <a:moveTo>
                    <a:pt x="144889" y="50827"/>
                  </a:moveTo>
                  <a:lnTo>
                    <a:pt x="141828" y="51162"/>
                  </a:lnTo>
                  <a:lnTo>
                    <a:pt x="141660" y="51204"/>
                  </a:lnTo>
                  <a:lnTo>
                    <a:pt x="141492" y="51330"/>
                  </a:lnTo>
                  <a:lnTo>
                    <a:pt x="141408" y="51498"/>
                  </a:lnTo>
                  <a:lnTo>
                    <a:pt x="141408" y="51707"/>
                  </a:lnTo>
                  <a:lnTo>
                    <a:pt x="141450" y="51875"/>
                  </a:lnTo>
                  <a:lnTo>
                    <a:pt x="141576" y="52043"/>
                  </a:lnTo>
                  <a:lnTo>
                    <a:pt x="141702" y="52127"/>
                  </a:lnTo>
                  <a:lnTo>
                    <a:pt x="141911" y="52169"/>
                  </a:lnTo>
                  <a:lnTo>
                    <a:pt x="141953" y="52169"/>
                  </a:lnTo>
                  <a:lnTo>
                    <a:pt x="144973" y="51833"/>
                  </a:lnTo>
                  <a:lnTo>
                    <a:pt x="145182" y="51791"/>
                  </a:lnTo>
                  <a:lnTo>
                    <a:pt x="145350" y="51666"/>
                  </a:lnTo>
                  <a:lnTo>
                    <a:pt x="145434" y="51498"/>
                  </a:lnTo>
                  <a:lnTo>
                    <a:pt x="145434" y="51288"/>
                  </a:lnTo>
                  <a:lnTo>
                    <a:pt x="145392" y="51078"/>
                  </a:lnTo>
                  <a:lnTo>
                    <a:pt x="145266" y="50953"/>
                  </a:lnTo>
                  <a:lnTo>
                    <a:pt x="145099" y="50869"/>
                  </a:lnTo>
                  <a:lnTo>
                    <a:pt x="144931" y="50827"/>
                  </a:lnTo>
                  <a:close/>
                  <a:moveTo>
                    <a:pt x="251364" y="51288"/>
                  </a:moveTo>
                  <a:lnTo>
                    <a:pt x="251196" y="51414"/>
                  </a:lnTo>
                  <a:lnTo>
                    <a:pt x="251112" y="51540"/>
                  </a:lnTo>
                  <a:lnTo>
                    <a:pt x="251028" y="51707"/>
                  </a:lnTo>
                  <a:lnTo>
                    <a:pt x="251070" y="51917"/>
                  </a:lnTo>
                  <a:lnTo>
                    <a:pt x="251154" y="52085"/>
                  </a:lnTo>
                  <a:lnTo>
                    <a:pt x="251280" y="52211"/>
                  </a:lnTo>
                  <a:lnTo>
                    <a:pt x="251490" y="52295"/>
                  </a:lnTo>
                  <a:lnTo>
                    <a:pt x="254509" y="52672"/>
                  </a:lnTo>
                  <a:lnTo>
                    <a:pt x="254593" y="52672"/>
                  </a:lnTo>
                  <a:lnTo>
                    <a:pt x="254760" y="52630"/>
                  </a:lnTo>
                  <a:lnTo>
                    <a:pt x="254928" y="52546"/>
                  </a:lnTo>
                  <a:lnTo>
                    <a:pt x="255012" y="52420"/>
                  </a:lnTo>
                  <a:lnTo>
                    <a:pt x="255096" y="52211"/>
                  </a:lnTo>
                  <a:lnTo>
                    <a:pt x="255054" y="52043"/>
                  </a:lnTo>
                  <a:lnTo>
                    <a:pt x="254970" y="51833"/>
                  </a:lnTo>
                  <a:lnTo>
                    <a:pt x="254844" y="51707"/>
                  </a:lnTo>
                  <a:lnTo>
                    <a:pt x="254635" y="51666"/>
                  </a:lnTo>
                  <a:lnTo>
                    <a:pt x="251615" y="51288"/>
                  </a:lnTo>
                  <a:close/>
                  <a:moveTo>
                    <a:pt x="274470" y="49066"/>
                  </a:moveTo>
                  <a:lnTo>
                    <a:pt x="274344" y="49107"/>
                  </a:lnTo>
                  <a:lnTo>
                    <a:pt x="274177" y="49275"/>
                  </a:lnTo>
                  <a:lnTo>
                    <a:pt x="274135" y="49443"/>
                  </a:lnTo>
                  <a:lnTo>
                    <a:pt x="274093" y="49653"/>
                  </a:lnTo>
                  <a:lnTo>
                    <a:pt x="274177" y="49820"/>
                  </a:lnTo>
                  <a:lnTo>
                    <a:pt x="274932" y="51120"/>
                  </a:lnTo>
                  <a:lnTo>
                    <a:pt x="275686" y="52462"/>
                  </a:lnTo>
                  <a:lnTo>
                    <a:pt x="275728" y="52588"/>
                  </a:lnTo>
                  <a:lnTo>
                    <a:pt x="275854" y="52672"/>
                  </a:lnTo>
                  <a:lnTo>
                    <a:pt x="275980" y="52714"/>
                  </a:lnTo>
                  <a:lnTo>
                    <a:pt x="276232" y="52714"/>
                  </a:lnTo>
                  <a:lnTo>
                    <a:pt x="276357" y="52672"/>
                  </a:lnTo>
                  <a:lnTo>
                    <a:pt x="276525" y="52546"/>
                  </a:lnTo>
                  <a:lnTo>
                    <a:pt x="276609" y="52378"/>
                  </a:lnTo>
                  <a:lnTo>
                    <a:pt x="276609" y="52169"/>
                  </a:lnTo>
                  <a:lnTo>
                    <a:pt x="276567" y="51959"/>
                  </a:lnTo>
                  <a:lnTo>
                    <a:pt x="275812" y="50617"/>
                  </a:lnTo>
                  <a:lnTo>
                    <a:pt x="275057" y="49317"/>
                  </a:lnTo>
                  <a:lnTo>
                    <a:pt x="274974" y="49191"/>
                  </a:lnTo>
                  <a:lnTo>
                    <a:pt x="274848" y="49107"/>
                  </a:lnTo>
                  <a:lnTo>
                    <a:pt x="274722" y="49066"/>
                  </a:lnTo>
                  <a:close/>
                  <a:moveTo>
                    <a:pt x="138808" y="51498"/>
                  </a:moveTo>
                  <a:lnTo>
                    <a:pt x="135789" y="51833"/>
                  </a:lnTo>
                  <a:lnTo>
                    <a:pt x="135579" y="51917"/>
                  </a:lnTo>
                  <a:lnTo>
                    <a:pt x="135411" y="52043"/>
                  </a:lnTo>
                  <a:lnTo>
                    <a:pt x="135328" y="52211"/>
                  </a:lnTo>
                  <a:lnTo>
                    <a:pt x="135328" y="52420"/>
                  </a:lnTo>
                  <a:lnTo>
                    <a:pt x="135369" y="52588"/>
                  </a:lnTo>
                  <a:lnTo>
                    <a:pt x="135495" y="52714"/>
                  </a:lnTo>
                  <a:lnTo>
                    <a:pt x="135663" y="52840"/>
                  </a:lnTo>
                  <a:lnTo>
                    <a:pt x="135873" y="52840"/>
                  </a:lnTo>
                  <a:lnTo>
                    <a:pt x="138934" y="52504"/>
                  </a:lnTo>
                  <a:lnTo>
                    <a:pt x="139102" y="52420"/>
                  </a:lnTo>
                  <a:lnTo>
                    <a:pt x="139270" y="52295"/>
                  </a:lnTo>
                  <a:lnTo>
                    <a:pt x="139353" y="52127"/>
                  </a:lnTo>
                  <a:lnTo>
                    <a:pt x="139353" y="51959"/>
                  </a:lnTo>
                  <a:lnTo>
                    <a:pt x="139311" y="51749"/>
                  </a:lnTo>
                  <a:lnTo>
                    <a:pt x="139186" y="51624"/>
                  </a:lnTo>
                  <a:lnTo>
                    <a:pt x="139060" y="51540"/>
                  </a:lnTo>
                  <a:lnTo>
                    <a:pt x="138850" y="51498"/>
                  </a:lnTo>
                  <a:close/>
                  <a:moveTo>
                    <a:pt x="257612" y="52043"/>
                  </a:moveTo>
                  <a:lnTo>
                    <a:pt x="257444" y="52085"/>
                  </a:lnTo>
                  <a:lnTo>
                    <a:pt x="257277" y="52169"/>
                  </a:lnTo>
                  <a:lnTo>
                    <a:pt x="257151" y="52337"/>
                  </a:lnTo>
                  <a:lnTo>
                    <a:pt x="257109" y="52504"/>
                  </a:lnTo>
                  <a:lnTo>
                    <a:pt x="257109" y="52714"/>
                  </a:lnTo>
                  <a:lnTo>
                    <a:pt x="257193" y="52882"/>
                  </a:lnTo>
                  <a:lnTo>
                    <a:pt x="257361" y="53007"/>
                  </a:lnTo>
                  <a:lnTo>
                    <a:pt x="257528" y="53049"/>
                  </a:lnTo>
                  <a:lnTo>
                    <a:pt x="260548" y="53469"/>
                  </a:lnTo>
                  <a:lnTo>
                    <a:pt x="260799" y="53469"/>
                  </a:lnTo>
                  <a:lnTo>
                    <a:pt x="260967" y="53343"/>
                  </a:lnTo>
                  <a:lnTo>
                    <a:pt x="261093" y="53217"/>
                  </a:lnTo>
                  <a:lnTo>
                    <a:pt x="261135" y="53049"/>
                  </a:lnTo>
                  <a:lnTo>
                    <a:pt x="261135" y="52840"/>
                  </a:lnTo>
                  <a:lnTo>
                    <a:pt x="261051" y="52672"/>
                  </a:lnTo>
                  <a:lnTo>
                    <a:pt x="260883" y="52546"/>
                  </a:lnTo>
                  <a:lnTo>
                    <a:pt x="260715" y="52462"/>
                  </a:lnTo>
                  <a:lnTo>
                    <a:pt x="257654" y="52043"/>
                  </a:lnTo>
                  <a:close/>
                  <a:moveTo>
                    <a:pt x="132728" y="52211"/>
                  </a:moveTo>
                  <a:lnTo>
                    <a:pt x="129708" y="52546"/>
                  </a:lnTo>
                  <a:lnTo>
                    <a:pt x="129498" y="52630"/>
                  </a:lnTo>
                  <a:lnTo>
                    <a:pt x="129373" y="52756"/>
                  </a:lnTo>
                  <a:lnTo>
                    <a:pt x="129289" y="52924"/>
                  </a:lnTo>
                  <a:lnTo>
                    <a:pt x="129247" y="53133"/>
                  </a:lnTo>
                  <a:lnTo>
                    <a:pt x="129331" y="53301"/>
                  </a:lnTo>
                  <a:lnTo>
                    <a:pt x="129415" y="53427"/>
                  </a:lnTo>
                  <a:lnTo>
                    <a:pt x="129582" y="53553"/>
                  </a:lnTo>
                  <a:lnTo>
                    <a:pt x="129834" y="53553"/>
                  </a:lnTo>
                  <a:lnTo>
                    <a:pt x="132853" y="53217"/>
                  </a:lnTo>
                  <a:lnTo>
                    <a:pt x="133063" y="53133"/>
                  </a:lnTo>
                  <a:lnTo>
                    <a:pt x="133189" y="53007"/>
                  </a:lnTo>
                  <a:lnTo>
                    <a:pt x="133273" y="52840"/>
                  </a:lnTo>
                  <a:lnTo>
                    <a:pt x="133315" y="52630"/>
                  </a:lnTo>
                  <a:lnTo>
                    <a:pt x="133231" y="52462"/>
                  </a:lnTo>
                  <a:lnTo>
                    <a:pt x="133147" y="52337"/>
                  </a:lnTo>
                  <a:lnTo>
                    <a:pt x="132979" y="52211"/>
                  </a:lnTo>
                  <a:close/>
                  <a:moveTo>
                    <a:pt x="126689" y="52924"/>
                  </a:moveTo>
                  <a:lnTo>
                    <a:pt x="123627" y="53301"/>
                  </a:lnTo>
                  <a:lnTo>
                    <a:pt x="123460" y="53343"/>
                  </a:lnTo>
                  <a:lnTo>
                    <a:pt x="123292" y="53469"/>
                  </a:lnTo>
                  <a:lnTo>
                    <a:pt x="123208" y="53637"/>
                  </a:lnTo>
                  <a:lnTo>
                    <a:pt x="123208" y="53846"/>
                  </a:lnTo>
                  <a:lnTo>
                    <a:pt x="123250" y="54014"/>
                  </a:lnTo>
                  <a:lnTo>
                    <a:pt x="123376" y="54182"/>
                  </a:lnTo>
                  <a:lnTo>
                    <a:pt x="123502" y="54266"/>
                  </a:lnTo>
                  <a:lnTo>
                    <a:pt x="123711" y="54308"/>
                  </a:lnTo>
                  <a:lnTo>
                    <a:pt x="123753" y="54308"/>
                  </a:lnTo>
                  <a:lnTo>
                    <a:pt x="126773" y="53930"/>
                  </a:lnTo>
                  <a:lnTo>
                    <a:pt x="126982" y="53846"/>
                  </a:lnTo>
                  <a:lnTo>
                    <a:pt x="127150" y="53720"/>
                  </a:lnTo>
                  <a:lnTo>
                    <a:pt x="127234" y="53553"/>
                  </a:lnTo>
                  <a:lnTo>
                    <a:pt x="127234" y="53343"/>
                  </a:lnTo>
                  <a:lnTo>
                    <a:pt x="127192" y="53175"/>
                  </a:lnTo>
                  <a:lnTo>
                    <a:pt x="127066" y="53049"/>
                  </a:lnTo>
                  <a:lnTo>
                    <a:pt x="126898" y="52966"/>
                  </a:lnTo>
                  <a:lnTo>
                    <a:pt x="126731" y="52924"/>
                  </a:lnTo>
                  <a:close/>
                  <a:moveTo>
                    <a:pt x="263651" y="52882"/>
                  </a:moveTo>
                  <a:lnTo>
                    <a:pt x="263483" y="52924"/>
                  </a:lnTo>
                  <a:lnTo>
                    <a:pt x="263315" y="53007"/>
                  </a:lnTo>
                  <a:lnTo>
                    <a:pt x="263190" y="53175"/>
                  </a:lnTo>
                  <a:lnTo>
                    <a:pt x="263148" y="53343"/>
                  </a:lnTo>
                  <a:lnTo>
                    <a:pt x="263148" y="53553"/>
                  </a:lnTo>
                  <a:lnTo>
                    <a:pt x="263232" y="53720"/>
                  </a:lnTo>
                  <a:lnTo>
                    <a:pt x="263399" y="53846"/>
                  </a:lnTo>
                  <a:lnTo>
                    <a:pt x="263567" y="53930"/>
                  </a:lnTo>
                  <a:lnTo>
                    <a:pt x="266586" y="54349"/>
                  </a:lnTo>
                  <a:lnTo>
                    <a:pt x="266838" y="54349"/>
                  </a:lnTo>
                  <a:lnTo>
                    <a:pt x="267006" y="54266"/>
                  </a:lnTo>
                  <a:lnTo>
                    <a:pt x="267090" y="54098"/>
                  </a:lnTo>
                  <a:lnTo>
                    <a:pt x="267173" y="53930"/>
                  </a:lnTo>
                  <a:lnTo>
                    <a:pt x="267173" y="53720"/>
                  </a:lnTo>
                  <a:lnTo>
                    <a:pt x="267090" y="53553"/>
                  </a:lnTo>
                  <a:lnTo>
                    <a:pt x="266922" y="53427"/>
                  </a:lnTo>
                  <a:lnTo>
                    <a:pt x="266754" y="53343"/>
                  </a:lnTo>
                  <a:lnTo>
                    <a:pt x="263735" y="52924"/>
                  </a:lnTo>
                  <a:lnTo>
                    <a:pt x="263651" y="52882"/>
                  </a:lnTo>
                  <a:close/>
                  <a:moveTo>
                    <a:pt x="120608" y="53637"/>
                  </a:moveTo>
                  <a:lnTo>
                    <a:pt x="117589" y="54014"/>
                  </a:lnTo>
                  <a:lnTo>
                    <a:pt x="117379" y="54098"/>
                  </a:lnTo>
                  <a:lnTo>
                    <a:pt x="117253" y="54224"/>
                  </a:lnTo>
                  <a:lnTo>
                    <a:pt x="117169" y="54391"/>
                  </a:lnTo>
                  <a:lnTo>
                    <a:pt x="117127" y="54601"/>
                  </a:lnTo>
                  <a:lnTo>
                    <a:pt x="117211" y="54769"/>
                  </a:lnTo>
                  <a:lnTo>
                    <a:pt x="117295" y="54895"/>
                  </a:lnTo>
                  <a:lnTo>
                    <a:pt x="117463" y="55020"/>
                  </a:lnTo>
                  <a:lnTo>
                    <a:pt x="117715" y="55020"/>
                  </a:lnTo>
                  <a:lnTo>
                    <a:pt x="120734" y="54685"/>
                  </a:lnTo>
                  <a:lnTo>
                    <a:pt x="120944" y="54601"/>
                  </a:lnTo>
                  <a:lnTo>
                    <a:pt x="121069" y="54475"/>
                  </a:lnTo>
                  <a:lnTo>
                    <a:pt x="121153" y="54308"/>
                  </a:lnTo>
                  <a:lnTo>
                    <a:pt x="121195" y="54098"/>
                  </a:lnTo>
                  <a:lnTo>
                    <a:pt x="121111" y="53930"/>
                  </a:lnTo>
                  <a:lnTo>
                    <a:pt x="121027" y="53762"/>
                  </a:lnTo>
                  <a:lnTo>
                    <a:pt x="120860" y="53678"/>
                  </a:lnTo>
                  <a:lnTo>
                    <a:pt x="120692" y="53637"/>
                  </a:lnTo>
                  <a:close/>
                  <a:moveTo>
                    <a:pt x="269690" y="53804"/>
                  </a:moveTo>
                  <a:lnTo>
                    <a:pt x="269522" y="53846"/>
                  </a:lnTo>
                  <a:lnTo>
                    <a:pt x="269354" y="53930"/>
                  </a:lnTo>
                  <a:lnTo>
                    <a:pt x="269228" y="54056"/>
                  </a:lnTo>
                  <a:lnTo>
                    <a:pt x="269186" y="54266"/>
                  </a:lnTo>
                  <a:lnTo>
                    <a:pt x="269186" y="54433"/>
                  </a:lnTo>
                  <a:lnTo>
                    <a:pt x="269270" y="54643"/>
                  </a:lnTo>
                  <a:lnTo>
                    <a:pt x="269396" y="54769"/>
                  </a:lnTo>
                  <a:lnTo>
                    <a:pt x="269606" y="54811"/>
                  </a:lnTo>
                  <a:lnTo>
                    <a:pt x="272625" y="55314"/>
                  </a:lnTo>
                  <a:lnTo>
                    <a:pt x="272709" y="55314"/>
                  </a:lnTo>
                  <a:lnTo>
                    <a:pt x="272877" y="55272"/>
                  </a:lnTo>
                  <a:lnTo>
                    <a:pt x="273003" y="55188"/>
                  </a:lnTo>
                  <a:lnTo>
                    <a:pt x="273128" y="55062"/>
                  </a:lnTo>
                  <a:lnTo>
                    <a:pt x="273212" y="54895"/>
                  </a:lnTo>
                  <a:lnTo>
                    <a:pt x="273170" y="54685"/>
                  </a:lnTo>
                  <a:lnTo>
                    <a:pt x="273128" y="54517"/>
                  </a:lnTo>
                  <a:lnTo>
                    <a:pt x="272961" y="54391"/>
                  </a:lnTo>
                  <a:lnTo>
                    <a:pt x="272793" y="54308"/>
                  </a:lnTo>
                  <a:lnTo>
                    <a:pt x="269773" y="53846"/>
                  </a:lnTo>
                  <a:lnTo>
                    <a:pt x="269690" y="53804"/>
                  </a:lnTo>
                  <a:close/>
                  <a:moveTo>
                    <a:pt x="114569" y="54391"/>
                  </a:moveTo>
                  <a:lnTo>
                    <a:pt x="111550" y="54769"/>
                  </a:lnTo>
                  <a:lnTo>
                    <a:pt x="111340" y="54811"/>
                  </a:lnTo>
                  <a:lnTo>
                    <a:pt x="111173" y="54937"/>
                  </a:lnTo>
                  <a:lnTo>
                    <a:pt x="111089" y="55104"/>
                  </a:lnTo>
                  <a:lnTo>
                    <a:pt x="111089" y="55314"/>
                  </a:lnTo>
                  <a:lnTo>
                    <a:pt x="111131" y="55482"/>
                  </a:lnTo>
                  <a:lnTo>
                    <a:pt x="111256" y="55649"/>
                  </a:lnTo>
                  <a:lnTo>
                    <a:pt x="111424" y="55733"/>
                  </a:lnTo>
                  <a:lnTo>
                    <a:pt x="111592" y="55775"/>
                  </a:lnTo>
                  <a:lnTo>
                    <a:pt x="111634" y="55775"/>
                  </a:lnTo>
                  <a:lnTo>
                    <a:pt x="114695" y="55398"/>
                  </a:lnTo>
                  <a:lnTo>
                    <a:pt x="114863" y="55356"/>
                  </a:lnTo>
                  <a:lnTo>
                    <a:pt x="115031" y="55188"/>
                  </a:lnTo>
                  <a:lnTo>
                    <a:pt x="115115" y="55020"/>
                  </a:lnTo>
                  <a:lnTo>
                    <a:pt x="115115" y="54853"/>
                  </a:lnTo>
                  <a:lnTo>
                    <a:pt x="115073" y="54643"/>
                  </a:lnTo>
                  <a:lnTo>
                    <a:pt x="114947" y="54517"/>
                  </a:lnTo>
                  <a:lnTo>
                    <a:pt x="114779" y="54433"/>
                  </a:lnTo>
                  <a:lnTo>
                    <a:pt x="114611" y="54391"/>
                  </a:lnTo>
                  <a:close/>
                  <a:moveTo>
                    <a:pt x="504" y="52001"/>
                  </a:moveTo>
                  <a:lnTo>
                    <a:pt x="336" y="52043"/>
                  </a:lnTo>
                  <a:lnTo>
                    <a:pt x="169" y="52127"/>
                  </a:lnTo>
                  <a:lnTo>
                    <a:pt x="43" y="52295"/>
                  </a:lnTo>
                  <a:lnTo>
                    <a:pt x="1" y="52504"/>
                  </a:lnTo>
                  <a:lnTo>
                    <a:pt x="1" y="55566"/>
                  </a:lnTo>
                  <a:lnTo>
                    <a:pt x="43" y="55733"/>
                  </a:lnTo>
                  <a:lnTo>
                    <a:pt x="169" y="55901"/>
                  </a:lnTo>
                  <a:lnTo>
                    <a:pt x="336" y="56027"/>
                  </a:lnTo>
                  <a:lnTo>
                    <a:pt x="504" y="56069"/>
                  </a:lnTo>
                  <a:lnTo>
                    <a:pt x="714" y="56027"/>
                  </a:lnTo>
                  <a:lnTo>
                    <a:pt x="882" y="55901"/>
                  </a:lnTo>
                  <a:lnTo>
                    <a:pt x="1007" y="55733"/>
                  </a:lnTo>
                  <a:lnTo>
                    <a:pt x="1049" y="55566"/>
                  </a:lnTo>
                  <a:lnTo>
                    <a:pt x="1049" y="52504"/>
                  </a:lnTo>
                  <a:lnTo>
                    <a:pt x="1007" y="52295"/>
                  </a:lnTo>
                  <a:lnTo>
                    <a:pt x="882" y="52127"/>
                  </a:lnTo>
                  <a:lnTo>
                    <a:pt x="714" y="52043"/>
                  </a:lnTo>
                  <a:lnTo>
                    <a:pt x="504" y="52001"/>
                  </a:lnTo>
                  <a:close/>
                  <a:moveTo>
                    <a:pt x="277406" y="54433"/>
                  </a:moveTo>
                  <a:lnTo>
                    <a:pt x="277280" y="54475"/>
                  </a:lnTo>
                  <a:lnTo>
                    <a:pt x="277154" y="54559"/>
                  </a:lnTo>
                  <a:lnTo>
                    <a:pt x="277070" y="54685"/>
                  </a:lnTo>
                  <a:lnTo>
                    <a:pt x="277028" y="54853"/>
                  </a:lnTo>
                  <a:lnTo>
                    <a:pt x="277028" y="55020"/>
                  </a:lnTo>
                  <a:lnTo>
                    <a:pt x="275770" y="54811"/>
                  </a:lnTo>
                  <a:lnTo>
                    <a:pt x="275686" y="54811"/>
                  </a:lnTo>
                  <a:lnTo>
                    <a:pt x="275519" y="54853"/>
                  </a:lnTo>
                  <a:lnTo>
                    <a:pt x="275393" y="54937"/>
                  </a:lnTo>
                  <a:lnTo>
                    <a:pt x="275267" y="55062"/>
                  </a:lnTo>
                  <a:lnTo>
                    <a:pt x="275183" y="55230"/>
                  </a:lnTo>
                  <a:lnTo>
                    <a:pt x="275225" y="55440"/>
                  </a:lnTo>
                  <a:lnTo>
                    <a:pt x="275309" y="55608"/>
                  </a:lnTo>
                  <a:lnTo>
                    <a:pt x="275435" y="55733"/>
                  </a:lnTo>
                  <a:lnTo>
                    <a:pt x="275603" y="55817"/>
                  </a:lnTo>
                  <a:lnTo>
                    <a:pt x="277783" y="56195"/>
                  </a:lnTo>
                  <a:lnTo>
                    <a:pt x="277993" y="56195"/>
                  </a:lnTo>
                  <a:lnTo>
                    <a:pt x="278119" y="56153"/>
                  </a:lnTo>
                  <a:lnTo>
                    <a:pt x="278203" y="56069"/>
                  </a:lnTo>
                  <a:lnTo>
                    <a:pt x="278286" y="55985"/>
                  </a:lnTo>
                  <a:lnTo>
                    <a:pt x="278370" y="55859"/>
                  </a:lnTo>
                  <a:lnTo>
                    <a:pt x="278412" y="55733"/>
                  </a:lnTo>
                  <a:lnTo>
                    <a:pt x="278370" y="55608"/>
                  </a:lnTo>
                  <a:lnTo>
                    <a:pt x="278328" y="55482"/>
                  </a:lnTo>
                  <a:lnTo>
                    <a:pt x="277993" y="54685"/>
                  </a:lnTo>
                  <a:lnTo>
                    <a:pt x="277909" y="54601"/>
                  </a:lnTo>
                  <a:lnTo>
                    <a:pt x="277783" y="54475"/>
                  </a:lnTo>
                  <a:lnTo>
                    <a:pt x="277657" y="54433"/>
                  </a:lnTo>
                  <a:close/>
                  <a:moveTo>
                    <a:pt x="108489" y="55104"/>
                  </a:moveTo>
                  <a:lnTo>
                    <a:pt x="105469" y="55440"/>
                  </a:lnTo>
                  <a:lnTo>
                    <a:pt x="105302" y="55524"/>
                  </a:lnTo>
                  <a:lnTo>
                    <a:pt x="105134" y="55649"/>
                  </a:lnTo>
                  <a:lnTo>
                    <a:pt x="105050" y="55817"/>
                  </a:lnTo>
                  <a:lnTo>
                    <a:pt x="105050" y="56027"/>
                  </a:lnTo>
                  <a:lnTo>
                    <a:pt x="105092" y="56195"/>
                  </a:lnTo>
                  <a:lnTo>
                    <a:pt x="105218" y="56320"/>
                  </a:lnTo>
                  <a:lnTo>
                    <a:pt x="105344" y="56446"/>
                  </a:lnTo>
                  <a:lnTo>
                    <a:pt x="105553" y="56488"/>
                  </a:lnTo>
                  <a:lnTo>
                    <a:pt x="105595" y="56446"/>
                  </a:lnTo>
                  <a:lnTo>
                    <a:pt x="108614" y="56111"/>
                  </a:lnTo>
                  <a:lnTo>
                    <a:pt x="108824" y="56069"/>
                  </a:lnTo>
                  <a:lnTo>
                    <a:pt x="108950" y="55943"/>
                  </a:lnTo>
                  <a:lnTo>
                    <a:pt x="109034" y="55733"/>
                  </a:lnTo>
                  <a:lnTo>
                    <a:pt x="109076" y="55566"/>
                  </a:lnTo>
                  <a:lnTo>
                    <a:pt x="109034" y="55356"/>
                  </a:lnTo>
                  <a:lnTo>
                    <a:pt x="108908" y="55230"/>
                  </a:lnTo>
                  <a:lnTo>
                    <a:pt x="108740" y="55146"/>
                  </a:lnTo>
                  <a:lnTo>
                    <a:pt x="108573" y="55104"/>
                  </a:lnTo>
                  <a:close/>
                  <a:moveTo>
                    <a:pt x="102450" y="55775"/>
                  </a:moveTo>
                  <a:lnTo>
                    <a:pt x="99431" y="56111"/>
                  </a:lnTo>
                  <a:lnTo>
                    <a:pt x="99221" y="56195"/>
                  </a:lnTo>
                  <a:lnTo>
                    <a:pt x="99095" y="56320"/>
                  </a:lnTo>
                  <a:lnTo>
                    <a:pt x="99011" y="56488"/>
                  </a:lnTo>
                  <a:lnTo>
                    <a:pt x="98969" y="56698"/>
                  </a:lnTo>
                  <a:lnTo>
                    <a:pt x="99011" y="56866"/>
                  </a:lnTo>
                  <a:lnTo>
                    <a:pt x="99137" y="56991"/>
                  </a:lnTo>
                  <a:lnTo>
                    <a:pt x="99305" y="57117"/>
                  </a:lnTo>
                  <a:lnTo>
                    <a:pt x="99473" y="57159"/>
                  </a:lnTo>
                  <a:lnTo>
                    <a:pt x="99514" y="57117"/>
                  </a:lnTo>
                  <a:lnTo>
                    <a:pt x="102576" y="56824"/>
                  </a:lnTo>
                  <a:lnTo>
                    <a:pt x="102743" y="56740"/>
                  </a:lnTo>
                  <a:lnTo>
                    <a:pt x="102911" y="56614"/>
                  </a:lnTo>
                  <a:lnTo>
                    <a:pt x="102995" y="56446"/>
                  </a:lnTo>
                  <a:lnTo>
                    <a:pt x="102995" y="56237"/>
                  </a:lnTo>
                  <a:lnTo>
                    <a:pt x="102953" y="56069"/>
                  </a:lnTo>
                  <a:lnTo>
                    <a:pt x="102827" y="55901"/>
                  </a:lnTo>
                  <a:lnTo>
                    <a:pt x="102702" y="55817"/>
                  </a:lnTo>
                  <a:lnTo>
                    <a:pt x="102492" y="55775"/>
                  </a:lnTo>
                  <a:close/>
                  <a:moveTo>
                    <a:pt x="96411" y="56446"/>
                  </a:moveTo>
                  <a:lnTo>
                    <a:pt x="93350" y="56740"/>
                  </a:lnTo>
                  <a:lnTo>
                    <a:pt x="93182" y="56824"/>
                  </a:lnTo>
                  <a:lnTo>
                    <a:pt x="93014" y="56949"/>
                  </a:lnTo>
                  <a:lnTo>
                    <a:pt x="92931" y="57117"/>
                  </a:lnTo>
                  <a:lnTo>
                    <a:pt x="92931" y="57327"/>
                  </a:lnTo>
                  <a:lnTo>
                    <a:pt x="92972" y="57495"/>
                  </a:lnTo>
                  <a:lnTo>
                    <a:pt x="93098" y="57620"/>
                  </a:lnTo>
                  <a:lnTo>
                    <a:pt x="93224" y="57746"/>
                  </a:lnTo>
                  <a:lnTo>
                    <a:pt x="93434" y="57788"/>
                  </a:lnTo>
                  <a:lnTo>
                    <a:pt x="93476" y="57746"/>
                  </a:lnTo>
                  <a:lnTo>
                    <a:pt x="96495" y="57453"/>
                  </a:lnTo>
                  <a:lnTo>
                    <a:pt x="96705" y="57411"/>
                  </a:lnTo>
                  <a:lnTo>
                    <a:pt x="96831" y="57285"/>
                  </a:lnTo>
                  <a:lnTo>
                    <a:pt x="96956" y="57117"/>
                  </a:lnTo>
                  <a:lnTo>
                    <a:pt x="96956" y="56908"/>
                  </a:lnTo>
                  <a:lnTo>
                    <a:pt x="96914" y="56698"/>
                  </a:lnTo>
                  <a:lnTo>
                    <a:pt x="96789" y="56572"/>
                  </a:lnTo>
                  <a:lnTo>
                    <a:pt x="96621" y="56488"/>
                  </a:lnTo>
                  <a:lnTo>
                    <a:pt x="96453" y="56446"/>
                  </a:lnTo>
                  <a:close/>
                  <a:moveTo>
                    <a:pt x="2140" y="56614"/>
                  </a:moveTo>
                  <a:lnTo>
                    <a:pt x="1972" y="56656"/>
                  </a:lnTo>
                  <a:lnTo>
                    <a:pt x="1804" y="56782"/>
                  </a:lnTo>
                  <a:lnTo>
                    <a:pt x="1720" y="56908"/>
                  </a:lnTo>
                  <a:lnTo>
                    <a:pt x="1636" y="57075"/>
                  </a:lnTo>
                  <a:lnTo>
                    <a:pt x="1678" y="57285"/>
                  </a:lnTo>
                  <a:lnTo>
                    <a:pt x="1762" y="57453"/>
                  </a:lnTo>
                  <a:lnTo>
                    <a:pt x="1930" y="57578"/>
                  </a:lnTo>
                  <a:lnTo>
                    <a:pt x="2098" y="57662"/>
                  </a:lnTo>
                  <a:lnTo>
                    <a:pt x="5159" y="57956"/>
                  </a:lnTo>
                  <a:lnTo>
                    <a:pt x="5369" y="57956"/>
                  </a:lnTo>
                  <a:lnTo>
                    <a:pt x="5536" y="57830"/>
                  </a:lnTo>
                  <a:lnTo>
                    <a:pt x="5662" y="57704"/>
                  </a:lnTo>
                  <a:lnTo>
                    <a:pt x="5704" y="57495"/>
                  </a:lnTo>
                  <a:lnTo>
                    <a:pt x="5662" y="57327"/>
                  </a:lnTo>
                  <a:lnTo>
                    <a:pt x="5578" y="57159"/>
                  </a:lnTo>
                  <a:lnTo>
                    <a:pt x="5453" y="57033"/>
                  </a:lnTo>
                  <a:lnTo>
                    <a:pt x="5243" y="56949"/>
                  </a:lnTo>
                  <a:lnTo>
                    <a:pt x="2224" y="56656"/>
                  </a:lnTo>
                  <a:lnTo>
                    <a:pt x="2140" y="56614"/>
                  </a:lnTo>
                  <a:close/>
                  <a:moveTo>
                    <a:pt x="90331" y="57033"/>
                  </a:moveTo>
                  <a:lnTo>
                    <a:pt x="87311" y="57327"/>
                  </a:lnTo>
                  <a:lnTo>
                    <a:pt x="87101" y="57369"/>
                  </a:lnTo>
                  <a:lnTo>
                    <a:pt x="86934" y="57495"/>
                  </a:lnTo>
                  <a:lnTo>
                    <a:pt x="86850" y="57662"/>
                  </a:lnTo>
                  <a:lnTo>
                    <a:pt x="86850" y="57872"/>
                  </a:lnTo>
                  <a:lnTo>
                    <a:pt x="86892" y="58040"/>
                  </a:lnTo>
                  <a:lnTo>
                    <a:pt x="87018" y="58208"/>
                  </a:lnTo>
                  <a:lnTo>
                    <a:pt x="87143" y="58291"/>
                  </a:lnTo>
                  <a:lnTo>
                    <a:pt x="87353" y="58333"/>
                  </a:lnTo>
                  <a:lnTo>
                    <a:pt x="87395" y="58333"/>
                  </a:lnTo>
                  <a:lnTo>
                    <a:pt x="90414" y="58040"/>
                  </a:lnTo>
                  <a:lnTo>
                    <a:pt x="90624" y="57998"/>
                  </a:lnTo>
                  <a:lnTo>
                    <a:pt x="90792" y="57872"/>
                  </a:lnTo>
                  <a:lnTo>
                    <a:pt x="90876" y="57704"/>
                  </a:lnTo>
                  <a:lnTo>
                    <a:pt x="90876" y="57495"/>
                  </a:lnTo>
                  <a:lnTo>
                    <a:pt x="90834" y="57327"/>
                  </a:lnTo>
                  <a:lnTo>
                    <a:pt x="90708" y="57159"/>
                  </a:lnTo>
                  <a:lnTo>
                    <a:pt x="90582" y="57075"/>
                  </a:lnTo>
                  <a:lnTo>
                    <a:pt x="90372" y="57033"/>
                  </a:lnTo>
                  <a:close/>
                  <a:moveTo>
                    <a:pt x="8220" y="57243"/>
                  </a:moveTo>
                  <a:lnTo>
                    <a:pt x="8053" y="57285"/>
                  </a:lnTo>
                  <a:lnTo>
                    <a:pt x="7885" y="57369"/>
                  </a:lnTo>
                  <a:lnTo>
                    <a:pt x="7759" y="57537"/>
                  </a:lnTo>
                  <a:lnTo>
                    <a:pt x="7717" y="57704"/>
                  </a:lnTo>
                  <a:lnTo>
                    <a:pt x="7759" y="57914"/>
                  </a:lnTo>
                  <a:lnTo>
                    <a:pt x="7843" y="58082"/>
                  </a:lnTo>
                  <a:lnTo>
                    <a:pt x="7969" y="58208"/>
                  </a:lnTo>
                  <a:lnTo>
                    <a:pt x="8178" y="58249"/>
                  </a:lnTo>
                  <a:lnTo>
                    <a:pt x="11240" y="58543"/>
                  </a:lnTo>
                  <a:lnTo>
                    <a:pt x="11282" y="58543"/>
                  </a:lnTo>
                  <a:lnTo>
                    <a:pt x="11449" y="58501"/>
                  </a:lnTo>
                  <a:lnTo>
                    <a:pt x="11617" y="58417"/>
                  </a:lnTo>
                  <a:lnTo>
                    <a:pt x="11743" y="58291"/>
                  </a:lnTo>
                  <a:lnTo>
                    <a:pt x="11785" y="58082"/>
                  </a:lnTo>
                  <a:lnTo>
                    <a:pt x="11743" y="57872"/>
                  </a:lnTo>
                  <a:lnTo>
                    <a:pt x="11659" y="57704"/>
                  </a:lnTo>
                  <a:lnTo>
                    <a:pt x="11491" y="57578"/>
                  </a:lnTo>
                  <a:lnTo>
                    <a:pt x="11324" y="57537"/>
                  </a:lnTo>
                  <a:lnTo>
                    <a:pt x="8262" y="57243"/>
                  </a:lnTo>
                  <a:close/>
                  <a:moveTo>
                    <a:pt x="84250" y="57578"/>
                  </a:moveTo>
                  <a:lnTo>
                    <a:pt x="81230" y="57830"/>
                  </a:lnTo>
                  <a:lnTo>
                    <a:pt x="81021" y="57872"/>
                  </a:lnTo>
                  <a:lnTo>
                    <a:pt x="80895" y="57998"/>
                  </a:lnTo>
                  <a:lnTo>
                    <a:pt x="80769" y="58166"/>
                  </a:lnTo>
                  <a:lnTo>
                    <a:pt x="80769" y="58375"/>
                  </a:lnTo>
                  <a:lnTo>
                    <a:pt x="80811" y="58585"/>
                  </a:lnTo>
                  <a:lnTo>
                    <a:pt x="80937" y="58711"/>
                  </a:lnTo>
                  <a:lnTo>
                    <a:pt x="81063" y="58795"/>
                  </a:lnTo>
                  <a:lnTo>
                    <a:pt x="81272" y="58837"/>
                  </a:lnTo>
                  <a:lnTo>
                    <a:pt x="81314" y="58837"/>
                  </a:lnTo>
                  <a:lnTo>
                    <a:pt x="84334" y="58585"/>
                  </a:lnTo>
                  <a:lnTo>
                    <a:pt x="84543" y="58543"/>
                  </a:lnTo>
                  <a:lnTo>
                    <a:pt x="84711" y="58417"/>
                  </a:lnTo>
                  <a:lnTo>
                    <a:pt x="84795" y="58249"/>
                  </a:lnTo>
                  <a:lnTo>
                    <a:pt x="84795" y="58040"/>
                  </a:lnTo>
                  <a:lnTo>
                    <a:pt x="84753" y="57872"/>
                  </a:lnTo>
                  <a:lnTo>
                    <a:pt x="84627" y="57704"/>
                  </a:lnTo>
                  <a:lnTo>
                    <a:pt x="84501" y="57620"/>
                  </a:lnTo>
                  <a:lnTo>
                    <a:pt x="84292" y="57578"/>
                  </a:lnTo>
                  <a:close/>
                  <a:moveTo>
                    <a:pt x="14301" y="57788"/>
                  </a:moveTo>
                  <a:lnTo>
                    <a:pt x="14133" y="57830"/>
                  </a:lnTo>
                  <a:lnTo>
                    <a:pt x="13966" y="57914"/>
                  </a:lnTo>
                  <a:lnTo>
                    <a:pt x="13840" y="58082"/>
                  </a:lnTo>
                  <a:lnTo>
                    <a:pt x="13798" y="58249"/>
                  </a:lnTo>
                  <a:lnTo>
                    <a:pt x="13840" y="58459"/>
                  </a:lnTo>
                  <a:lnTo>
                    <a:pt x="13924" y="58627"/>
                  </a:lnTo>
                  <a:lnTo>
                    <a:pt x="14091" y="58753"/>
                  </a:lnTo>
                  <a:lnTo>
                    <a:pt x="14259" y="58795"/>
                  </a:lnTo>
                  <a:lnTo>
                    <a:pt x="17320" y="59046"/>
                  </a:lnTo>
                  <a:lnTo>
                    <a:pt x="17362" y="59046"/>
                  </a:lnTo>
                  <a:lnTo>
                    <a:pt x="17530" y="59004"/>
                  </a:lnTo>
                  <a:lnTo>
                    <a:pt x="17698" y="58920"/>
                  </a:lnTo>
                  <a:lnTo>
                    <a:pt x="17824" y="58753"/>
                  </a:lnTo>
                  <a:lnTo>
                    <a:pt x="17866" y="58585"/>
                  </a:lnTo>
                  <a:lnTo>
                    <a:pt x="17824" y="58375"/>
                  </a:lnTo>
                  <a:lnTo>
                    <a:pt x="17740" y="58208"/>
                  </a:lnTo>
                  <a:lnTo>
                    <a:pt x="17572" y="58082"/>
                  </a:lnTo>
                  <a:lnTo>
                    <a:pt x="17404" y="58040"/>
                  </a:lnTo>
                  <a:lnTo>
                    <a:pt x="14343" y="57788"/>
                  </a:lnTo>
                  <a:close/>
                  <a:moveTo>
                    <a:pt x="78169" y="58040"/>
                  </a:moveTo>
                  <a:lnTo>
                    <a:pt x="75150" y="58249"/>
                  </a:lnTo>
                  <a:lnTo>
                    <a:pt x="74940" y="58333"/>
                  </a:lnTo>
                  <a:lnTo>
                    <a:pt x="74814" y="58459"/>
                  </a:lnTo>
                  <a:lnTo>
                    <a:pt x="74689" y="58627"/>
                  </a:lnTo>
                  <a:lnTo>
                    <a:pt x="74689" y="58795"/>
                  </a:lnTo>
                  <a:lnTo>
                    <a:pt x="74730" y="59004"/>
                  </a:lnTo>
                  <a:lnTo>
                    <a:pt x="74814" y="59130"/>
                  </a:lnTo>
                  <a:lnTo>
                    <a:pt x="74982" y="59256"/>
                  </a:lnTo>
                  <a:lnTo>
                    <a:pt x="75192" y="59298"/>
                  </a:lnTo>
                  <a:lnTo>
                    <a:pt x="78253" y="59088"/>
                  </a:lnTo>
                  <a:lnTo>
                    <a:pt x="78463" y="59004"/>
                  </a:lnTo>
                  <a:lnTo>
                    <a:pt x="78589" y="58920"/>
                  </a:lnTo>
                  <a:lnTo>
                    <a:pt x="78714" y="58711"/>
                  </a:lnTo>
                  <a:lnTo>
                    <a:pt x="78714" y="58543"/>
                  </a:lnTo>
                  <a:lnTo>
                    <a:pt x="78672" y="58333"/>
                  </a:lnTo>
                  <a:lnTo>
                    <a:pt x="78547" y="58208"/>
                  </a:lnTo>
                  <a:lnTo>
                    <a:pt x="78421" y="58082"/>
                  </a:lnTo>
                  <a:lnTo>
                    <a:pt x="78211" y="58040"/>
                  </a:lnTo>
                  <a:close/>
                  <a:moveTo>
                    <a:pt x="20382" y="58249"/>
                  </a:moveTo>
                  <a:lnTo>
                    <a:pt x="20214" y="58291"/>
                  </a:lnTo>
                  <a:lnTo>
                    <a:pt x="20046" y="58375"/>
                  </a:lnTo>
                  <a:lnTo>
                    <a:pt x="19920" y="58543"/>
                  </a:lnTo>
                  <a:lnTo>
                    <a:pt x="19879" y="58711"/>
                  </a:lnTo>
                  <a:lnTo>
                    <a:pt x="19920" y="58920"/>
                  </a:lnTo>
                  <a:lnTo>
                    <a:pt x="20004" y="59088"/>
                  </a:lnTo>
                  <a:lnTo>
                    <a:pt x="20172" y="59214"/>
                  </a:lnTo>
                  <a:lnTo>
                    <a:pt x="20340" y="59256"/>
                  </a:lnTo>
                  <a:lnTo>
                    <a:pt x="23401" y="59466"/>
                  </a:lnTo>
                  <a:lnTo>
                    <a:pt x="23443" y="59466"/>
                  </a:lnTo>
                  <a:lnTo>
                    <a:pt x="23611" y="59424"/>
                  </a:lnTo>
                  <a:lnTo>
                    <a:pt x="23779" y="59340"/>
                  </a:lnTo>
                  <a:lnTo>
                    <a:pt x="23904" y="59172"/>
                  </a:lnTo>
                  <a:lnTo>
                    <a:pt x="23946" y="59004"/>
                  </a:lnTo>
                  <a:lnTo>
                    <a:pt x="23904" y="58795"/>
                  </a:lnTo>
                  <a:lnTo>
                    <a:pt x="23820" y="58627"/>
                  </a:lnTo>
                  <a:lnTo>
                    <a:pt x="23653" y="58501"/>
                  </a:lnTo>
                  <a:lnTo>
                    <a:pt x="23485" y="58459"/>
                  </a:lnTo>
                  <a:lnTo>
                    <a:pt x="20424" y="58249"/>
                  </a:lnTo>
                  <a:close/>
                  <a:moveTo>
                    <a:pt x="72088" y="58459"/>
                  </a:moveTo>
                  <a:lnTo>
                    <a:pt x="69069" y="58627"/>
                  </a:lnTo>
                  <a:lnTo>
                    <a:pt x="68859" y="58669"/>
                  </a:lnTo>
                  <a:lnTo>
                    <a:pt x="68692" y="58795"/>
                  </a:lnTo>
                  <a:lnTo>
                    <a:pt x="68608" y="58962"/>
                  </a:lnTo>
                  <a:lnTo>
                    <a:pt x="68566" y="59172"/>
                  </a:lnTo>
                  <a:lnTo>
                    <a:pt x="68608" y="59340"/>
                  </a:lnTo>
                  <a:lnTo>
                    <a:pt x="68734" y="59508"/>
                  </a:lnTo>
                  <a:lnTo>
                    <a:pt x="68901" y="59591"/>
                  </a:lnTo>
                  <a:lnTo>
                    <a:pt x="69069" y="59633"/>
                  </a:lnTo>
                  <a:lnTo>
                    <a:pt x="69111" y="59633"/>
                  </a:lnTo>
                  <a:lnTo>
                    <a:pt x="72172" y="59466"/>
                  </a:lnTo>
                  <a:lnTo>
                    <a:pt x="72340" y="59424"/>
                  </a:lnTo>
                  <a:lnTo>
                    <a:pt x="72508" y="59298"/>
                  </a:lnTo>
                  <a:lnTo>
                    <a:pt x="72592" y="59130"/>
                  </a:lnTo>
                  <a:lnTo>
                    <a:pt x="72634" y="58920"/>
                  </a:lnTo>
                  <a:lnTo>
                    <a:pt x="72592" y="58753"/>
                  </a:lnTo>
                  <a:lnTo>
                    <a:pt x="72466" y="58585"/>
                  </a:lnTo>
                  <a:lnTo>
                    <a:pt x="72340" y="58501"/>
                  </a:lnTo>
                  <a:lnTo>
                    <a:pt x="72130" y="58459"/>
                  </a:lnTo>
                  <a:close/>
                  <a:moveTo>
                    <a:pt x="26504" y="58627"/>
                  </a:moveTo>
                  <a:lnTo>
                    <a:pt x="26295" y="58669"/>
                  </a:lnTo>
                  <a:lnTo>
                    <a:pt x="26127" y="58753"/>
                  </a:lnTo>
                  <a:lnTo>
                    <a:pt x="26043" y="58920"/>
                  </a:lnTo>
                  <a:lnTo>
                    <a:pt x="25959" y="59088"/>
                  </a:lnTo>
                  <a:lnTo>
                    <a:pt x="26001" y="59298"/>
                  </a:lnTo>
                  <a:lnTo>
                    <a:pt x="26085" y="59466"/>
                  </a:lnTo>
                  <a:lnTo>
                    <a:pt x="26253" y="59591"/>
                  </a:lnTo>
                  <a:lnTo>
                    <a:pt x="26462" y="59633"/>
                  </a:lnTo>
                  <a:lnTo>
                    <a:pt x="29524" y="59801"/>
                  </a:lnTo>
                  <a:lnTo>
                    <a:pt x="29733" y="59759"/>
                  </a:lnTo>
                  <a:lnTo>
                    <a:pt x="29901" y="59633"/>
                  </a:lnTo>
                  <a:lnTo>
                    <a:pt x="29985" y="59508"/>
                  </a:lnTo>
                  <a:lnTo>
                    <a:pt x="30027" y="59298"/>
                  </a:lnTo>
                  <a:lnTo>
                    <a:pt x="30027" y="59088"/>
                  </a:lnTo>
                  <a:lnTo>
                    <a:pt x="29901" y="58920"/>
                  </a:lnTo>
                  <a:lnTo>
                    <a:pt x="29733" y="58837"/>
                  </a:lnTo>
                  <a:lnTo>
                    <a:pt x="29566" y="58753"/>
                  </a:lnTo>
                  <a:lnTo>
                    <a:pt x="26504" y="58627"/>
                  </a:lnTo>
                  <a:close/>
                  <a:moveTo>
                    <a:pt x="66008" y="58753"/>
                  </a:moveTo>
                  <a:lnTo>
                    <a:pt x="62988" y="58878"/>
                  </a:lnTo>
                  <a:lnTo>
                    <a:pt x="62779" y="58962"/>
                  </a:lnTo>
                  <a:lnTo>
                    <a:pt x="62611" y="59046"/>
                  </a:lnTo>
                  <a:lnTo>
                    <a:pt x="62527" y="59214"/>
                  </a:lnTo>
                  <a:lnTo>
                    <a:pt x="62485" y="59424"/>
                  </a:lnTo>
                  <a:lnTo>
                    <a:pt x="62527" y="59633"/>
                  </a:lnTo>
                  <a:lnTo>
                    <a:pt x="62653" y="59759"/>
                  </a:lnTo>
                  <a:lnTo>
                    <a:pt x="62779" y="59885"/>
                  </a:lnTo>
                  <a:lnTo>
                    <a:pt x="62988" y="59927"/>
                  </a:lnTo>
                  <a:lnTo>
                    <a:pt x="66050" y="59801"/>
                  </a:lnTo>
                  <a:lnTo>
                    <a:pt x="66259" y="59759"/>
                  </a:lnTo>
                  <a:lnTo>
                    <a:pt x="66427" y="59633"/>
                  </a:lnTo>
                  <a:lnTo>
                    <a:pt x="66511" y="59466"/>
                  </a:lnTo>
                  <a:lnTo>
                    <a:pt x="66553" y="59256"/>
                  </a:lnTo>
                  <a:lnTo>
                    <a:pt x="66511" y="59046"/>
                  </a:lnTo>
                  <a:lnTo>
                    <a:pt x="66385" y="58920"/>
                  </a:lnTo>
                  <a:lnTo>
                    <a:pt x="66217" y="58795"/>
                  </a:lnTo>
                  <a:lnTo>
                    <a:pt x="66050" y="58753"/>
                  </a:lnTo>
                  <a:close/>
                  <a:moveTo>
                    <a:pt x="32585" y="58878"/>
                  </a:moveTo>
                  <a:lnTo>
                    <a:pt x="32417" y="58920"/>
                  </a:lnTo>
                  <a:lnTo>
                    <a:pt x="32250" y="59046"/>
                  </a:lnTo>
                  <a:lnTo>
                    <a:pt x="32124" y="59172"/>
                  </a:lnTo>
                  <a:lnTo>
                    <a:pt x="32082" y="59382"/>
                  </a:lnTo>
                  <a:lnTo>
                    <a:pt x="32124" y="59591"/>
                  </a:lnTo>
                  <a:lnTo>
                    <a:pt x="32208" y="59759"/>
                  </a:lnTo>
                  <a:lnTo>
                    <a:pt x="32375" y="59885"/>
                  </a:lnTo>
                  <a:lnTo>
                    <a:pt x="32543" y="59927"/>
                  </a:lnTo>
                  <a:lnTo>
                    <a:pt x="35604" y="60011"/>
                  </a:lnTo>
                  <a:lnTo>
                    <a:pt x="35646" y="60011"/>
                  </a:lnTo>
                  <a:lnTo>
                    <a:pt x="35814" y="59969"/>
                  </a:lnTo>
                  <a:lnTo>
                    <a:pt x="35982" y="59885"/>
                  </a:lnTo>
                  <a:lnTo>
                    <a:pt x="36108" y="59717"/>
                  </a:lnTo>
                  <a:lnTo>
                    <a:pt x="36150" y="59508"/>
                  </a:lnTo>
                  <a:lnTo>
                    <a:pt x="36108" y="59340"/>
                  </a:lnTo>
                  <a:lnTo>
                    <a:pt x="35982" y="59172"/>
                  </a:lnTo>
                  <a:lnTo>
                    <a:pt x="35856" y="59046"/>
                  </a:lnTo>
                  <a:lnTo>
                    <a:pt x="35646" y="59004"/>
                  </a:lnTo>
                  <a:lnTo>
                    <a:pt x="32585" y="58878"/>
                  </a:lnTo>
                  <a:close/>
                  <a:moveTo>
                    <a:pt x="59927" y="59004"/>
                  </a:moveTo>
                  <a:lnTo>
                    <a:pt x="56866" y="59088"/>
                  </a:lnTo>
                  <a:lnTo>
                    <a:pt x="56698" y="59130"/>
                  </a:lnTo>
                  <a:lnTo>
                    <a:pt x="56530" y="59256"/>
                  </a:lnTo>
                  <a:lnTo>
                    <a:pt x="56405" y="59424"/>
                  </a:lnTo>
                  <a:lnTo>
                    <a:pt x="56363" y="59591"/>
                  </a:lnTo>
                  <a:lnTo>
                    <a:pt x="56405" y="59801"/>
                  </a:lnTo>
                  <a:lnTo>
                    <a:pt x="56530" y="59969"/>
                  </a:lnTo>
                  <a:lnTo>
                    <a:pt x="56698" y="60053"/>
                  </a:lnTo>
                  <a:lnTo>
                    <a:pt x="56908" y="60095"/>
                  </a:lnTo>
                  <a:lnTo>
                    <a:pt x="59969" y="60011"/>
                  </a:lnTo>
                  <a:lnTo>
                    <a:pt x="60137" y="59969"/>
                  </a:lnTo>
                  <a:lnTo>
                    <a:pt x="60305" y="59843"/>
                  </a:lnTo>
                  <a:lnTo>
                    <a:pt x="60430" y="59675"/>
                  </a:lnTo>
                  <a:lnTo>
                    <a:pt x="60430" y="59508"/>
                  </a:lnTo>
                  <a:lnTo>
                    <a:pt x="60388" y="59298"/>
                  </a:lnTo>
                  <a:lnTo>
                    <a:pt x="60305" y="59130"/>
                  </a:lnTo>
                  <a:lnTo>
                    <a:pt x="60137" y="59046"/>
                  </a:lnTo>
                  <a:lnTo>
                    <a:pt x="59969" y="59004"/>
                  </a:lnTo>
                  <a:close/>
                  <a:moveTo>
                    <a:pt x="38708" y="59088"/>
                  </a:moveTo>
                  <a:lnTo>
                    <a:pt x="38498" y="59130"/>
                  </a:lnTo>
                  <a:lnTo>
                    <a:pt x="38330" y="59214"/>
                  </a:lnTo>
                  <a:lnTo>
                    <a:pt x="38204" y="59382"/>
                  </a:lnTo>
                  <a:lnTo>
                    <a:pt x="38162" y="59591"/>
                  </a:lnTo>
                  <a:lnTo>
                    <a:pt x="38204" y="59759"/>
                  </a:lnTo>
                  <a:lnTo>
                    <a:pt x="38330" y="59927"/>
                  </a:lnTo>
                  <a:lnTo>
                    <a:pt x="38456" y="60053"/>
                  </a:lnTo>
                  <a:lnTo>
                    <a:pt x="38666" y="60095"/>
                  </a:lnTo>
                  <a:lnTo>
                    <a:pt x="41727" y="60137"/>
                  </a:lnTo>
                  <a:lnTo>
                    <a:pt x="41937" y="60137"/>
                  </a:lnTo>
                  <a:lnTo>
                    <a:pt x="42104" y="60011"/>
                  </a:lnTo>
                  <a:lnTo>
                    <a:pt x="42188" y="59843"/>
                  </a:lnTo>
                  <a:lnTo>
                    <a:pt x="42230" y="59675"/>
                  </a:lnTo>
                  <a:lnTo>
                    <a:pt x="42188" y="59466"/>
                  </a:lnTo>
                  <a:lnTo>
                    <a:pt x="42104" y="59298"/>
                  </a:lnTo>
                  <a:lnTo>
                    <a:pt x="41937" y="59172"/>
                  </a:lnTo>
                  <a:lnTo>
                    <a:pt x="41727" y="59130"/>
                  </a:lnTo>
                  <a:lnTo>
                    <a:pt x="38708" y="59088"/>
                  </a:lnTo>
                  <a:close/>
                  <a:moveTo>
                    <a:pt x="53846" y="59130"/>
                  </a:moveTo>
                  <a:lnTo>
                    <a:pt x="50785" y="59172"/>
                  </a:lnTo>
                  <a:lnTo>
                    <a:pt x="50575" y="59214"/>
                  </a:lnTo>
                  <a:lnTo>
                    <a:pt x="50408" y="59340"/>
                  </a:lnTo>
                  <a:lnTo>
                    <a:pt x="50324" y="59508"/>
                  </a:lnTo>
                  <a:lnTo>
                    <a:pt x="50282" y="59675"/>
                  </a:lnTo>
                  <a:lnTo>
                    <a:pt x="50324" y="59885"/>
                  </a:lnTo>
                  <a:lnTo>
                    <a:pt x="50450" y="60053"/>
                  </a:lnTo>
                  <a:lnTo>
                    <a:pt x="50575" y="60137"/>
                  </a:lnTo>
                  <a:lnTo>
                    <a:pt x="50785" y="60178"/>
                  </a:lnTo>
                  <a:lnTo>
                    <a:pt x="53846" y="60137"/>
                  </a:lnTo>
                  <a:lnTo>
                    <a:pt x="54056" y="60095"/>
                  </a:lnTo>
                  <a:lnTo>
                    <a:pt x="54224" y="60011"/>
                  </a:lnTo>
                  <a:lnTo>
                    <a:pt x="54308" y="59843"/>
                  </a:lnTo>
                  <a:lnTo>
                    <a:pt x="54350" y="59633"/>
                  </a:lnTo>
                  <a:lnTo>
                    <a:pt x="54308" y="59466"/>
                  </a:lnTo>
                  <a:lnTo>
                    <a:pt x="54182" y="59298"/>
                  </a:lnTo>
                  <a:lnTo>
                    <a:pt x="54014" y="59172"/>
                  </a:lnTo>
                  <a:lnTo>
                    <a:pt x="53846" y="59130"/>
                  </a:lnTo>
                  <a:close/>
                  <a:moveTo>
                    <a:pt x="44788" y="59172"/>
                  </a:moveTo>
                  <a:lnTo>
                    <a:pt x="44579" y="59214"/>
                  </a:lnTo>
                  <a:lnTo>
                    <a:pt x="44411" y="59340"/>
                  </a:lnTo>
                  <a:lnTo>
                    <a:pt x="44327" y="59466"/>
                  </a:lnTo>
                  <a:lnTo>
                    <a:pt x="44285" y="59675"/>
                  </a:lnTo>
                  <a:lnTo>
                    <a:pt x="44327" y="59885"/>
                  </a:lnTo>
                  <a:lnTo>
                    <a:pt x="44411" y="60053"/>
                  </a:lnTo>
                  <a:lnTo>
                    <a:pt x="44579" y="60137"/>
                  </a:lnTo>
                  <a:lnTo>
                    <a:pt x="44788" y="60178"/>
                  </a:lnTo>
                  <a:lnTo>
                    <a:pt x="47850" y="60220"/>
                  </a:lnTo>
                  <a:lnTo>
                    <a:pt x="48017" y="60178"/>
                  </a:lnTo>
                  <a:lnTo>
                    <a:pt x="48185" y="60053"/>
                  </a:lnTo>
                  <a:lnTo>
                    <a:pt x="48311" y="59885"/>
                  </a:lnTo>
                  <a:lnTo>
                    <a:pt x="48353" y="59675"/>
                  </a:lnTo>
                  <a:lnTo>
                    <a:pt x="48311" y="59508"/>
                  </a:lnTo>
                  <a:lnTo>
                    <a:pt x="48185" y="59340"/>
                  </a:lnTo>
                  <a:lnTo>
                    <a:pt x="48017" y="59214"/>
                  </a:lnTo>
                  <a:lnTo>
                    <a:pt x="47850" y="59172"/>
                  </a:lnTo>
                  <a:close/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6" name="Google Shape;356;p17"/>
            <p:cNvSpPr/>
            <p:nvPr/>
          </p:nvSpPr>
          <p:spPr>
            <a:xfrm>
              <a:off x="2783972" y="2354757"/>
              <a:ext cx="79031" cy="20379"/>
            </a:xfrm>
            <a:custGeom>
              <a:avLst/>
              <a:gdLst/>
              <a:ahLst/>
              <a:cxnLst/>
              <a:rect l="l" t="t" r="r" b="b"/>
              <a:pathLst>
                <a:path w="4068" h="1049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503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81"/>
                  </a:lnTo>
                  <a:lnTo>
                    <a:pt x="294" y="965"/>
                  </a:lnTo>
                  <a:lnTo>
                    <a:pt x="503" y="1006"/>
                  </a:lnTo>
                  <a:lnTo>
                    <a:pt x="503" y="1006"/>
                  </a:lnTo>
                  <a:lnTo>
                    <a:pt x="3565" y="1048"/>
                  </a:lnTo>
                  <a:lnTo>
                    <a:pt x="3565" y="1048"/>
                  </a:lnTo>
                  <a:lnTo>
                    <a:pt x="3732" y="1006"/>
                  </a:lnTo>
                  <a:lnTo>
                    <a:pt x="3900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336"/>
                  </a:lnTo>
                  <a:lnTo>
                    <a:pt x="3900" y="168"/>
                  </a:lnTo>
                  <a:lnTo>
                    <a:pt x="3732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7" name="Google Shape;357;p17"/>
            <p:cNvSpPr/>
            <p:nvPr/>
          </p:nvSpPr>
          <p:spPr>
            <a:xfrm>
              <a:off x="2900457" y="2353941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27" y="210"/>
                  </a:lnTo>
                  <a:lnTo>
                    <a:pt x="43" y="378"/>
                  </a:lnTo>
                  <a:lnTo>
                    <a:pt x="1" y="545"/>
                  </a:lnTo>
                  <a:lnTo>
                    <a:pt x="1" y="545"/>
                  </a:lnTo>
                  <a:lnTo>
                    <a:pt x="43" y="755"/>
                  </a:lnTo>
                  <a:lnTo>
                    <a:pt x="169" y="923"/>
                  </a:lnTo>
                  <a:lnTo>
                    <a:pt x="294" y="1007"/>
                  </a:lnTo>
                  <a:lnTo>
                    <a:pt x="504" y="1048"/>
                  </a:lnTo>
                  <a:lnTo>
                    <a:pt x="504" y="1048"/>
                  </a:lnTo>
                  <a:lnTo>
                    <a:pt x="504" y="1048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336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8" name="Google Shape;358;p17"/>
            <p:cNvSpPr/>
            <p:nvPr/>
          </p:nvSpPr>
          <p:spPr>
            <a:xfrm>
              <a:off x="2665021" y="2353125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671"/>
                  </a:lnTo>
                  <a:lnTo>
                    <a:pt x="168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1049"/>
                  </a:lnTo>
                  <a:lnTo>
                    <a:pt x="3942" y="923"/>
                  </a:lnTo>
                  <a:lnTo>
                    <a:pt x="4026" y="755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8"/>
                  </a:lnTo>
                  <a:lnTo>
                    <a:pt x="3942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9" name="Google Shape;359;p17"/>
            <p:cNvSpPr/>
            <p:nvPr/>
          </p:nvSpPr>
          <p:spPr>
            <a:xfrm>
              <a:off x="3018593" y="2351493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3607" y="0"/>
                  </a:moveTo>
                  <a:lnTo>
                    <a:pt x="3607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336" y="126"/>
                  </a:lnTo>
                  <a:lnTo>
                    <a:pt x="168" y="252"/>
                  </a:lnTo>
                  <a:lnTo>
                    <a:pt x="43" y="420"/>
                  </a:lnTo>
                  <a:lnTo>
                    <a:pt x="1" y="587"/>
                  </a:lnTo>
                  <a:lnTo>
                    <a:pt x="1" y="587"/>
                  </a:lnTo>
                  <a:lnTo>
                    <a:pt x="43" y="797"/>
                  </a:lnTo>
                  <a:lnTo>
                    <a:pt x="168" y="965"/>
                  </a:lnTo>
                  <a:lnTo>
                    <a:pt x="336" y="1049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60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0" name="Google Shape;360;p17"/>
            <p:cNvSpPr/>
            <p:nvPr/>
          </p:nvSpPr>
          <p:spPr>
            <a:xfrm>
              <a:off x="2546885" y="2349045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3"/>
                  </a:lnTo>
                  <a:lnTo>
                    <a:pt x="127" y="881"/>
                  </a:lnTo>
                  <a:lnTo>
                    <a:pt x="294" y="1007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33" y="1091"/>
                  </a:lnTo>
                  <a:lnTo>
                    <a:pt x="3901" y="1007"/>
                  </a:lnTo>
                  <a:lnTo>
                    <a:pt x="4027" y="839"/>
                  </a:lnTo>
                  <a:lnTo>
                    <a:pt x="4069" y="630"/>
                  </a:lnTo>
                  <a:lnTo>
                    <a:pt x="4069" y="630"/>
                  </a:lnTo>
                  <a:lnTo>
                    <a:pt x="4027" y="462"/>
                  </a:lnTo>
                  <a:lnTo>
                    <a:pt x="3901" y="294"/>
                  </a:lnTo>
                  <a:lnTo>
                    <a:pt x="3775" y="168"/>
                  </a:lnTo>
                  <a:lnTo>
                    <a:pt x="3565" y="126"/>
                  </a:lnTo>
                  <a:lnTo>
                    <a:pt x="3565" y="126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1" name="Google Shape;361;p17"/>
            <p:cNvSpPr/>
            <p:nvPr/>
          </p:nvSpPr>
          <p:spPr>
            <a:xfrm>
              <a:off x="3137544" y="2346597"/>
              <a:ext cx="79031" cy="22827"/>
            </a:xfrm>
            <a:custGeom>
              <a:avLst/>
              <a:gdLst/>
              <a:ahLst/>
              <a:cxnLst/>
              <a:rect l="l" t="t" r="r" b="b"/>
              <a:pathLst>
                <a:path w="4068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503" y="126"/>
                  </a:lnTo>
                  <a:lnTo>
                    <a:pt x="503" y="126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2" y="462"/>
                  </a:lnTo>
                  <a:lnTo>
                    <a:pt x="0" y="672"/>
                  </a:lnTo>
                  <a:lnTo>
                    <a:pt x="0" y="672"/>
                  </a:lnTo>
                  <a:lnTo>
                    <a:pt x="42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3" y="1175"/>
                  </a:lnTo>
                  <a:lnTo>
                    <a:pt x="503" y="1175"/>
                  </a:lnTo>
                  <a:lnTo>
                    <a:pt x="503" y="1175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881"/>
                  </a:lnTo>
                  <a:lnTo>
                    <a:pt x="4026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68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2" name="Google Shape;362;p17"/>
            <p:cNvSpPr/>
            <p:nvPr/>
          </p:nvSpPr>
          <p:spPr>
            <a:xfrm>
              <a:off x="2427953" y="2344149"/>
              <a:ext cx="79031" cy="22847"/>
            </a:xfrm>
            <a:custGeom>
              <a:avLst/>
              <a:gdLst/>
              <a:ahLst/>
              <a:cxnLst/>
              <a:rect l="l" t="t" r="r" b="b"/>
              <a:pathLst>
                <a:path w="4068" h="1176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4" y="1133"/>
                  </a:lnTo>
                  <a:lnTo>
                    <a:pt x="3942" y="1007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68" y="462"/>
                  </a:lnTo>
                  <a:lnTo>
                    <a:pt x="3942" y="294"/>
                  </a:lnTo>
                  <a:lnTo>
                    <a:pt x="3774" y="211"/>
                  </a:lnTo>
                  <a:lnTo>
                    <a:pt x="3607" y="127"/>
                  </a:lnTo>
                  <a:lnTo>
                    <a:pt x="3607" y="127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3" name="Google Shape;363;p17"/>
            <p:cNvSpPr/>
            <p:nvPr/>
          </p:nvSpPr>
          <p:spPr>
            <a:xfrm>
              <a:off x="3255661" y="2340905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7" y="336"/>
                  </a:lnTo>
                  <a:lnTo>
                    <a:pt x="43" y="503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881"/>
                  </a:lnTo>
                  <a:lnTo>
                    <a:pt x="169" y="1049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6" y="1174"/>
                  </a:lnTo>
                  <a:lnTo>
                    <a:pt x="546" y="117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1"/>
                  </a:lnTo>
                  <a:lnTo>
                    <a:pt x="4069" y="461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4" name="Google Shape;364;p17"/>
            <p:cNvSpPr/>
            <p:nvPr/>
          </p:nvSpPr>
          <p:spPr>
            <a:xfrm>
              <a:off x="2309817" y="2336825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1" y="1091"/>
                  </a:lnTo>
                  <a:lnTo>
                    <a:pt x="4026" y="923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46"/>
                  </a:lnTo>
                  <a:lnTo>
                    <a:pt x="3942" y="378"/>
                  </a:lnTo>
                  <a:lnTo>
                    <a:pt x="3775" y="252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5" name="Google Shape;365;p17"/>
            <p:cNvSpPr/>
            <p:nvPr/>
          </p:nvSpPr>
          <p:spPr>
            <a:xfrm>
              <a:off x="3374613" y="2332746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52" y="294"/>
                  </a:lnTo>
                  <a:lnTo>
                    <a:pt x="126" y="420"/>
                  </a:lnTo>
                  <a:lnTo>
                    <a:pt x="1" y="588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2" y="965"/>
                  </a:lnTo>
                  <a:lnTo>
                    <a:pt x="126" y="1091"/>
                  </a:lnTo>
                  <a:lnTo>
                    <a:pt x="294" y="1217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01" y="881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4026" y="504"/>
                  </a:lnTo>
                  <a:lnTo>
                    <a:pt x="3984" y="294"/>
                  </a:lnTo>
                  <a:lnTo>
                    <a:pt x="3859" y="169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6" name="Google Shape;366;p17"/>
            <p:cNvSpPr/>
            <p:nvPr/>
          </p:nvSpPr>
          <p:spPr>
            <a:xfrm>
              <a:off x="2191681" y="232786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8"/>
                  </a:lnTo>
                  <a:lnTo>
                    <a:pt x="3565" y="1258"/>
                  </a:lnTo>
                  <a:lnTo>
                    <a:pt x="3565" y="1258"/>
                  </a:lnTo>
                  <a:lnTo>
                    <a:pt x="3733" y="1216"/>
                  </a:lnTo>
                  <a:lnTo>
                    <a:pt x="3901" y="1132"/>
                  </a:lnTo>
                  <a:lnTo>
                    <a:pt x="4027" y="965"/>
                  </a:lnTo>
                  <a:lnTo>
                    <a:pt x="4069" y="797"/>
                  </a:lnTo>
                  <a:lnTo>
                    <a:pt x="4069" y="797"/>
                  </a:lnTo>
                  <a:lnTo>
                    <a:pt x="4027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7" name="Google Shape;367;p17"/>
            <p:cNvSpPr/>
            <p:nvPr/>
          </p:nvSpPr>
          <p:spPr>
            <a:xfrm>
              <a:off x="3492748" y="2323790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1" y="252"/>
                  </a:lnTo>
                  <a:lnTo>
                    <a:pt x="461" y="252"/>
                  </a:lnTo>
                  <a:lnTo>
                    <a:pt x="252" y="294"/>
                  </a:lnTo>
                  <a:lnTo>
                    <a:pt x="126" y="420"/>
                  </a:lnTo>
                  <a:lnTo>
                    <a:pt x="0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1007"/>
                  </a:lnTo>
                  <a:lnTo>
                    <a:pt x="168" y="1133"/>
                  </a:lnTo>
                  <a:lnTo>
                    <a:pt x="294" y="1217"/>
                  </a:lnTo>
                  <a:lnTo>
                    <a:pt x="503" y="1259"/>
                  </a:lnTo>
                  <a:lnTo>
                    <a:pt x="545" y="1259"/>
                  </a:lnTo>
                  <a:lnTo>
                    <a:pt x="545" y="125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2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8" name="Google Shape;368;p17"/>
            <p:cNvSpPr/>
            <p:nvPr/>
          </p:nvSpPr>
          <p:spPr>
            <a:xfrm>
              <a:off x="2073565" y="2317262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6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523" y="1301"/>
                  </a:lnTo>
                  <a:lnTo>
                    <a:pt x="3523" y="1301"/>
                  </a:lnTo>
                  <a:lnTo>
                    <a:pt x="3565" y="1301"/>
                  </a:lnTo>
                  <a:lnTo>
                    <a:pt x="3565" y="1301"/>
                  </a:lnTo>
                  <a:lnTo>
                    <a:pt x="3732" y="1259"/>
                  </a:lnTo>
                  <a:lnTo>
                    <a:pt x="3900" y="1175"/>
                  </a:lnTo>
                  <a:lnTo>
                    <a:pt x="4026" y="1049"/>
                  </a:lnTo>
                  <a:lnTo>
                    <a:pt x="4068" y="840"/>
                  </a:lnTo>
                  <a:lnTo>
                    <a:pt x="4068" y="840"/>
                  </a:lnTo>
                  <a:lnTo>
                    <a:pt x="4026" y="630"/>
                  </a:lnTo>
                  <a:lnTo>
                    <a:pt x="3942" y="462"/>
                  </a:lnTo>
                  <a:lnTo>
                    <a:pt x="3774" y="336"/>
                  </a:lnTo>
                  <a:lnTo>
                    <a:pt x="3607" y="295"/>
                  </a:lnTo>
                  <a:lnTo>
                    <a:pt x="3607" y="295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9" name="Google Shape;369;p17"/>
            <p:cNvSpPr/>
            <p:nvPr/>
          </p:nvSpPr>
          <p:spPr>
            <a:xfrm>
              <a:off x="3610865" y="231320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85" y="462"/>
                  </a:lnTo>
                  <a:lnTo>
                    <a:pt x="1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07"/>
                  </a:lnTo>
                  <a:lnTo>
                    <a:pt x="169" y="1175"/>
                  </a:lnTo>
                  <a:lnTo>
                    <a:pt x="294" y="1258"/>
                  </a:lnTo>
                  <a:lnTo>
                    <a:pt x="504" y="1300"/>
                  </a:lnTo>
                  <a:lnTo>
                    <a:pt x="504" y="1300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0" name="Google Shape;370;p17"/>
            <p:cNvSpPr/>
            <p:nvPr/>
          </p:nvSpPr>
          <p:spPr>
            <a:xfrm>
              <a:off x="1955429" y="2305043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523" y="1343"/>
                  </a:lnTo>
                  <a:lnTo>
                    <a:pt x="3523" y="1343"/>
                  </a:lnTo>
                  <a:lnTo>
                    <a:pt x="3565" y="1343"/>
                  </a:lnTo>
                  <a:lnTo>
                    <a:pt x="3565" y="1343"/>
                  </a:lnTo>
                  <a:lnTo>
                    <a:pt x="3733" y="1343"/>
                  </a:lnTo>
                  <a:lnTo>
                    <a:pt x="3900" y="1217"/>
                  </a:lnTo>
                  <a:lnTo>
                    <a:pt x="4026" y="1091"/>
                  </a:lnTo>
                  <a:lnTo>
                    <a:pt x="4068" y="882"/>
                  </a:lnTo>
                  <a:lnTo>
                    <a:pt x="4068" y="882"/>
                  </a:lnTo>
                  <a:lnTo>
                    <a:pt x="4026" y="714"/>
                  </a:lnTo>
                  <a:lnTo>
                    <a:pt x="3942" y="546"/>
                  </a:lnTo>
                  <a:lnTo>
                    <a:pt x="3817" y="420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1" name="Google Shape;371;p17"/>
            <p:cNvSpPr/>
            <p:nvPr/>
          </p:nvSpPr>
          <p:spPr>
            <a:xfrm>
              <a:off x="3729001" y="2301798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20" y="294"/>
                  </a:lnTo>
                  <a:lnTo>
                    <a:pt x="420" y="294"/>
                  </a:lnTo>
                  <a:lnTo>
                    <a:pt x="252" y="378"/>
                  </a:lnTo>
                  <a:lnTo>
                    <a:pt x="84" y="503"/>
                  </a:lnTo>
                  <a:lnTo>
                    <a:pt x="1" y="671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2" y="1049"/>
                  </a:lnTo>
                  <a:lnTo>
                    <a:pt x="168" y="1174"/>
                  </a:lnTo>
                  <a:lnTo>
                    <a:pt x="294" y="1300"/>
                  </a:lnTo>
                  <a:lnTo>
                    <a:pt x="504" y="1342"/>
                  </a:lnTo>
                  <a:lnTo>
                    <a:pt x="504" y="1342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2" name="Google Shape;372;p17"/>
            <p:cNvSpPr/>
            <p:nvPr/>
          </p:nvSpPr>
          <p:spPr>
            <a:xfrm>
              <a:off x="3846320" y="2288763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3481" y="0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6" y="545"/>
                  </a:lnTo>
                  <a:lnTo>
                    <a:pt x="42" y="713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091"/>
                  </a:lnTo>
                  <a:lnTo>
                    <a:pt x="168" y="1216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5" y="1342"/>
                  </a:lnTo>
                  <a:lnTo>
                    <a:pt x="545" y="1342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3" name="Google Shape;373;p17"/>
            <p:cNvSpPr/>
            <p:nvPr/>
          </p:nvSpPr>
          <p:spPr>
            <a:xfrm>
              <a:off x="3964437" y="2275727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4" y="0"/>
                  </a:moveTo>
                  <a:lnTo>
                    <a:pt x="3524" y="0"/>
                  </a:lnTo>
                  <a:lnTo>
                    <a:pt x="3440" y="0"/>
                  </a:lnTo>
                  <a:lnTo>
                    <a:pt x="3440" y="0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3" y="420"/>
                  </a:lnTo>
                  <a:lnTo>
                    <a:pt x="85" y="545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9" y="1216"/>
                  </a:lnTo>
                  <a:lnTo>
                    <a:pt x="295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42"/>
                  </a:lnTo>
                  <a:lnTo>
                    <a:pt x="546" y="1342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3985" y="629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4" name="Google Shape;374;p17"/>
            <p:cNvSpPr/>
            <p:nvPr/>
          </p:nvSpPr>
          <p:spPr>
            <a:xfrm>
              <a:off x="7269636" y="2262692"/>
              <a:ext cx="62751" cy="34231"/>
            </a:xfrm>
            <a:custGeom>
              <a:avLst/>
              <a:gdLst/>
              <a:ahLst/>
              <a:cxnLst/>
              <a:rect l="l" t="t" r="r" b="b"/>
              <a:pathLst>
                <a:path w="3230" h="1762" fill="none" extrusionOk="0">
                  <a:moveTo>
                    <a:pt x="2349" y="0"/>
                  </a:moveTo>
                  <a:lnTo>
                    <a:pt x="2349" y="0"/>
                  </a:lnTo>
                  <a:lnTo>
                    <a:pt x="2223" y="0"/>
                  </a:lnTo>
                  <a:lnTo>
                    <a:pt x="2097" y="42"/>
                  </a:lnTo>
                  <a:lnTo>
                    <a:pt x="2097" y="42"/>
                  </a:lnTo>
                  <a:lnTo>
                    <a:pt x="1971" y="126"/>
                  </a:lnTo>
                  <a:lnTo>
                    <a:pt x="1887" y="252"/>
                  </a:lnTo>
                  <a:lnTo>
                    <a:pt x="1845" y="420"/>
                  </a:lnTo>
                  <a:lnTo>
                    <a:pt x="1845" y="587"/>
                  </a:lnTo>
                  <a:lnTo>
                    <a:pt x="1845" y="587"/>
                  </a:lnTo>
                  <a:lnTo>
                    <a:pt x="587" y="378"/>
                  </a:lnTo>
                  <a:lnTo>
                    <a:pt x="587" y="378"/>
                  </a:lnTo>
                  <a:lnTo>
                    <a:pt x="503" y="378"/>
                  </a:lnTo>
                  <a:lnTo>
                    <a:pt x="503" y="378"/>
                  </a:lnTo>
                  <a:lnTo>
                    <a:pt x="336" y="420"/>
                  </a:lnTo>
                  <a:lnTo>
                    <a:pt x="210" y="504"/>
                  </a:lnTo>
                  <a:lnTo>
                    <a:pt x="84" y="629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42" y="1007"/>
                  </a:lnTo>
                  <a:lnTo>
                    <a:pt x="126" y="1175"/>
                  </a:lnTo>
                  <a:lnTo>
                    <a:pt x="252" y="1300"/>
                  </a:lnTo>
                  <a:lnTo>
                    <a:pt x="420" y="1384"/>
                  </a:lnTo>
                  <a:lnTo>
                    <a:pt x="420" y="1384"/>
                  </a:lnTo>
                  <a:lnTo>
                    <a:pt x="2600" y="1762"/>
                  </a:lnTo>
                  <a:lnTo>
                    <a:pt x="2600" y="1762"/>
                  </a:lnTo>
                  <a:lnTo>
                    <a:pt x="2684" y="1762"/>
                  </a:lnTo>
                  <a:lnTo>
                    <a:pt x="2684" y="1762"/>
                  </a:lnTo>
                  <a:lnTo>
                    <a:pt x="2810" y="1762"/>
                  </a:lnTo>
                  <a:lnTo>
                    <a:pt x="2936" y="1720"/>
                  </a:lnTo>
                  <a:lnTo>
                    <a:pt x="3020" y="1636"/>
                  </a:lnTo>
                  <a:lnTo>
                    <a:pt x="3103" y="1552"/>
                  </a:lnTo>
                  <a:lnTo>
                    <a:pt x="3103" y="1552"/>
                  </a:lnTo>
                  <a:lnTo>
                    <a:pt x="3187" y="1426"/>
                  </a:lnTo>
                  <a:lnTo>
                    <a:pt x="3229" y="1300"/>
                  </a:lnTo>
                  <a:lnTo>
                    <a:pt x="3187" y="1175"/>
                  </a:lnTo>
                  <a:lnTo>
                    <a:pt x="3145" y="1049"/>
                  </a:lnTo>
                  <a:lnTo>
                    <a:pt x="3145" y="1049"/>
                  </a:lnTo>
                  <a:lnTo>
                    <a:pt x="2810" y="252"/>
                  </a:lnTo>
                  <a:lnTo>
                    <a:pt x="2810" y="252"/>
                  </a:lnTo>
                  <a:lnTo>
                    <a:pt x="2726" y="168"/>
                  </a:lnTo>
                  <a:lnTo>
                    <a:pt x="2600" y="42"/>
                  </a:lnTo>
                  <a:lnTo>
                    <a:pt x="2474" y="0"/>
                  </a:lnTo>
                  <a:lnTo>
                    <a:pt x="2349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5" name="Google Shape;375;p17"/>
            <p:cNvSpPr/>
            <p:nvPr/>
          </p:nvSpPr>
          <p:spPr>
            <a:xfrm>
              <a:off x="4081757" y="2261876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1" y="0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20"/>
                  </a:lnTo>
                  <a:lnTo>
                    <a:pt x="85" y="546"/>
                  </a:lnTo>
                  <a:lnTo>
                    <a:pt x="1" y="713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3" y="1091"/>
                  </a:lnTo>
                  <a:lnTo>
                    <a:pt x="168" y="1258"/>
                  </a:lnTo>
                  <a:lnTo>
                    <a:pt x="336" y="1342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46" y="138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797"/>
                  </a:lnTo>
                  <a:lnTo>
                    <a:pt x="4027" y="629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52"/>
                  </a:lnTo>
                  <a:lnTo>
                    <a:pt x="3859" y="126"/>
                  </a:lnTo>
                  <a:lnTo>
                    <a:pt x="3691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6" name="Google Shape;376;p17"/>
            <p:cNvSpPr/>
            <p:nvPr/>
          </p:nvSpPr>
          <p:spPr>
            <a:xfrm>
              <a:off x="7153132" y="2250472"/>
              <a:ext cx="78235" cy="29336"/>
            </a:xfrm>
            <a:custGeom>
              <a:avLst/>
              <a:gdLst/>
              <a:ahLst/>
              <a:cxnLst/>
              <a:rect l="l" t="t" r="r" b="b"/>
              <a:pathLst>
                <a:path w="4027" h="1510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29"/>
                  </a:lnTo>
                  <a:lnTo>
                    <a:pt x="84" y="839"/>
                  </a:lnTo>
                  <a:lnTo>
                    <a:pt x="210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39" y="1510"/>
                  </a:lnTo>
                  <a:lnTo>
                    <a:pt x="3439" y="1510"/>
                  </a:lnTo>
                  <a:lnTo>
                    <a:pt x="3523" y="1510"/>
                  </a:lnTo>
                  <a:lnTo>
                    <a:pt x="3523" y="1510"/>
                  </a:lnTo>
                  <a:lnTo>
                    <a:pt x="3691" y="1468"/>
                  </a:lnTo>
                  <a:lnTo>
                    <a:pt x="3817" y="1384"/>
                  </a:lnTo>
                  <a:lnTo>
                    <a:pt x="3942" y="1258"/>
                  </a:lnTo>
                  <a:lnTo>
                    <a:pt x="4026" y="1091"/>
                  </a:lnTo>
                  <a:lnTo>
                    <a:pt x="4026" y="1091"/>
                  </a:lnTo>
                  <a:lnTo>
                    <a:pt x="3984" y="881"/>
                  </a:lnTo>
                  <a:lnTo>
                    <a:pt x="3942" y="713"/>
                  </a:lnTo>
                  <a:lnTo>
                    <a:pt x="3775" y="587"/>
                  </a:lnTo>
                  <a:lnTo>
                    <a:pt x="3607" y="504"/>
                  </a:lnTo>
                  <a:lnTo>
                    <a:pt x="3607" y="504"/>
                  </a:lnTo>
                  <a:lnTo>
                    <a:pt x="587" y="42"/>
                  </a:lnTo>
                  <a:lnTo>
                    <a:pt x="587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7" name="Google Shape;377;p17"/>
            <p:cNvSpPr/>
            <p:nvPr/>
          </p:nvSpPr>
          <p:spPr>
            <a:xfrm>
              <a:off x="4199076" y="2247208"/>
              <a:ext cx="79050" cy="26907"/>
            </a:xfrm>
            <a:custGeom>
              <a:avLst/>
              <a:gdLst/>
              <a:ahLst/>
              <a:cxnLst/>
              <a:rect l="l" t="t" r="r" b="b"/>
              <a:pathLst>
                <a:path w="4069" h="138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78"/>
                  </a:lnTo>
                  <a:lnTo>
                    <a:pt x="462" y="378"/>
                  </a:lnTo>
                  <a:lnTo>
                    <a:pt x="252" y="462"/>
                  </a:lnTo>
                  <a:lnTo>
                    <a:pt x="126" y="588"/>
                  </a:lnTo>
                  <a:lnTo>
                    <a:pt x="42" y="755"/>
                  </a:lnTo>
                  <a:lnTo>
                    <a:pt x="0" y="965"/>
                  </a:lnTo>
                  <a:lnTo>
                    <a:pt x="0" y="965"/>
                  </a:lnTo>
                  <a:lnTo>
                    <a:pt x="84" y="1133"/>
                  </a:lnTo>
                  <a:lnTo>
                    <a:pt x="168" y="1259"/>
                  </a:lnTo>
                  <a:lnTo>
                    <a:pt x="336" y="1384"/>
                  </a:lnTo>
                  <a:lnTo>
                    <a:pt x="504" y="1384"/>
                  </a:lnTo>
                  <a:lnTo>
                    <a:pt x="504" y="1384"/>
                  </a:lnTo>
                  <a:lnTo>
                    <a:pt x="588" y="1384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4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8" name="Google Shape;378;p17"/>
            <p:cNvSpPr/>
            <p:nvPr/>
          </p:nvSpPr>
          <p:spPr>
            <a:xfrm>
              <a:off x="4317212" y="2233357"/>
              <a:ext cx="78215" cy="26907"/>
            </a:xfrm>
            <a:custGeom>
              <a:avLst/>
              <a:gdLst/>
              <a:ahLst/>
              <a:cxnLst/>
              <a:rect l="l" t="t" r="r" b="b"/>
              <a:pathLst>
                <a:path w="4026" h="1385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19" y="378"/>
                  </a:lnTo>
                  <a:lnTo>
                    <a:pt x="419" y="378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0" y="714"/>
                  </a:lnTo>
                  <a:lnTo>
                    <a:pt x="0" y="923"/>
                  </a:lnTo>
                  <a:lnTo>
                    <a:pt x="0" y="923"/>
                  </a:lnTo>
                  <a:lnTo>
                    <a:pt x="42" y="1091"/>
                  </a:lnTo>
                  <a:lnTo>
                    <a:pt x="168" y="1259"/>
                  </a:lnTo>
                  <a:lnTo>
                    <a:pt x="294" y="1343"/>
                  </a:lnTo>
                  <a:lnTo>
                    <a:pt x="503" y="1385"/>
                  </a:lnTo>
                  <a:lnTo>
                    <a:pt x="503" y="1385"/>
                  </a:lnTo>
                  <a:lnTo>
                    <a:pt x="545" y="138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23"/>
                  </a:lnTo>
                  <a:lnTo>
                    <a:pt x="3942" y="797"/>
                  </a:lnTo>
                  <a:lnTo>
                    <a:pt x="4026" y="630"/>
                  </a:lnTo>
                  <a:lnTo>
                    <a:pt x="4026" y="420"/>
                  </a:lnTo>
                  <a:lnTo>
                    <a:pt x="4026" y="420"/>
                  </a:lnTo>
                  <a:lnTo>
                    <a:pt x="3984" y="252"/>
                  </a:lnTo>
                  <a:lnTo>
                    <a:pt x="3858" y="126"/>
                  </a:lnTo>
                  <a:lnTo>
                    <a:pt x="3690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9" name="Google Shape;379;p17"/>
            <p:cNvSpPr/>
            <p:nvPr/>
          </p:nvSpPr>
          <p:spPr>
            <a:xfrm>
              <a:off x="7035812" y="2232541"/>
              <a:ext cx="78235" cy="28539"/>
            </a:xfrm>
            <a:custGeom>
              <a:avLst/>
              <a:gdLst/>
              <a:ahLst/>
              <a:cxnLst/>
              <a:rect l="l" t="t" r="r" b="b"/>
              <a:pathLst>
                <a:path w="4027" h="14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68"/>
                  </a:lnTo>
                  <a:lnTo>
                    <a:pt x="3859" y="1385"/>
                  </a:lnTo>
                  <a:lnTo>
                    <a:pt x="3943" y="1217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3" y="672"/>
                  </a:lnTo>
                  <a:lnTo>
                    <a:pt x="3775" y="546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8" y="43"/>
                  </a:lnTo>
                  <a:lnTo>
                    <a:pt x="588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0" name="Google Shape;380;p17"/>
            <p:cNvSpPr/>
            <p:nvPr/>
          </p:nvSpPr>
          <p:spPr>
            <a:xfrm>
              <a:off x="4434513" y="2219505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7" y="546"/>
                  </a:lnTo>
                  <a:lnTo>
                    <a:pt x="43" y="714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85" y="1091"/>
                  </a:lnTo>
                  <a:lnTo>
                    <a:pt x="169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8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797"/>
                  </a:lnTo>
                  <a:lnTo>
                    <a:pt x="4027" y="630"/>
                  </a:lnTo>
                  <a:lnTo>
                    <a:pt x="4069" y="420"/>
                  </a:lnTo>
                  <a:lnTo>
                    <a:pt x="4069" y="420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1" name="Google Shape;381;p17"/>
            <p:cNvSpPr/>
            <p:nvPr/>
          </p:nvSpPr>
          <p:spPr>
            <a:xfrm>
              <a:off x="6918492" y="2216241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95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2"/>
                  </a:lnTo>
                  <a:lnTo>
                    <a:pt x="85" y="840"/>
                  </a:lnTo>
                  <a:lnTo>
                    <a:pt x="253" y="965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427"/>
                  </a:lnTo>
                  <a:lnTo>
                    <a:pt x="3440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691" y="1427"/>
                  </a:lnTo>
                  <a:lnTo>
                    <a:pt x="3859" y="1301"/>
                  </a:lnTo>
                  <a:lnTo>
                    <a:pt x="3985" y="1175"/>
                  </a:lnTo>
                  <a:lnTo>
                    <a:pt x="4027" y="1007"/>
                  </a:lnTo>
                  <a:lnTo>
                    <a:pt x="4027" y="1007"/>
                  </a:lnTo>
                  <a:lnTo>
                    <a:pt x="4027" y="798"/>
                  </a:lnTo>
                  <a:lnTo>
                    <a:pt x="3943" y="630"/>
                  </a:lnTo>
                  <a:lnTo>
                    <a:pt x="3775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2" name="Google Shape;382;p17"/>
            <p:cNvSpPr/>
            <p:nvPr/>
          </p:nvSpPr>
          <p:spPr>
            <a:xfrm>
              <a:off x="1923646" y="2215445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2"/>
                  </a:lnTo>
                  <a:lnTo>
                    <a:pt x="169" y="3900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0"/>
                  </a:lnTo>
                  <a:lnTo>
                    <a:pt x="1007" y="3732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3" name="Google Shape;383;p17"/>
            <p:cNvSpPr/>
            <p:nvPr/>
          </p:nvSpPr>
          <p:spPr>
            <a:xfrm>
              <a:off x="4552649" y="2205654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84" y="546"/>
                  </a:lnTo>
                  <a:lnTo>
                    <a:pt x="1" y="714"/>
                  </a:lnTo>
                  <a:lnTo>
                    <a:pt x="1" y="923"/>
                  </a:lnTo>
                  <a:lnTo>
                    <a:pt x="1" y="923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23"/>
                  </a:lnTo>
                  <a:lnTo>
                    <a:pt x="3943" y="798"/>
                  </a:lnTo>
                  <a:lnTo>
                    <a:pt x="4026" y="630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4" name="Google Shape;384;p17"/>
            <p:cNvSpPr/>
            <p:nvPr/>
          </p:nvSpPr>
          <p:spPr>
            <a:xfrm>
              <a:off x="6800376" y="2201593"/>
              <a:ext cx="79031" cy="26907"/>
            </a:xfrm>
            <a:custGeom>
              <a:avLst/>
              <a:gdLst/>
              <a:ahLst/>
              <a:cxnLst/>
              <a:rect l="l" t="t" r="r" b="b"/>
              <a:pathLst>
                <a:path w="4068" h="1385" fill="none" extrusionOk="0">
                  <a:moveTo>
                    <a:pt x="545" y="0"/>
                  </a:moveTo>
                  <a:lnTo>
                    <a:pt x="545" y="0"/>
                  </a:lnTo>
                  <a:lnTo>
                    <a:pt x="336" y="0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19"/>
                  </a:lnTo>
                  <a:lnTo>
                    <a:pt x="0" y="419"/>
                  </a:lnTo>
                  <a:lnTo>
                    <a:pt x="42" y="629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84"/>
                  </a:lnTo>
                  <a:lnTo>
                    <a:pt x="3481" y="1384"/>
                  </a:lnTo>
                  <a:lnTo>
                    <a:pt x="3565" y="1384"/>
                  </a:lnTo>
                  <a:lnTo>
                    <a:pt x="3565" y="1384"/>
                  </a:lnTo>
                  <a:lnTo>
                    <a:pt x="3732" y="1342"/>
                  </a:lnTo>
                  <a:lnTo>
                    <a:pt x="3900" y="1258"/>
                  </a:lnTo>
                  <a:lnTo>
                    <a:pt x="3984" y="1132"/>
                  </a:lnTo>
                  <a:lnTo>
                    <a:pt x="4068" y="923"/>
                  </a:lnTo>
                  <a:lnTo>
                    <a:pt x="4068" y="923"/>
                  </a:lnTo>
                  <a:lnTo>
                    <a:pt x="4026" y="755"/>
                  </a:lnTo>
                  <a:lnTo>
                    <a:pt x="3942" y="545"/>
                  </a:lnTo>
                  <a:lnTo>
                    <a:pt x="3816" y="419"/>
                  </a:lnTo>
                  <a:lnTo>
                    <a:pt x="3607" y="378"/>
                  </a:lnTo>
                  <a:lnTo>
                    <a:pt x="3607" y="378"/>
                  </a:lnTo>
                  <a:lnTo>
                    <a:pt x="587" y="0"/>
                  </a:lnTo>
                  <a:lnTo>
                    <a:pt x="587" y="0"/>
                  </a:lnTo>
                  <a:lnTo>
                    <a:pt x="54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5" name="Google Shape;385;p17"/>
            <p:cNvSpPr/>
            <p:nvPr/>
          </p:nvSpPr>
          <p:spPr>
            <a:xfrm>
              <a:off x="4670784" y="2192618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52"/>
                  </a:lnTo>
                  <a:lnTo>
                    <a:pt x="3858" y="127"/>
                  </a:lnTo>
                  <a:lnTo>
                    <a:pt x="3691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6" name="Google Shape;386;p17"/>
            <p:cNvSpPr/>
            <p:nvPr/>
          </p:nvSpPr>
          <p:spPr>
            <a:xfrm>
              <a:off x="6683056" y="2187742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6" y="126"/>
                  </a:lnTo>
                  <a:lnTo>
                    <a:pt x="42" y="252"/>
                  </a:lnTo>
                  <a:lnTo>
                    <a:pt x="0" y="420"/>
                  </a:lnTo>
                  <a:lnTo>
                    <a:pt x="0" y="420"/>
                  </a:lnTo>
                  <a:lnTo>
                    <a:pt x="0" y="629"/>
                  </a:lnTo>
                  <a:lnTo>
                    <a:pt x="84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42"/>
                  </a:lnTo>
                  <a:lnTo>
                    <a:pt x="3523" y="1342"/>
                  </a:lnTo>
                  <a:lnTo>
                    <a:pt x="3691" y="1300"/>
                  </a:lnTo>
                  <a:lnTo>
                    <a:pt x="3859" y="1216"/>
                  </a:lnTo>
                  <a:lnTo>
                    <a:pt x="3984" y="1091"/>
                  </a:lnTo>
                  <a:lnTo>
                    <a:pt x="4026" y="881"/>
                  </a:lnTo>
                  <a:lnTo>
                    <a:pt x="4026" y="881"/>
                  </a:lnTo>
                  <a:lnTo>
                    <a:pt x="4026" y="713"/>
                  </a:lnTo>
                  <a:lnTo>
                    <a:pt x="3942" y="503"/>
                  </a:lnTo>
                  <a:lnTo>
                    <a:pt x="3775" y="378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7" name="Google Shape;387;p17"/>
            <p:cNvSpPr/>
            <p:nvPr/>
          </p:nvSpPr>
          <p:spPr>
            <a:xfrm>
              <a:off x="4788901" y="2180399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4" y="1"/>
                  </a:moveTo>
                  <a:lnTo>
                    <a:pt x="3524" y="1"/>
                  </a:lnTo>
                  <a:lnTo>
                    <a:pt x="3482" y="1"/>
                  </a:lnTo>
                  <a:lnTo>
                    <a:pt x="3482" y="1"/>
                  </a:lnTo>
                  <a:lnTo>
                    <a:pt x="420" y="294"/>
                  </a:lnTo>
                  <a:lnTo>
                    <a:pt x="420" y="294"/>
                  </a:lnTo>
                  <a:lnTo>
                    <a:pt x="253" y="378"/>
                  </a:lnTo>
                  <a:lnTo>
                    <a:pt x="85" y="504"/>
                  </a:lnTo>
                  <a:lnTo>
                    <a:pt x="1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294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40"/>
                  </a:lnTo>
                  <a:lnTo>
                    <a:pt x="4027" y="672"/>
                  </a:lnTo>
                  <a:lnTo>
                    <a:pt x="4027" y="462"/>
                  </a:lnTo>
                  <a:lnTo>
                    <a:pt x="4027" y="462"/>
                  </a:lnTo>
                  <a:lnTo>
                    <a:pt x="3985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8" name="Google Shape;388;p17"/>
            <p:cNvSpPr/>
            <p:nvPr/>
          </p:nvSpPr>
          <p:spPr>
            <a:xfrm>
              <a:off x="6564920" y="217552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462" y="0"/>
                  </a:moveTo>
                  <a:lnTo>
                    <a:pt x="462" y="0"/>
                  </a:lnTo>
                  <a:lnTo>
                    <a:pt x="294" y="0"/>
                  </a:lnTo>
                  <a:lnTo>
                    <a:pt x="127" y="126"/>
                  </a:lnTo>
                  <a:lnTo>
                    <a:pt x="43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691" y="1258"/>
                  </a:lnTo>
                  <a:lnTo>
                    <a:pt x="3859" y="1174"/>
                  </a:lnTo>
                  <a:lnTo>
                    <a:pt x="3985" y="1049"/>
                  </a:lnTo>
                  <a:lnTo>
                    <a:pt x="4027" y="839"/>
                  </a:lnTo>
                  <a:lnTo>
                    <a:pt x="4027" y="839"/>
                  </a:lnTo>
                  <a:lnTo>
                    <a:pt x="4027" y="629"/>
                  </a:lnTo>
                  <a:lnTo>
                    <a:pt x="3943" y="461"/>
                  </a:lnTo>
                  <a:lnTo>
                    <a:pt x="3775" y="336"/>
                  </a:lnTo>
                  <a:lnTo>
                    <a:pt x="3565" y="294"/>
                  </a:lnTo>
                  <a:lnTo>
                    <a:pt x="3565" y="294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462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9" name="Google Shape;389;p17"/>
            <p:cNvSpPr/>
            <p:nvPr/>
          </p:nvSpPr>
          <p:spPr>
            <a:xfrm>
              <a:off x="4906221" y="2169811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3" y="630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85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4" y="1259"/>
                  </a:lnTo>
                  <a:lnTo>
                    <a:pt x="504" y="1259"/>
                  </a:lnTo>
                  <a:lnTo>
                    <a:pt x="588" y="1259"/>
                  </a:lnTo>
                  <a:lnTo>
                    <a:pt x="588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839"/>
                  </a:lnTo>
                  <a:lnTo>
                    <a:pt x="4026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1" y="126"/>
                  </a:lnTo>
                  <a:lnTo>
                    <a:pt x="3733" y="1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0" name="Google Shape;390;p17"/>
            <p:cNvSpPr/>
            <p:nvPr/>
          </p:nvSpPr>
          <p:spPr>
            <a:xfrm>
              <a:off x="6445988" y="2164119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42" y="671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565" y="1300"/>
                  </a:lnTo>
                  <a:lnTo>
                    <a:pt x="3565" y="1300"/>
                  </a:lnTo>
                  <a:lnTo>
                    <a:pt x="3732" y="1258"/>
                  </a:lnTo>
                  <a:lnTo>
                    <a:pt x="3900" y="1174"/>
                  </a:lnTo>
                  <a:lnTo>
                    <a:pt x="4026" y="1007"/>
                  </a:lnTo>
                  <a:lnTo>
                    <a:pt x="4068" y="839"/>
                  </a:lnTo>
                  <a:lnTo>
                    <a:pt x="4068" y="839"/>
                  </a:lnTo>
                  <a:lnTo>
                    <a:pt x="4068" y="629"/>
                  </a:lnTo>
                  <a:lnTo>
                    <a:pt x="3942" y="461"/>
                  </a:lnTo>
                  <a:lnTo>
                    <a:pt x="3816" y="336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1" name="Google Shape;391;p17"/>
            <p:cNvSpPr/>
            <p:nvPr/>
          </p:nvSpPr>
          <p:spPr>
            <a:xfrm>
              <a:off x="5024356" y="216003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2" y="588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84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52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2" name="Google Shape;392;p17"/>
            <p:cNvSpPr/>
            <p:nvPr/>
          </p:nvSpPr>
          <p:spPr>
            <a:xfrm>
              <a:off x="7248441" y="2158407"/>
              <a:ext cx="48899" cy="70891"/>
            </a:xfrm>
            <a:custGeom>
              <a:avLst/>
              <a:gdLst/>
              <a:ahLst/>
              <a:cxnLst/>
              <a:rect l="l" t="t" r="r" b="b"/>
              <a:pathLst>
                <a:path w="2517" h="364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78" y="1"/>
                  </a:lnTo>
                  <a:lnTo>
                    <a:pt x="252" y="42"/>
                  </a:lnTo>
                  <a:lnTo>
                    <a:pt x="252" y="42"/>
                  </a:lnTo>
                  <a:lnTo>
                    <a:pt x="85" y="210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85" y="755"/>
                  </a:lnTo>
                  <a:lnTo>
                    <a:pt x="85" y="755"/>
                  </a:lnTo>
                  <a:lnTo>
                    <a:pt x="840" y="2055"/>
                  </a:lnTo>
                  <a:lnTo>
                    <a:pt x="1594" y="3397"/>
                  </a:lnTo>
                  <a:lnTo>
                    <a:pt x="1594" y="3397"/>
                  </a:lnTo>
                  <a:lnTo>
                    <a:pt x="1636" y="3523"/>
                  </a:lnTo>
                  <a:lnTo>
                    <a:pt x="1762" y="3607"/>
                  </a:lnTo>
                  <a:lnTo>
                    <a:pt x="1888" y="3649"/>
                  </a:lnTo>
                  <a:lnTo>
                    <a:pt x="2014" y="3649"/>
                  </a:lnTo>
                  <a:lnTo>
                    <a:pt x="2014" y="3649"/>
                  </a:lnTo>
                  <a:lnTo>
                    <a:pt x="2140" y="3649"/>
                  </a:lnTo>
                  <a:lnTo>
                    <a:pt x="2265" y="3607"/>
                  </a:lnTo>
                  <a:lnTo>
                    <a:pt x="2265" y="3607"/>
                  </a:lnTo>
                  <a:lnTo>
                    <a:pt x="2433" y="3481"/>
                  </a:lnTo>
                  <a:lnTo>
                    <a:pt x="2517" y="3313"/>
                  </a:lnTo>
                  <a:lnTo>
                    <a:pt x="2517" y="3104"/>
                  </a:lnTo>
                  <a:lnTo>
                    <a:pt x="2475" y="2894"/>
                  </a:lnTo>
                  <a:lnTo>
                    <a:pt x="2475" y="2894"/>
                  </a:lnTo>
                  <a:lnTo>
                    <a:pt x="1720" y="1552"/>
                  </a:lnTo>
                  <a:lnTo>
                    <a:pt x="965" y="252"/>
                  </a:lnTo>
                  <a:lnTo>
                    <a:pt x="965" y="252"/>
                  </a:lnTo>
                  <a:lnTo>
                    <a:pt x="882" y="126"/>
                  </a:lnTo>
                  <a:lnTo>
                    <a:pt x="756" y="42"/>
                  </a:lnTo>
                  <a:lnTo>
                    <a:pt x="630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3" name="Google Shape;393;p17"/>
            <p:cNvSpPr/>
            <p:nvPr/>
          </p:nvSpPr>
          <p:spPr>
            <a:xfrm>
              <a:off x="6327852" y="2155143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59"/>
                  </a:lnTo>
                  <a:lnTo>
                    <a:pt x="3565" y="1259"/>
                  </a:lnTo>
                  <a:lnTo>
                    <a:pt x="3565" y="1259"/>
                  </a:lnTo>
                  <a:lnTo>
                    <a:pt x="3733" y="1217"/>
                  </a:lnTo>
                  <a:lnTo>
                    <a:pt x="3901" y="1091"/>
                  </a:lnTo>
                  <a:lnTo>
                    <a:pt x="4026" y="965"/>
                  </a:lnTo>
                  <a:lnTo>
                    <a:pt x="4068" y="756"/>
                  </a:lnTo>
                  <a:lnTo>
                    <a:pt x="4068" y="756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10"/>
                  </a:lnTo>
                  <a:lnTo>
                    <a:pt x="3607" y="210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4" name="Google Shape;394;p17"/>
            <p:cNvSpPr/>
            <p:nvPr/>
          </p:nvSpPr>
          <p:spPr>
            <a:xfrm>
              <a:off x="5142492" y="2151083"/>
              <a:ext cx="79031" cy="24459"/>
            </a:xfrm>
            <a:custGeom>
              <a:avLst/>
              <a:gdLst/>
              <a:ahLst/>
              <a:cxnLst/>
              <a:rect l="l" t="t" r="r" b="b"/>
              <a:pathLst>
                <a:path w="4068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42"/>
                  </a:lnTo>
                  <a:lnTo>
                    <a:pt x="3523" y="42"/>
                  </a:lnTo>
                  <a:lnTo>
                    <a:pt x="503" y="210"/>
                  </a:lnTo>
                  <a:lnTo>
                    <a:pt x="503" y="210"/>
                  </a:lnTo>
                  <a:lnTo>
                    <a:pt x="294" y="294"/>
                  </a:lnTo>
                  <a:lnTo>
                    <a:pt x="126" y="419"/>
                  </a:lnTo>
                  <a:lnTo>
                    <a:pt x="42" y="587"/>
                  </a:lnTo>
                  <a:lnTo>
                    <a:pt x="0" y="755"/>
                  </a:lnTo>
                  <a:lnTo>
                    <a:pt x="0" y="755"/>
                  </a:lnTo>
                  <a:lnTo>
                    <a:pt x="84" y="965"/>
                  </a:lnTo>
                  <a:lnTo>
                    <a:pt x="168" y="1090"/>
                  </a:lnTo>
                  <a:lnTo>
                    <a:pt x="336" y="1216"/>
                  </a:lnTo>
                  <a:lnTo>
                    <a:pt x="503" y="1258"/>
                  </a:lnTo>
                  <a:lnTo>
                    <a:pt x="545" y="1258"/>
                  </a:lnTo>
                  <a:lnTo>
                    <a:pt x="545" y="1258"/>
                  </a:lnTo>
                  <a:lnTo>
                    <a:pt x="3606" y="1049"/>
                  </a:lnTo>
                  <a:lnTo>
                    <a:pt x="3606" y="1049"/>
                  </a:lnTo>
                  <a:lnTo>
                    <a:pt x="3774" y="965"/>
                  </a:lnTo>
                  <a:lnTo>
                    <a:pt x="3942" y="881"/>
                  </a:lnTo>
                  <a:lnTo>
                    <a:pt x="4068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00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5" name="Google Shape;395;p17"/>
            <p:cNvSpPr/>
            <p:nvPr/>
          </p:nvSpPr>
          <p:spPr>
            <a:xfrm>
              <a:off x="6209716" y="2147819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27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523" y="1175"/>
                  </a:lnTo>
                  <a:lnTo>
                    <a:pt x="3733" y="1133"/>
                  </a:lnTo>
                  <a:lnTo>
                    <a:pt x="3901" y="1049"/>
                  </a:lnTo>
                  <a:lnTo>
                    <a:pt x="3985" y="881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04"/>
                  </a:lnTo>
                  <a:lnTo>
                    <a:pt x="3943" y="336"/>
                  </a:lnTo>
                  <a:lnTo>
                    <a:pt x="3775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6" name="Google Shape;396;p17"/>
            <p:cNvSpPr/>
            <p:nvPr/>
          </p:nvSpPr>
          <p:spPr>
            <a:xfrm>
              <a:off x="5261424" y="2144556"/>
              <a:ext cx="78235" cy="22827"/>
            </a:xfrm>
            <a:custGeom>
              <a:avLst/>
              <a:gdLst/>
              <a:ahLst/>
              <a:cxnLst/>
              <a:rect l="l" t="t" r="r" b="b"/>
              <a:pathLst>
                <a:path w="4027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52" y="210"/>
                  </a:lnTo>
                  <a:lnTo>
                    <a:pt x="126" y="336"/>
                  </a:lnTo>
                  <a:lnTo>
                    <a:pt x="1" y="504"/>
                  </a:lnTo>
                  <a:lnTo>
                    <a:pt x="1" y="714"/>
                  </a:lnTo>
                  <a:lnTo>
                    <a:pt x="1" y="714"/>
                  </a:lnTo>
                  <a:lnTo>
                    <a:pt x="43" y="881"/>
                  </a:lnTo>
                  <a:lnTo>
                    <a:pt x="126" y="1049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1" y="839"/>
                  </a:lnTo>
                  <a:lnTo>
                    <a:pt x="4026" y="672"/>
                  </a:lnTo>
                  <a:lnTo>
                    <a:pt x="4026" y="504"/>
                  </a:lnTo>
                  <a:lnTo>
                    <a:pt x="4026" y="504"/>
                  </a:lnTo>
                  <a:lnTo>
                    <a:pt x="3985" y="294"/>
                  </a:lnTo>
                  <a:lnTo>
                    <a:pt x="3901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7" name="Google Shape;397;p17"/>
            <p:cNvSpPr/>
            <p:nvPr/>
          </p:nvSpPr>
          <p:spPr>
            <a:xfrm>
              <a:off x="6090784" y="2141292"/>
              <a:ext cx="79031" cy="22847"/>
            </a:xfrm>
            <a:custGeom>
              <a:avLst/>
              <a:gdLst/>
              <a:ahLst/>
              <a:cxnLst/>
              <a:rect l="l" t="t" r="r" b="b"/>
              <a:pathLst>
                <a:path w="4068" h="1176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23" y="1175"/>
                  </a:lnTo>
                  <a:lnTo>
                    <a:pt x="3565" y="1175"/>
                  </a:lnTo>
                  <a:lnTo>
                    <a:pt x="3565" y="1175"/>
                  </a:lnTo>
                  <a:lnTo>
                    <a:pt x="3774" y="1133"/>
                  </a:lnTo>
                  <a:lnTo>
                    <a:pt x="3900" y="1049"/>
                  </a:lnTo>
                  <a:lnTo>
                    <a:pt x="4026" y="882"/>
                  </a:lnTo>
                  <a:lnTo>
                    <a:pt x="4068" y="672"/>
                  </a:lnTo>
                  <a:lnTo>
                    <a:pt x="4068" y="672"/>
                  </a:lnTo>
                  <a:lnTo>
                    <a:pt x="4026" y="504"/>
                  </a:lnTo>
                  <a:lnTo>
                    <a:pt x="3942" y="336"/>
                  </a:lnTo>
                  <a:lnTo>
                    <a:pt x="3774" y="211"/>
                  </a:lnTo>
                  <a:lnTo>
                    <a:pt x="3607" y="169"/>
                  </a:lnTo>
                  <a:lnTo>
                    <a:pt x="3607" y="169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8" name="Google Shape;398;p17"/>
            <p:cNvSpPr/>
            <p:nvPr/>
          </p:nvSpPr>
          <p:spPr>
            <a:xfrm>
              <a:off x="5379560" y="213967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126"/>
                  </a:lnTo>
                  <a:lnTo>
                    <a:pt x="462" y="126"/>
                  </a:lnTo>
                  <a:lnTo>
                    <a:pt x="294" y="168"/>
                  </a:lnTo>
                  <a:lnTo>
                    <a:pt x="126" y="294"/>
                  </a:lnTo>
                  <a:lnTo>
                    <a:pt x="42" y="461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839"/>
                  </a:lnTo>
                  <a:lnTo>
                    <a:pt x="168" y="1006"/>
                  </a:lnTo>
                  <a:lnTo>
                    <a:pt x="294" y="1090"/>
                  </a:lnTo>
                  <a:lnTo>
                    <a:pt x="504" y="1132"/>
                  </a:lnTo>
                  <a:lnTo>
                    <a:pt x="545" y="1132"/>
                  </a:lnTo>
                  <a:lnTo>
                    <a:pt x="545" y="1132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9" name="Google Shape;399;p17"/>
            <p:cNvSpPr/>
            <p:nvPr/>
          </p:nvSpPr>
          <p:spPr>
            <a:xfrm>
              <a:off x="5971832" y="2137232"/>
              <a:ext cx="79866" cy="22011"/>
            </a:xfrm>
            <a:custGeom>
              <a:avLst/>
              <a:gdLst/>
              <a:ahLst/>
              <a:cxnLst/>
              <a:rect l="l" t="t" r="r" b="b"/>
              <a:pathLst>
                <a:path w="4111" h="1133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84" y="294"/>
                  </a:lnTo>
                  <a:lnTo>
                    <a:pt x="1" y="503"/>
                  </a:lnTo>
                  <a:lnTo>
                    <a:pt x="1" y="503"/>
                  </a:lnTo>
                  <a:lnTo>
                    <a:pt x="43" y="671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565" y="1132"/>
                  </a:lnTo>
                  <a:lnTo>
                    <a:pt x="3775" y="1091"/>
                  </a:lnTo>
                  <a:lnTo>
                    <a:pt x="3943" y="965"/>
                  </a:lnTo>
                  <a:lnTo>
                    <a:pt x="4026" y="797"/>
                  </a:lnTo>
                  <a:lnTo>
                    <a:pt x="4110" y="629"/>
                  </a:lnTo>
                  <a:lnTo>
                    <a:pt x="4110" y="629"/>
                  </a:lnTo>
                  <a:lnTo>
                    <a:pt x="4068" y="420"/>
                  </a:lnTo>
                  <a:lnTo>
                    <a:pt x="3943" y="252"/>
                  </a:lnTo>
                  <a:lnTo>
                    <a:pt x="3817" y="126"/>
                  </a:lnTo>
                  <a:lnTo>
                    <a:pt x="3607" y="84"/>
                  </a:lnTo>
                  <a:lnTo>
                    <a:pt x="3607" y="84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0" name="Google Shape;400;p17"/>
            <p:cNvSpPr/>
            <p:nvPr/>
          </p:nvSpPr>
          <p:spPr>
            <a:xfrm>
              <a:off x="5497677" y="2135600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6" y="0"/>
                  </a:moveTo>
                  <a:lnTo>
                    <a:pt x="3566" y="0"/>
                  </a:lnTo>
                  <a:lnTo>
                    <a:pt x="3566" y="0"/>
                  </a:lnTo>
                  <a:lnTo>
                    <a:pt x="3566" y="0"/>
                  </a:lnTo>
                  <a:lnTo>
                    <a:pt x="504" y="84"/>
                  </a:lnTo>
                  <a:lnTo>
                    <a:pt x="504" y="84"/>
                  </a:lnTo>
                  <a:lnTo>
                    <a:pt x="295" y="126"/>
                  </a:lnTo>
                  <a:lnTo>
                    <a:pt x="169" y="252"/>
                  </a:lnTo>
                  <a:lnTo>
                    <a:pt x="43" y="420"/>
                  </a:lnTo>
                  <a:lnTo>
                    <a:pt x="1" y="629"/>
                  </a:lnTo>
                  <a:lnTo>
                    <a:pt x="1" y="629"/>
                  </a:lnTo>
                  <a:lnTo>
                    <a:pt x="43" y="797"/>
                  </a:lnTo>
                  <a:lnTo>
                    <a:pt x="169" y="965"/>
                  </a:lnTo>
                  <a:lnTo>
                    <a:pt x="336" y="1091"/>
                  </a:lnTo>
                  <a:lnTo>
                    <a:pt x="504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566" y="1049"/>
                  </a:lnTo>
                  <a:lnTo>
                    <a:pt x="3566" y="1049"/>
                  </a:lnTo>
                  <a:lnTo>
                    <a:pt x="3775" y="1007"/>
                  </a:lnTo>
                  <a:lnTo>
                    <a:pt x="3943" y="881"/>
                  </a:lnTo>
                  <a:lnTo>
                    <a:pt x="4027" y="713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336"/>
                  </a:lnTo>
                  <a:lnTo>
                    <a:pt x="3943" y="168"/>
                  </a:lnTo>
                  <a:lnTo>
                    <a:pt x="3775" y="42"/>
                  </a:lnTo>
                  <a:lnTo>
                    <a:pt x="356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1" name="Google Shape;401;p17"/>
            <p:cNvSpPr/>
            <p:nvPr/>
          </p:nvSpPr>
          <p:spPr>
            <a:xfrm>
              <a:off x="5853696" y="2134784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33" y="1007"/>
                  </a:lnTo>
                  <a:lnTo>
                    <a:pt x="3901" y="923"/>
                  </a:lnTo>
                  <a:lnTo>
                    <a:pt x="4027" y="755"/>
                  </a:lnTo>
                  <a:lnTo>
                    <a:pt x="4069" y="546"/>
                  </a:lnTo>
                  <a:lnTo>
                    <a:pt x="4069" y="546"/>
                  </a:lnTo>
                  <a:lnTo>
                    <a:pt x="4027" y="378"/>
                  </a:lnTo>
                  <a:lnTo>
                    <a:pt x="3943" y="210"/>
                  </a:lnTo>
                  <a:lnTo>
                    <a:pt x="3775" y="84"/>
                  </a:lnTo>
                  <a:lnTo>
                    <a:pt x="3565" y="42"/>
                  </a:lnTo>
                  <a:lnTo>
                    <a:pt x="3565" y="42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2" name="Google Shape;402;p17"/>
            <p:cNvSpPr/>
            <p:nvPr/>
          </p:nvSpPr>
          <p:spPr>
            <a:xfrm>
              <a:off x="5616628" y="2133968"/>
              <a:ext cx="79050" cy="20379"/>
            </a:xfrm>
            <a:custGeom>
              <a:avLst/>
              <a:gdLst/>
              <a:ahLst/>
              <a:cxnLst/>
              <a:rect l="l" t="t" r="r" b="b"/>
              <a:pathLst>
                <a:path w="4069" h="104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504" y="42"/>
                  </a:lnTo>
                  <a:lnTo>
                    <a:pt x="504" y="42"/>
                  </a:lnTo>
                  <a:lnTo>
                    <a:pt x="294" y="84"/>
                  </a:lnTo>
                  <a:lnTo>
                    <a:pt x="126" y="210"/>
                  </a:lnTo>
                  <a:lnTo>
                    <a:pt x="43" y="378"/>
                  </a:lnTo>
                  <a:lnTo>
                    <a:pt x="1" y="546"/>
                  </a:lnTo>
                  <a:lnTo>
                    <a:pt x="1" y="546"/>
                  </a:lnTo>
                  <a:lnTo>
                    <a:pt x="43" y="755"/>
                  </a:lnTo>
                  <a:lnTo>
                    <a:pt x="126" y="923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3" name="Google Shape;403;p17"/>
            <p:cNvSpPr/>
            <p:nvPr/>
          </p:nvSpPr>
          <p:spPr>
            <a:xfrm>
              <a:off x="5734764" y="2133968"/>
              <a:ext cx="79050" cy="19563"/>
            </a:xfrm>
            <a:custGeom>
              <a:avLst/>
              <a:gdLst/>
              <a:ahLst/>
              <a:cxnLst/>
              <a:rect l="l" t="t" r="r" b="b"/>
              <a:pathLst>
                <a:path w="4069" h="1007" fill="none" extrusionOk="0">
                  <a:moveTo>
                    <a:pt x="839" y="0"/>
                  </a:moveTo>
                  <a:lnTo>
                    <a:pt x="504" y="0"/>
                  </a:ln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3"/>
                  </a:lnTo>
                  <a:lnTo>
                    <a:pt x="168" y="839"/>
                  </a:lnTo>
                  <a:lnTo>
                    <a:pt x="336" y="965"/>
                  </a:lnTo>
                  <a:lnTo>
                    <a:pt x="504" y="1007"/>
                  </a:lnTo>
                  <a:lnTo>
                    <a:pt x="839" y="1007"/>
                  </a:lnTo>
                  <a:lnTo>
                    <a:pt x="839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2" y="168"/>
                  </a:lnTo>
                  <a:lnTo>
                    <a:pt x="3775" y="42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839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4" name="Google Shape;404;p17"/>
            <p:cNvSpPr/>
            <p:nvPr/>
          </p:nvSpPr>
          <p:spPr>
            <a:xfrm>
              <a:off x="1923646" y="2096493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2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2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5" name="Google Shape;405;p17"/>
            <p:cNvSpPr/>
            <p:nvPr/>
          </p:nvSpPr>
          <p:spPr>
            <a:xfrm>
              <a:off x="7184895" y="2058202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211" y="84"/>
                  </a:lnTo>
                  <a:lnTo>
                    <a:pt x="211" y="84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630"/>
                  </a:lnTo>
                  <a:lnTo>
                    <a:pt x="85" y="797"/>
                  </a:lnTo>
                  <a:lnTo>
                    <a:pt x="85" y="797"/>
                  </a:lnTo>
                  <a:lnTo>
                    <a:pt x="923" y="2055"/>
                  </a:lnTo>
                  <a:lnTo>
                    <a:pt x="1762" y="3313"/>
                  </a:lnTo>
                  <a:lnTo>
                    <a:pt x="1762" y="3313"/>
                  </a:lnTo>
                  <a:lnTo>
                    <a:pt x="1846" y="3439"/>
                  </a:lnTo>
                  <a:lnTo>
                    <a:pt x="1930" y="3523"/>
                  </a:lnTo>
                  <a:lnTo>
                    <a:pt x="2056" y="3565"/>
                  </a:lnTo>
                  <a:lnTo>
                    <a:pt x="2182" y="3565"/>
                  </a:lnTo>
                  <a:lnTo>
                    <a:pt x="2182" y="3565"/>
                  </a:lnTo>
                  <a:lnTo>
                    <a:pt x="2307" y="3565"/>
                  </a:lnTo>
                  <a:lnTo>
                    <a:pt x="2475" y="3481"/>
                  </a:lnTo>
                  <a:lnTo>
                    <a:pt x="2475" y="3481"/>
                  </a:lnTo>
                  <a:lnTo>
                    <a:pt x="2601" y="3355"/>
                  </a:lnTo>
                  <a:lnTo>
                    <a:pt x="2685" y="3188"/>
                  </a:lnTo>
                  <a:lnTo>
                    <a:pt x="2685" y="2978"/>
                  </a:lnTo>
                  <a:lnTo>
                    <a:pt x="2601" y="2768"/>
                  </a:lnTo>
                  <a:lnTo>
                    <a:pt x="2601" y="2768"/>
                  </a:lnTo>
                  <a:lnTo>
                    <a:pt x="1762" y="1510"/>
                  </a:lnTo>
                  <a:lnTo>
                    <a:pt x="923" y="210"/>
                  </a:lnTo>
                  <a:lnTo>
                    <a:pt x="923" y="210"/>
                  </a:lnTo>
                  <a:lnTo>
                    <a:pt x="840" y="126"/>
                  </a:lnTo>
                  <a:lnTo>
                    <a:pt x="714" y="84"/>
                  </a:lnTo>
                  <a:lnTo>
                    <a:pt x="630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6" name="Google Shape;406;p17"/>
            <p:cNvSpPr/>
            <p:nvPr/>
          </p:nvSpPr>
          <p:spPr>
            <a:xfrm>
              <a:off x="1923646" y="1978357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27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1"/>
                  </a:lnTo>
                  <a:lnTo>
                    <a:pt x="336" y="4027"/>
                  </a:lnTo>
                  <a:lnTo>
                    <a:pt x="504" y="4069"/>
                  </a:lnTo>
                  <a:lnTo>
                    <a:pt x="504" y="4069"/>
                  </a:lnTo>
                  <a:lnTo>
                    <a:pt x="714" y="4027"/>
                  </a:lnTo>
                  <a:lnTo>
                    <a:pt x="882" y="3901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294"/>
                  </a:lnTo>
                  <a:lnTo>
                    <a:pt x="882" y="127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7" name="Google Shape;407;p17"/>
            <p:cNvSpPr/>
            <p:nvPr/>
          </p:nvSpPr>
          <p:spPr>
            <a:xfrm>
              <a:off x="7114025" y="1962893"/>
              <a:ext cx="55427" cy="66811"/>
            </a:xfrm>
            <a:custGeom>
              <a:avLst/>
              <a:gdLst/>
              <a:ahLst/>
              <a:cxnLst/>
              <a:rect l="l" t="t" r="r" b="b"/>
              <a:pathLst>
                <a:path w="2853" h="343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84" y="839"/>
                  </a:lnTo>
                  <a:lnTo>
                    <a:pt x="84" y="839"/>
                  </a:lnTo>
                  <a:lnTo>
                    <a:pt x="1049" y="2013"/>
                  </a:lnTo>
                  <a:lnTo>
                    <a:pt x="1971" y="3229"/>
                  </a:lnTo>
                  <a:lnTo>
                    <a:pt x="1971" y="3229"/>
                  </a:lnTo>
                  <a:lnTo>
                    <a:pt x="2055" y="3355"/>
                  </a:lnTo>
                  <a:lnTo>
                    <a:pt x="2139" y="3397"/>
                  </a:lnTo>
                  <a:lnTo>
                    <a:pt x="2265" y="3439"/>
                  </a:lnTo>
                  <a:lnTo>
                    <a:pt x="2349" y="3439"/>
                  </a:lnTo>
                  <a:lnTo>
                    <a:pt x="2349" y="3439"/>
                  </a:lnTo>
                  <a:lnTo>
                    <a:pt x="2517" y="3439"/>
                  </a:lnTo>
                  <a:lnTo>
                    <a:pt x="2684" y="3355"/>
                  </a:lnTo>
                  <a:lnTo>
                    <a:pt x="2684" y="3355"/>
                  </a:lnTo>
                  <a:lnTo>
                    <a:pt x="2810" y="3187"/>
                  </a:lnTo>
                  <a:lnTo>
                    <a:pt x="2852" y="3019"/>
                  </a:lnTo>
                  <a:lnTo>
                    <a:pt x="2852" y="2810"/>
                  </a:lnTo>
                  <a:lnTo>
                    <a:pt x="2768" y="2642"/>
                  </a:lnTo>
                  <a:lnTo>
                    <a:pt x="2768" y="2642"/>
                  </a:lnTo>
                  <a:lnTo>
                    <a:pt x="1846" y="1426"/>
                  </a:lnTo>
                  <a:lnTo>
                    <a:pt x="881" y="210"/>
                  </a:lnTo>
                  <a:lnTo>
                    <a:pt x="881" y="210"/>
                  </a:lnTo>
                  <a:lnTo>
                    <a:pt x="797" y="126"/>
                  </a:lnTo>
                  <a:lnTo>
                    <a:pt x="713" y="84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8" name="Google Shape;408;p17"/>
            <p:cNvSpPr/>
            <p:nvPr/>
          </p:nvSpPr>
          <p:spPr>
            <a:xfrm>
              <a:off x="7036628" y="1873276"/>
              <a:ext cx="59487" cy="63567"/>
            </a:xfrm>
            <a:custGeom>
              <a:avLst/>
              <a:gdLst/>
              <a:ahLst/>
              <a:cxnLst/>
              <a:rect l="l" t="t" r="r" b="b"/>
              <a:pathLst>
                <a:path w="3062" h="3272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168" y="126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43" y="671"/>
                  </a:lnTo>
                  <a:lnTo>
                    <a:pt x="126" y="839"/>
                  </a:lnTo>
                  <a:lnTo>
                    <a:pt x="126" y="839"/>
                  </a:lnTo>
                  <a:lnTo>
                    <a:pt x="1133" y="1971"/>
                  </a:lnTo>
                  <a:lnTo>
                    <a:pt x="2139" y="3103"/>
                  </a:lnTo>
                  <a:lnTo>
                    <a:pt x="2139" y="3103"/>
                  </a:lnTo>
                  <a:lnTo>
                    <a:pt x="2223" y="3187"/>
                  </a:lnTo>
                  <a:lnTo>
                    <a:pt x="2349" y="3229"/>
                  </a:lnTo>
                  <a:lnTo>
                    <a:pt x="2559" y="3271"/>
                  </a:lnTo>
                  <a:lnTo>
                    <a:pt x="2559" y="3271"/>
                  </a:lnTo>
                  <a:lnTo>
                    <a:pt x="2726" y="3271"/>
                  </a:lnTo>
                  <a:lnTo>
                    <a:pt x="2852" y="3187"/>
                  </a:lnTo>
                  <a:lnTo>
                    <a:pt x="2852" y="3187"/>
                  </a:lnTo>
                  <a:lnTo>
                    <a:pt x="2978" y="3019"/>
                  </a:lnTo>
                  <a:lnTo>
                    <a:pt x="3062" y="2810"/>
                  </a:lnTo>
                  <a:lnTo>
                    <a:pt x="3020" y="2642"/>
                  </a:lnTo>
                  <a:lnTo>
                    <a:pt x="2936" y="2432"/>
                  </a:lnTo>
                  <a:lnTo>
                    <a:pt x="2936" y="2432"/>
                  </a:lnTo>
                  <a:lnTo>
                    <a:pt x="1888" y="1300"/>
                  </a:lnTo>
                  <a:lnTo>
                    <a:pt x="881" y="168"/>
                  </a:lnTo>
                  <a:lnTo>
                    <a:pt x="881" y="168"/>
                  </a:lnTo>
                  <a:lnTo>
                    <a:pt x="713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9" name="Google Shape;409;p17"/>
            <p:cNvSpPr/>
            <p:nvPr/>
          </p:nvSpPr>
          <p:spPr>
            <a:xfrm>
              <a:off x="1923646" y="1859424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4"/>
                  </a:lnTo>
                  <a:lnTo>
                    <a:pt x="169" y="3942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2"/>
                  </a:lnTo>
                  <a:lnTo>
                    <a:pt x="1007" y="3774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0" name="Google Shape;410;p17"/>
            <p:cNvSpPr/>
            <p:nvPr/>
          </p:nvSpPr>
          <p:spPr>
            <a:xfrm>
              <a:off x="6951907" y="1790167"/>
              <a:ext cx="63567" cy="60303"/>
            </a:xfrm>
            <a:custGeom>
              <a:avLst/>
              <a:gdLst/>
              <a:ahLst/>
              <a:cxnLst/>
              <a:rect l="l" t="t" r="r" b="b"/>
              <a:pathLst>
                <a:path w="3272" h="3104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26" y="168"/>
                  </a:lnTo>
                  <a:lnTo>
                    <a:pt x="126" y="168"/>
                  </a:lnTo>
                  <a:lnTo>
                    <a:pt x="0" y="378"/>
                  </a:lnTo>
                  <a:lnTo>
                    <a:pt x="0" y="546"/>
                  </a:lnTo>
                  <a:lnTo>
                    <a:pt x="42" y="755"/>
                  </a:lnTo>
                  <a:lnTo>
                    <a:pt x="168" y="881"/>
                  </a:lnTo>
                  <a:lnTo>
                    <a:pt x="1510" y="2097"/>
                  </a:lnTo>
                  <a:lnTo>
                    <a:pt x="1510" y="2097"/>
                  </a:lnTo>
                  <a:lnTo>
                    <a:pt x="2391" y="2936"/>
                  </a:lnTo>
                  <a:lnTo>
                    <a:pt x="2391" y="2936"/>
                  </a:lnTo>
                  <a:lnTo>
                    <a:pt x="2558" y="3062"/>
                  </a:lnTo>
                  <a:lnTo>
                    <a:pt x="2768" y="3104"/>
                  </a:lnTo>
                  <a:lnTo>
                    <a:pt x="2768" y="3104"/>
                  </a:lnTo>
                  <a:lnTo>
                    <a:pt x="2936" y="3062"/>
                  </a:lnTo>
                  <a:lnTo>
                    <a:pt x="3104" y="2936"/>
                  </a:lnTo>
                  <a:lnTo>
                    <a:pt x="3104" y="2936"/>
                  </a:lnTo>
                  <a:lnTo>
                    <a:pt x="3229" y="2768"/>
                  </a:lnTo>
                  <a:lnTo>
                    <a:pt x="3271" y="2559"/>
                  </a:lnTo>
                  <a:lnTo>
                    <a:pt x="3229" y="2391"/>
                  </a:lnTo>
                  <a:lnTo>
                    <a:pt x="3104" y="2223"/>
                  </a:lnTo>
                  <a:lnTo>
                    <a:pt x="3104" y="2223"/>
                  </a:lnTo>
                  <a:lnTo>
                    <a:pt x="2181" y="1343"/>
                  </a:lnTo>
                  <a:lnTo>
                    <a:pt x="839" y="126"/>
                  </a:lnTo>
                  <a:lnTo>
                    <a:pt x="839" y="126"/>
                  </a:lnTo>
                  <a:lnTo>
                    <a:pt x="671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1" name="Google Shape;411;p17"/>
            <p:cNvSpPr/>
            <p:nvPr/>
          </p:nvSpPr>
          <p:spPr>
            <a:xfrm>
              <a:off x="1923646" y="1741288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1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1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2" name="Google Shape;412;p17"/>
            <p:cNvSpPr/>
            <p:nvPr/>
          </p:nvSpPr>
          <p:spPr>
            <a:xfrm>
              <a:off x="6964126" y="1693226"/>
              <a:ext cx="52163" cy="69259"/>
            </a:xfrm>
            <a:custGeom>
              <a:avLst/>
              <a:gdLst/>
              <a:ahLst/>
              <a:cxnLst/>
              <a:rect l="l" t="t" r="r" b="b"/>
              <a:pathLst>
                <a:path w="2685" h="3565" fill="none" extrusionOk="0">
                  <a:moveTo>
                    <a:pt x="2181" y="0"/>
                  </a:moveTo>
                  <a:lnTo>
                    <a:pt x="2181" y="0"/>
                  </a:lnTo>
                  <a:lnTo>
                    <a:pt x="2055" y="0"/>
                  </a:lnTo>
                  <a:lnTo>
                    <a:pt x="1971" y="42"/>
                  </a:lnTo>
                  <a:lnTo>
                    <a:pt x="1845" y="126"/>
                  </a:lnTo>
                  <a:lnTo>
                    <a:pt x="1762" y="210"/>
                  </a:lnTo>
                  <a:lnTo>
                    <a:pt x="1762" y="210"/>
                  </a:lnTo>
                  <a:lnTo>
                    <a:pt x="671" y="1845"/>
                  </a:lnTo>
                  <a:lnTo>
                    <a:pt x="210" y="2558"/>
                  </a:lnTo>
                  <a:lnTo>
                    <a:pt x="84" y="2768"/>
                  </a:lnTo>
                  <a:lnTo>
                    <a:pt x="84" y="2768"/>
                  </a:lnTo>
                  <a:lnTo>
                    <a:pt x="0" y="2978"/>
                  </a:lnTo>
                  <a:lnTo>
                    <a:pt x="42" y="3187"/>
                  </a:lnTo>
                  <a:lnTo>
                    <a:pt x="126" y="3355"/>
                  </a:lnTo>
                  <a:lnTo>
                    <a:pt x="252" y="3481"/>
                  </a:lnTo>
                  <a:lnTo>
                    <a:pt x="252" y="3481"/>
                  </a:lnTo>
                  <a:lnTo>
                    <a:pt x="378" y="3523"/>
                  </a:lnTo>
                  <a:lnTo>
                    <a:pt x="504" y="3565"/>
                  </a:lnTo>
                  <a:lnTo>
                    <a:pt x="504" y="3565"/>
                  </a:lnTo>
                  <a:lnTo>
                    <a:pt x="629" y="3565"/>
                  </a:lnTo>
                  <a:lnTo>
                    <a:pt x="755" y="3481"/>
                  </a:lnTo>
                  <a:lnTo>
                    <a:pt x="881" y="3439"/>
                  </a:lnTo>
                  <a:lnTo>
                    <a:pt x="965" y="3313"/>
                  </a:lnTo>
                  <a:lnTo>
                    <a:pt x="1091" y="3104"/>
                  </a:lnTo>
                  <a:lnTo>
                    <a:pt x="1091" y="3104"/>
                  </a:lnTo>
                  <a:lnTo>
                    <a:pt x="1552" y="2391"/>
                  </a:lnTo>
                  <a:lnTo>
                    <a:pt x="2600" y="797"/>
                  </a:lnTo>
                  <a:lnTo>
                    <a:pt x="2600" y="797"/>
                  </a:lnTo>
                  <a:lnTo>
                    <a:pt x="2684" y="587"/>
                  </a:lnTo>
                  <a:lnTo>
                    <a:pt x="2684" y="420"/>
                  </a:lnTo>
                  <a:lnTo>
                    <a:pt x="2642" y="210"/>
                  </a:lnTo>
                  <a:lnTo>
                    <a:pt x="2475" y="84"/>
                  </a:lnTo>
                  <a:lnTo>
                    <a:pt x="2475" y="84"/>
                  </a:lnTo>
                  <a:lnTo>
                    <a:pt x="2349" y="0"/>
                  </a:lnTo>
                  <a:lnTo>
                    <a:pt x="2181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3" name="Google Shape;413;p17"/>
            <p:cNvSpPr/>
            <p:nvPr/>
          </p:nvSpPr>
          <p:spPr>
            <a:xfrm>
              <a:off x="1923646" y="1622336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69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3"/>
                  </a:lnTo>
                  <a:lnTo>
                    <a:pt x="336" y="4027"/>
                  </a:lnTo>
                  <a:lnTo>
                    <a:pt x="504" y="4069"/>
                  </a:lnTo>
                  <a:lnTo>
                    <a:pt x="504" y="4069"/>
                  </a:lnTo>
                  <a:lnTo>
                    <a:pt x="714" y="4027"/>
                  </a:lnTo>
                  <a:lnTo>
                    <a:pt x="882" y="3943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9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4" name="Google Shape;414;p17"/>
            <p:cNvSpPr/>
            <p:nvPr/>
          </p:nvSpPr>
          <p:spPr>
            <a:xfrm>
              <a:off x="7030936" y="1597081"/>
              <a:ext cx="54591" cy="66831"/>
            </a:xfrm>
            <a:custGeom>
              <a:avLst/>
              <a:gdLst/>
              <a:ahLst/>
              <a:cxnLst/>
              <a:rect l="l" t="t" r="r" b="b"/>
              <a:pathLst>
                <a:path w="2810" h="3440" fill="none" extrusionOk="0">
                  <a:moveTo>
                    <a:pt x="2306" y="1"/>
                  </a:moveTo>
                  <a:lnTo>
                    <a:pt x="2306" y="1"/>
                  </a:lnTo>
                  <a:lnTo>
                    <a:pt x="2223" y="1"/>
                  </a:lnTo>
                  <a:lnTo>
                    <a:pt x="2097" y="43"/>
                  </a:lnTo>
                  <a:lnTo>
                    <a:pt x="2013" y="85"/>
                  </a:lnTo>
                  <a:lnTo>
                    <a:pt x="1929" y="169"/>
                  </a:lnTo>
                  <a:lnTo>
                    <a:pt x="1929" y="169"/>
                  </a:lnTo>
                  <a:lnTo>
                    <a:pt x="84" y="2643"/>
                  </a:lnTo>
                  <a:lnTo>
                    <a:pt x="84" y="2643"/>
                  </a:lnTo>
                  <a:lnTo>
                    <a:pt x="0" y="2853"/>
                  </a:lnTo>
                  <a:lnTo>
                    <a:pt x="0" y="3020"/>
                  </a:lnTo>
                  <a:lnTo>
                    <a:pt x="84" y="3230"/>
                  </a:lnTo>
                  <a:lnTo>
                    <a:pt x="210" y="3356"/>
                  </a:lnTo>
                  <a:lnTo>
                    <a:pt x="210" y="3356"/>
                  </a:lnTo>
                  <a:lnTo>
                    <a:pt x="377" y="3440"/>
                  </a:lnTo>
                  <a:lnTo>
                    <a:pt x="503" y="3440"/>
                  </a:lnTo>
                  <a:lnTo>
                    <a:pt x="503" y="3440"/>
                  </a:lnTo>
                  <a:lnTo>
                    <a:pt x="629" y="3440"/>
                  </a:lnTo>
                  <a:lnTo>
                    <a:pt x="755" y="3398"/>
                  </a:lnTo>
                  <a:lnTo>
                    <a:pt x="839" y="3356"/>
                  </a:lnTo>
                  <a:lnTo>
                    <a:pt x="923" y="3230"/>
                  </a:lnTo>
                  <a:lnTo>
                    <a:pt x="923" y="3230"/>
                  </a:lnTo>
                  <a:lnTo>
                    <a:pt x="2726" y="798"/>
                  </a:lnTo>
                  <a:lnTo>
                    <a:pt x="2726" y="798"/>
                  </a:lnTo>
                  <a:lnTo>
                    <a:pt x="2810" y="630"/>
                  </a:lnTo>
                  <a:lnTo>
                    <a:pt x="2810" y="420"/>
                  </a:lnTo>
                  <a:lnTo>
                    <a:pt x="2768" y="253"/>
                  </a:lnTo>
                  <a:lnTo>
                    <a:pt x="2642" y="85"/>
                  </a:lnTo>
                  <a:lnTo>
                    <a:pt x="2642" y="85"/>
                  </a:lnTo>
                  <a:lnTo>
                    <a:pt x="2474" y="1"/>
                  </a:lnTo>
                  <a:lnTo>
                    <a:pt x="230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5" name="Google Shape;415;p17"/>
            <p:cNvSpPr/>
            <p:nvPr/>
          </p:nvSpPr>
          <p:spPr>
            <a:xfrm>
              <a:off x="1923646" y="1504220"/>
              <a:ext cx="20399" cy="79031"/>
            </a:xfrm>
            <a:custGeom>
              <a:avLst/>
              <a:gdLst/>
              <a:ahLst/>
              <a:cxnLst/>
              <a:rect l="l" t="t" r="r" b="b"/>
              <a:pathLst>
                <a:path w="1050" h="40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503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33"/>
                  </a:lnTo>
                  <a:lnTo>
                    <a:pt x="169" y="3900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00"/>
                  </a:lnTo>
                  <a:lnTo>
                    <a:pt x="1007" y="3733"/>
                  </a:lnTo>
                  <a:lnTo>
                    <a:pt x="1049" y="3565"/>
                  </a:lnTo>
                  <a:lnTo>
                    <a:pt x="1049" y="503"/>
                  </a:lnTo>
                  <a:lnTo>
                    <a:pt x="1049" y="503"/>
                  </a:lnTo>
                  <a:lnTo>
                    <a:pt x="1007" y="294"/>
                  </a:lnTo>
                  <a:lnTo>
                    <a:pt x="882" y="126"/>
                  </a:lnTo>
                  <a:lnTo>
                    <a:pt x="714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6" name="Google Shape;416;p17"/>
            <p:cNvSpPr/>
            <p:nvPr/>
          </p:nvSpPr>
          <p:spPr>
            <a:xfrm>
              <a:off x="7102622" y="1503404"/>
              <a:ext cx="57039" cy="66015"/>
            </a:xfrm>
            <a:custGeom>
              <a:avLst/>
              <a:gdLst/>
              <a:ahLst/>
              <a:cxnLst/>
              <a:rect l="l" t="t" r="r" b="b"/>
              <a:pathLst>
                <a:path w="2936" h="3398" fill="none" extrusionOk="0">
                  <a:moveTo>
                    <a:pt x="2433" y="0"/>
                  </a:moveTo>
                  <a:lnTo>
                    <a:pt x="2433" y="0"/>
                  </a:lnTo>
                  <a:lnTo>
                    <a:pt x="2223" y="84"/>
                  </a:lnTo>
                  <a:lnTo>
                    <a:pt x="2097" y="126"/>
                  </a:lnTo>
                  <a:lnTo>
                    <a:pt x="2013" y="210"/>
                  </a:lnTo>
                  <a:lnTo>
                    <a:pt x="2013" y="210"/>
                  </a:lnTo>
                  <a:lnTo>
                    <a:pt x="126" y="2600"/>
                  </a:lnTo>
                  <a:lnTo>
                    <a:pt x="126" y="2600"/>
                  </a:lnTo>
                  <a:lnTo>
                    <a:pt x="0" y="2768"/>
                  </a:lnTo>
                  <a:lnTo>
                    <a:pt x="0" y="2978"/>
                  </a:lnTo>
                  <a:lnTo>
                    <a:pt x="42" y="3145"/>
                  </a:lnTo>
                  <a:lnTo>
                    <a:pt x="210" y="3313"/>
                  </a:lnTo>
                  <a:lnTo>
                    <a:pt x="210" y="3313"/>
                  </a:lnTo>
                  <a:lnTo>
                    <a:pt x="336" y="3397"/>
                  </a:lnTo>
                  <a:lnTo>
                    <a:pt x="504" y="3397"/>
                  </a:lnTo>
                  <a:lnTo>
                    <a:pt x="504" y="3397"/>
                  </a:lnTo>
                  <a:lnTo>
                    <a:pt x="713" y="3355"/>
                  </a:lnTo>
                  <a:lnTo>
                    <a:pt x="839" y="3313"/>
                  </a:lnTo>
                  <a:lnTo>
                    <a:pt x="923" y="3229"/>
                  </a:lnTo>
                  <a:lnTo>
                    <a:pt x="923" y="3229"/>
                  </a:lnTo>
                  <a:lnTo>
                    <a:pt x="2810" y="839"/>
                  </a:lnTo>
                  <a:lnTo>
                    <a:pt x="2810" y="839"/>
                  </a:lnTo>
                  <a:lnTo>
                    <a:pt x="2894" y="671"/>
                  </a:lnTo>
                  <a:lnTo>
                    <a:pt x="2936" y="462"/>
                  </a:lnTo>
                  <a:lnTo>
                    <a:pt x="2852" y="294"/>
                  </a:lnTo>
                  <a:lnTo>
                    <a:pt x="2726" y="126"/>
                  </a:lnTo>
                  <a:lnTo>
                    <a:pt x="2726" y="126"/>
                  </a:lnTo>
                  <a:lnTo>
                    <a:pt x="2600" y="42"/>
                  </a:lnTo>
                  <a:lnTo>
                    <a:pt x="243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7" name="Google Shape;417;p17"/>
            <p:cNvSpPr/>
            <p:nvPr/>
          </p:nvSpPr>
          <p:spPr>
            <a:xfrm>
              <a:off x="7177571" y="1413787"/>
              <a:ext cx="58671" cy="64383"/>
            </a:xfrm>
            <a:custGeom>
              <a:avLst/>
              <a:gdLst/>
              <a:ahLst/>
              <a:cxnLst/>
              <a:rect l="l" t="t" r="r" b="b"/>
              <a:pathLst>
                <a:path w="3020" h="3314" fill="none" extrusionOk="0">
                  <a:moveTo>
                    <a:pt x="2517" y="0"/>
                  </a:moveTo>
                  <a:lnTo>
                    <a:pt x="2517" y="0"/>
                  </a:lnTo>
                  <a:lnTo>
                    <a:pt x="2307" y="42"/>
                  </a:lnTo>
                  <a:lnTo>
                    <a:pt x="2139" y="168"/>
                  </a:lnTo>
                  <a:lnTo>
                    <a:pt x="2139" y="168"/>
                  </a:lnTo>
                  <a:lnTo>
                    <a:pt x="126" y="2475"/>
                  </a:lnTo>
                  <a:lnTo>
                    <a:pt x="126" y="2475"/>
                  </a:lnTo>
                  <a:lnTo>
                    <a:pt x="42" y="2642"/>
                  </a:lnTo>
                  <a:lnTo>
                    <a:pt x="0" y="2852"/>
                  </a:lnTo>
                  <a:lnTo>
                    <a:pt x="84" y="3020"/>
                  </a:lnTo>
                  <a:lnTo>
                    <a:pt x="210" y="3188"/>
                  </a:lnTo>
                  <a:lnTo>
                    <a:pt x="210" y="3188"/>
                  </a:lnTo>
                  <a:lnTo>
                    <a:pt x="336" y="3271"/>
                  </a:lnTo>
                  <a:lnTo>
                    <a:pt x="504" y="3313"/>
                  </a:lnTo>
                  <a:lnTo>
                    <a:pt x="504" y="3313"/>
                  </a:lnTo>
                  <a:lnTo>
                    <a:pt x="713" y="3271"/>
                  </a:lnTo>
                  <a:lnTo>
                    <a:pt x="839" y="3229"/>
                  </a:lnTo>
                  <a:lnTo>
                    <a:pt x="923" y="3146"/>
                  </a:lnTo>
                  <a:lnTo>
                    <a:pt x="923" y="3146"/>
                  </a:lnTo>
                  <a:lnTo>
                    <a:pt x="2894" y="839"/>
                  </a:lnTo>
                  <a:lnTo>
                    <a:pt x="2894" y="839"/>
                  </a:lnTo>
                  <a:lnTo>
                    <a:pt x="3020" y="671"/>
                  </a:lnTo>
                  <a:lnTo>
                    <a:pt x="3020" y="462"/>
                  </a:lnTo>
                  <a:lnTo>
                    <a:pt x="2978" y="294"/>
                  </a:lnTo>
                  <a:lnTo>
                    <a:pt x="2852" y="126"/>
                  </a:lnTo>
                  <a:lnTo>
                    <a:pt x="2852" y="126"/>
                  </a:lnTo>
                  <a:lnTo>
                    <a:pt x="2726" y="42"/>
                  </a:lnTo>
                  <a:lnTo>
                    <a:pt x="2517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8" name="Google Shape;418;p17"/>
            <p:cNvSpPr/>
            <p:nvPr/>
          </p:nvSpPr>
          <p:spPr>
            <a:xfrm>
              <a:off x="2788849" y="1408891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3565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294" y="43"/>
                  </a:lnTo>
                  <a:lnTo>
                    <a:pt x="127" y="169"/>
                  </a:lnTo>
                  <a:lnTo>
                    <a:pt x="43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4"/>
                  </a:lnTo>
                  <a:lnTo>
                    <a:pt x="127" y="881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39"/>
                  </a:lnTo>
                  <a:lnTo>
                    <a:pt x="4027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9" name="Google Shape;419;p17"/>
            <p:cNvSpPr/>
            <p:nvPr/>
          </p:nvSpPr>
          <p:spPr>
            <a:xfrm>
              <a:off x="2669916" y="1408075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1"/>
                  </a:lnTo>
                  <a:lnTo>
                    <a:pt x="294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26" y="336"/>
                  </a:lnTo>
                  <a:lnTo>
                    <a:pt x="3942" y="169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0" name="Google Shape;420;p17"/>
            <p:cNvSpPr/>
            <p:nvPr/>
          </p:nvSpPr>
          <p:spPr>
            <a:xfrm>
              <a:off x="2906984" y="1406443"/>
              <a:ext cx="79050" cy="21215"/>
            </a:xfrm>
            <a:custGeom>
              <a:avLst/>
              <a:gdLst/>
              <a:ahLst/>
              <a:cxnLst/>
              <a:rect l="l" t="t" r="r" b="b"/>
              <a:pathLst>
                <a:path w="4069" h="1092" fill="none" extrusionOk="0">
                  <a:moveTo>
                    <a:pt x="3607" y="1"/>
                  </a:moveTo>
                  <a:lnTo>
                    <a:pt x="3607" y="1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04" y="85"/>
                  </a:lnTo>
                  <a:lnTo>
                    <a:pt x="504" y="85"/>
                  </a:lnTo>
                  <a:lnTo>
                    <a:pt x="336" y="127"/>
                  </a:lnTo>
                  <a:lnTo>
                    <a:pt x="168" y="253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98"/>
                  </a:lnTo>
                  <a:lnTo>
                    <a:pt x="168" y="965"/>
                  </a:lnTo>
                  <a:lnTo>
                    <a:pt x="336" y="1049"/>
                  </a:lnTo>
                  <a:lnTo>
                    <a:pt x="504" y="1091"/>
                  </a:lnTo>
                  <a:lnTo>
                    <a:pt x="546" y="1091"/>
                  </a:lnTo>
                  <a:lnTo>
                    <a:pt x="546" y="1091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1007"/>
                  </a:lnTo>
                  <a:lnTo>
                    <a:pt x="3942" y="882"/>
                  </a:lnTo>
                  <a:lnTo>
                    <a:pt x="4068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68" y="336"/>
                  </a:lnTo>
                  <a:lnTo>
                    <a:pt x="3942" y="169"/>
                  </a:lnTo>
                  <a:lnTo>
                    <a:pt x="3817" y="43"/>
                  </a:lnTo>
                  <a:lnTo>
                    <a:pt x="3607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1" name="Google Shape;421;p17"/>
            <p:cNvSpPr/>
            <p:nvPr/>
          </p:nvSpPr>
          <p:spPr>
            <a:xfrm>
              <a:off x="2551781" y="1405647"/>
              <a:ext cx="79050" cy="21195"/>
            </a:xfrm>
            <a:custGeom>
              <a:avLst/>
              <a:gdLst/>
              <a:ahLst/>
              <a:cxnLst/>
              <a:rect l="l" t="t" r="r" b="b"/>
              <a:pathLst>
                <a:path w="4069" h="1091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6" y="126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42" y="713"/>
                  </a:lnTo>
                  <a:lnTo>
                    <a:pt x="126" y="839"/>
                  </a:lnTo>
                  <a:lnTo>
                    <a:pt x="294" y="965"/>
                  </a:lnTo>
                  <a:lnTo>
                    <a:pt x="462" y="1006"/>
                  </a:lnTo>
                  <a:lnTo>
                    <a:pt x="462" y="1006"/>
                  </a:lnTo>
                  <a:lnTo>
                    <a:pt x="3523" y="1090"/>
                  </a:lnTo>
                  <a:lnTo>
                    <a:pt x="3565" y="1090"/>
                  </a:lnTo>
                  <a:lnTo>
                    <a:pt x="3565" y="1090"/>
                  </a:lnTo>
                  <a:lnTo>
                    <a:pt x="3733" y="1048"/>
                  </a:lnTo>
                  <a:lnTo>
                    <a:pt x="3900" y="965"/>
                  </a:lnTo>
                  <a:lnTo>
                    <a:pt x="4026" y="797"/>
                  </a:lnTo>
                  <a:lnTo>
                    <a:pt x="4068" y="587"/>
                  </a:lnTo>
                  <a:lnTo>
                    <a:pt x="4068" y="587"/>
                  </a:lnTo>
                  <a:lnTo>
                    <a:pt x="4026" y="377"/>
                  </a:lnTo>
                  <a:lnTo>
                    <a:pt x="3900" y="252"/>
                  </a:lnTo>
                  <a:lnTo>
                    <a:pt x="3775" y="126"/>
                  </a:lnTo>
                  <a:lnTo>
                    <a:pt x="3565" y="84"/>
                  </a:lnTo>
                  <a:lnTo>
                    <a:pt x="3565" y="84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2" name="Google Shape;422;p17"/>
            <p:cNvSpPr/>
            <p:nvPr/>
          </p:nvSpPr>
          <p:spPr>
            <a:xfrm>
              <a:off x="3025936" y="1403199"/>
              <a:ext cx="79031" cy="22011"/>
            </a:xfrm>
            <a:custGeom>
              <a:avLst/>
              <a:gdLst/>
              <a:ahLst/>
              <a:cxnLst/>
              <a:rect l="l" t="t" r="r" b="b"/>
              <a:pathLst>
                <a:path w="4068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3" y="126"/>
                  </a:lnTo>
                  <a:lnTo>
                    <a:pt x="503" y="126"/>
                  </a:lnTo>
                  <a:lnTo>
                    <a:pt x="294" y="168"/>
                  </a:lnTo>
                  <a:lnTo>
                    <a:pt x="126" y="252"/>
                  </a:lnTo>
                  <a:lnTo>
                    <a:pt x="42" y="420"/>
                  </a:lnTo>
                  <a:lnTo>
                    <a:pt x="0" y="629"/>
                  </a:lnTo>
                  <a:lnTo>
                    <a:pt x="0" y="629"/>
                  </a:lnTo>
                  <a:lnTo>
                    <a:pt x="42" y="839"/>
                  </a:lnTo>
                  <a:lnTo>
                    <a:pt x="168" y="1007"/>
                  </a:lnTo>
                  <a:lnTo>
                    <a:pt x="335" y="1091"/>
                  </a:lnTo>
                  <a:lnTo>
                    <a:pt x="503" y="1132"/>
                  </a:lnTo>
                  <a:lnTo>
                    <a:pt x="545" y="1132"/>
                  </a:lnTo>
                  <a:lnTo>
                    <a:pt x="545" y="1132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965"/>
                  </a:lnTo>
                  <a:lnTo>
                    <a:pt x="3942" y="881"/>
                  </a:lnTo>
                  <a:lnTo>
                    <a:pt x="4026" y="713"/>
                  </a:lnTo>
                  <a:lnTo>
                    <a:pt x="4068" y="503"/>
                  </a:lnTo>
                  <a:lnTo>
                    <a:pt x="4068" y="503"/>
                  </a:lnTo>
                  <a:lnTo>
                    <a:pt x="4026" y="294"/>
                  </a:lnTo>
                  <a:lnTo>
                    <a:pt x="3942" y="168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3" name="Google Shape;423;p17"/>
            <p:cNvSpPr/>
            <p:nvPr/>
          </p:nvSpPr>
          <p:spPr>
            <a:xfrm>
              <a:off x="2432829" y="1401567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46" y="0"/>
                  </a:moveTo>
                  <a:lnTo>
                    <a:pt x="546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43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5" y="1091"/>
                  </a:lnTo>
                  <a:lnTo>
                    <a:pt x="3943" y="1007"/>
                  </a:lnTo>
                  <a:lnTo>
                    <a:pt x="4027" y="839"/>
                  </a:lnTo>
                  <a:lnTo>
                    <a:pt x="4069" y="629"/>
                  </a:lnTo>
                  <a:lnTo>
                    <a:pt x="4069" y="629"/>
                  </a:lnTo>
                  <a:lnTo>
                    <a:pt x="4027" y="462"/>
                  </a:lnTo>
                  <a:lnTo>
                    <a:pt x="3943" y="294"/>
                  </a:lnTo>
                  <a:lnTo>
                    <a:pt x="3775" y="168"/>
                  </a:lnTo>
                  <a:lnTo>
                    <a:pt x="3607" y="126"/>
                  </a:lnTo>
                  <a:lnTo>
                    <a:pt x="3607" y="12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46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4" name="Google Shape;424;p17"/>
            <p:cNvSpPr/>
            <p:nvPr/>
          </p:nvSpPr>
          <p:spPr>
            <a:xfrm>
              <a:off x="3144868" y="1398303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10"/>
                  </a:lnTo>
                  <a:lnTo>
                    <a:pt x="126" y="294"/>
                  </a:lnTo>
                  <a:lnTo>
                    <a:pt x="43" y="462"/>
                  </a:lnTo>
                  <a:lnTo>
                    <a:pt x="1" y="672"/>
                  </a:lnTo>
                  <a:lnTo>
                    <a:pt x="1" y="672"/>
                  </a:lnTo>
                  <a:lnTo>
                    <a:pt x="43" y="881"/>
                  </a:lnTo>
                  <a:lnTo>
                    <a:pt x="168" y="1007"/>
                  </a:lnTo>
                  <a:lnTo>
                    <a:pt x="294" y="1133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504" y="1175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5" y="965"/>
                  </a:lnTo>
                  <a:lnTo>
                    <a:pt x="3943" y="881"/>
                  </a:lnTo>
                  <a:lnTo>
                    <a:pt x="4026" y="714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68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5" name="Google Shape;425;p17"/>
            <p:cNvSpPr/>
            <p:nvPr/>
          </p:nvSpPr>
          <p:spPr>
            <a:xfrm>
              <a:off x="2314712" y="1395040"/>
              <a:ext cx="79031" cy="23663"/>
            </a:xfrm>
            <a:custGeom>
              <a:avLst/>
              <a:gdLst/>
              <a:ahLst/>
              <a:cxnLst/>
              <a:rect l="l" t="t" r="r" b="b"/>
              <a:pathLst>
                <a:path w="4068" h="1218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294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26" y="882"/>
                  </a:lnTo>
                  <a:lnTo>
                    <a:pt x="294" y="965"/>
                  </a:lnTo>
                  <a:lnTo>
                    <a:pt x="461" y="1049"/>
                  </a:lnTo>
                  <a:lnTo>
                    <a:pt x="461" y="1049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2" y="1175"/>
                  </a:lnTo>
                  <a:lnTo>
                    <a:pt x="3900" y="1049"/>
                  </a:lnTo>
                  <a:lnTo>
                    <a:pt x="4026" y="923"/>
                  </a:lnTo>
                  <a:lnTo>
                    <a:pt x="4068" y="714"/>
                  </a:lnTo>
                  <a:lnTo>
                    <a:pt x="4068" y="714"/>
                  </a:lnTo>
                  <a:lnTo>
                    <a:pt x="4026" y="504"/>
                  </a:lnTo>
                  <a:lnTo>
                    <a:pt x="3942" y="336"/>
                  </a:lnTo>
                  <a:lnTo>
                    <a:pt x="3774" y="252"/>
                  </a:lnTo>
                  <a:lnTo>
                    <a:pt x="3565" y="169"/>
                  </a:lnTo>
                  <a:lnTo>
                    <a:pt x="3565" y="169"/>
                  </a:lnTo>
                  <a:lnTo>
                    <a:pt x="545" y="1"/>
                  </a:lnTo>
                  <a:lnTo>
                    <a:pt x="545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6" name="Google Shape;426;p17"/>
            <p:cNvSpPr/>
            <p:nvPr/>
          </p:nvSpPr>
          <p:spPr>
            <a:xfrm>
              <a:off x="3263004" y="1392611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6" y="336"/>
                  </a:lnTo>
                  <a:lnTo>
                    <a:pt x="42" y="503"/>
                  </a:lnTo>
                  <a:lnTo>
                    <a:pt x="0" y="671"/>
                  </a:lnTo>
                  <a:lnTo>
                    <a:pt x="0" y="671"/>
                  </a:lnTo>
                  <a:lnTo>
                    <a:pt x="42" y="881"/>
                  </a:lnTo>
                  <a:lnTo>
                    <a:pt x="168" y="1048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5" y="1174"/>
                  </a:lnTo>
                  <a:lnTo>
                    <a:pt x="545" y="1174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52"/>
                  </a:lnTo>
                  <a:lnTo>
                    <a:pt x="3942" y="126"/>
                  </a:lnTo>
                  <a:lnTo>
                    <a:pt x="3775" y="0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7" name="Google Shape;427;p17"/>
            <p:cNvSpPr/>
            <p:nvPr/>
          </p:nvSpPr>
          <p:spPr>
            <a:xfrm>
              <a:off x="2196577" y="1387716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0" y="1091"/>
                  </a:lnTo>
                  <a:lnTo>
                    <a:pt x="3984" y="923"/>
                  </a:lnTo>
                  <a:lnTo>
                    <a:pt x="4068" y="755"/>
                  </a:lnTo>
                  <a:lnTo>
                    <a:pt x="4068" y="755"/>
                  </a:lnTo>
                  <a:lnTo>
                    <a:pt x="4026" y="546"/>
                  </a:lnTo>
                  <a:lnTo>
                    <a:pt x="3942" y="378"/>
                  </a:lnTo>
                  <a:lnTo>
                    <a:pt x="3775" y="252"/>
                  </a:lnTo>
                  <a:lnTo>
                    <a:pt x="3565" y="210"/>
                  </a:lnTo>
                  <a:lnTo>
                    <a:pt x="3565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8" name="Google Shape;428;p17"/>
            <p:cNvSpPr/>
            <p:nvPr/>
          </p:nvSpPr>
          <p:spPr>
            <a:xfrm>
              <a:off x="1923646" y="1385268"/>
              <a:ext cx="20399" cy="79050"/>
            </a:xfrm>
            <a:custGeom>
              <a:avLst/>
              <a:gdLst/>
              <a:ahLst/>
              <a:cxnLst/>
              <a:rect l="l" t="t" r="r" b="b"/>
              <a:pathLst>
                <a:path w="1050" h="406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3565"/>
                  </a:lnTo>
                  <a:lnTo>
                    <a:pt x="1" y="3565"/>
                  </a:lnTo>
                  <a:lnTo>
                    <a:pt x="43" y="3775"/>
                  </a:lnTo>
                  <a:lnTo>
                    <a:pt x="169" y="3943"/>
                  </a:lnTo>
                  <a:lnTo>
                    <a:pt x="336" y="4026"/>
                  </a:lnTo>
                  <a:lnTo>
                    <a:pt x="504" y="4068"/>
                  </a:lnTo>
                  <a:lnTo>
                    <a:pt x="504" y="4068"/>
                  </a:lnTo>
                  <a:lnTo>
                    <a:pt x="714" y="4026"/>
                  </a:lnTo>
                  <a:lnTo>
                    <a:pt x="882" y="3943"/>
                  </a:lnTo>
                  <a:lnTo>
                    <a:pt x="1007" y="3775"/>
                  </a:lnTo>
                  <a:lnTo>
                    <a:pt x="1049" y="3565"/>
                  </a:lnTo>
                  <a:lnTo>
                    <a:pt x="1049" y="504"/>
                  </a:lnTo>
                  <a:lnTo>
                    <a:pt x="1049" y="504"/>
                  </a:lnTo>
                  <a:lnTo>
                    <a:pt x="1007" y="336"/>
                  </a:lnTo>
                  <a:lnTo>
                    <a:pt x="882" y="168"/>
                  </a:lnTo>
                  <a:lnTo>
                    <a:pt x="714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9" name="Google Shape;429;p17"/>
            <p:cNvSpPr/>
            <p:nvPr/>
          </p:nvSpPr>
          <p:spPr>
            <a:xfrm>
              <a:off x="3381937" y="1384452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3524" y="1"/>
                  </a:moveTo>
                  <a:lnTo>
                    <a:pt x="3524" y="1"/>
                  </a:lnTo>
                  <a:lnTo>
                    <a:pt x="3524" y="1"/>
                  </a:lnTo>
                  <a:lnTo>
                    <a:pt x="3524" y="1"/>
                  </a:lnTo>
                  <a:lnTo>
                    <a:pt x="462" y="210"/>
                  </a:lnTo>
                  <a:lnTo>
                    <a:pt x="462" y="210"/>
                  </a:lnTo>
                  <a:lnTo>
                    <a:pt x="294" y="252"/>
                  </a:lnTo>
                  <a:lnTo>
                    <a:pt x="127" y="378"/>
                  </a:lnTo>
                  <a:lnTo>
                    <a:pt x="1" y="546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23"/>
                  </a:lnTo>
                  <a:lnTo>
                    <a:pt x="169" y="1091"/>
                  </a:lnTo>
                  <a:lnTo>
                    <a:pt x="294" y="1175"/>
                  </a:lnTo>
                  <a:lnTo>
                    <a:pt x="504" y="1217"/>
                  </a:lnTo>
                  <a:lnTo>
                    <a:pt x="546" y="1217"/>
                  </a:lnTo>
                  <a:lnTo>
                    <a:pt x="546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0" name="Google Shape;430;p17"/>
            <p:cNvSpPr/>
            <p:nvPr/>
          </p:nvSpPr>
          <p:spPr>
            <a:xfrm>
              <a:off x="2078441" y="1377944"/>
              <a:ext cx="78235" cy="24459"/>
            </a:xfrm>
            <a:custGeom>
              <a:avLst/>
              <a:gdLst/>
              <a:ahLst/>
              <a:cxnLst/>
              <a:rect l="l" t="t" r="r" b="b"/>
              <a:pathLst>
                <a:path w="4027" h="1259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43" y="294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258"/>
                  </a:lnTo>
                  <a:lnTo>
                    <a:pt x="3523" y="1258"/>
                  </a:lnTo>
                  <a:lnTo>
                    <a:pt x="3523" y="1258"/>
                  </a:lnTo>
                  <a:lnTo>
                    <a:pt x="3733" y="1216"/>
                  </a:lnTo>
                  <a:lnTo>
                    <a:pt x="3901" y="1132"/>
                  </a:lnTo>
                  <a:lnTo>
                    <a:pt x="3985" y="1007"/>
                  </a:lnTo>
                  <a:lnTo>
                    <a:pt x="4027" y="797"/>
                  </a:lnTo>
                  <a:lnTo>
                    <a:pt x="4027" y="797"/>
                  </a:lnTo>
                  <a:lnTo>
                    <a:pt x="4027" y="587"/>
                  </a:lnTo>
                  <a:lnTo>
                    <a:pt x="3943" y="420"/>
                  </a:lnTo>
                  <a:lnTo>
                    <a:pt x="3775" y="294"/>
                  </a:lnTo>
                  <a:lnTo>
                    <a:pt x="3565" y="252"/>
                  </a:lnTo>
                  <a:lnTo>
                    <a:pt x="3565" y="252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1" name="Google Shape;431;p17"/>
            <p:cNvSpPr/>
            <p:nvPr/>
          </p:nvSpPr>
          <p:spPr>
            <a:xfrm>
              <a:off x="3500072" y="1375496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3" y="588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8" y="1133"/>
                  </a:lnTo>
                  <a:lnTo>
                    <a:pt x="336" y="1217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7" y="965"/>
                  </a:lnTo>
                  <a:lnTo>
                    <a:pt x="3943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2" name="Google Shape;432;p17"/>
            <p:cNvSpPr/>
            <p:nvPr/>
          </p:nvSpPr>
          <p:spPr>
            <a:xfrm>
              <a:off x="1960324" y="1366540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52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732" y="1300"/>
                  </a:lnTo>
                  <a:lnTo>
                    <a:pt x="3900" y="1174"/>
                  </a:lnTo>
                  <a:lnTo>
                    <a:pt x="3984" y="1049"/>
                  </a:lnTo>
                  <a:lnTo>
                    <a:pt x="4026" y="839"/>
                  </a:lnTo>
                  <a:lnTo>
                    <a:pt x="4026" y="839"/>
                  </a:lnTo>
                  <a:lnTo>
                    <a:pt x="4026" y="671"/>
                  </a:lnTo>
                  <a:lnTo>
                    <a:pt x="3942" y="503"/>
                  </a:lnTo>
                  <a:lnTo>
                    <a:pt x="3774" y="378"/>
                  </a:lnTo>
                  <a:lnTo>
                    <a:pt x="3607" y="294"/>
                  </a:lnTo>
                  <a:lnTo>
                    <a:pt x="3607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3" name="Google Shape;433;p17"/>
            <p:cNvSpPr/>
            <p:nvPr/>
          </p:nvSpPr>
          <p:spPr>
            <a:xfrm>
              <a:off x="3618208" y="1365724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504" y="252"/>
                  </a:lnTo>
                  <a:lnTo>
                    <a:pt x="504" y="252"/>
                  </a:lnTo>
                  <a:lnTo>
                    <a:pt x="294" y="336"/>
                  </a:lnTo>
                  <a:lnTo>
                    <a:pt x="126" y="461"/>
                  </a:lnTo>
                  <a:lnTo>
                    <a:pt x="42" y="629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84" y="1007"/>
                  </a:lnTo>
                  <a:lnTo>
                    <a:pt x="168" y="1132"/>
                  </a:lnTo>
                  <a:lnTo>
                    <a:pt x="336" y="1258"/>
                  </a:lnTo>
                  <a:lnTo>
                    <a:pt x="545" y="1300"/>
                  </a:lnTo>
                  <a:lnTo>
                    <a:pt x="587" y="1300"/>
                  </a:lnTo>
                  <a:lnTo>
                    <a:pt x="587" y="1300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68" y="671"/>
                  </a:lnTo>
                  <a:lnTo>
                    <a:pt x="4068" y="461"/>
                  </a:lnTo>
                  <a:lnTo>
                    <a:pt x="4068" y="461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74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4" name="Google Shape;434;p17"/>
            <p:cNvSpPr/>
            <p:nvPr/>
          </p:nvSpPr>
          <p:spPr>
            <a:xfrm>
              <a:off x="3737140" y="1355136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0"/>
                  </a:moveTo>
                  <a:lnTo>
                    <a:pt x="3523" y="0"/>
                  </a:lnTo>
                  <a:lnTo>
                    <a:pt x="3482" y="0"/>
                  </a:lnTo>
                  <a:lnTo>
                    <a:pt x="3482" y="0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3" y="336"/>
                  </a:lnTo>
                  <a:lnTo>
                    <a:pt x="85" y="461"/>
                  </a:lnTo>
                  <a:lnTo>
                    <a:pt x="1" y="629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06"/>
                  </a:lnTo>
                  <a:lnTo>
                    <a:pt x="169" y="1174"/>
                  </a:lnTo>
                  <a:lnTo>
                    <a:pt x="294" y="1258"/>
                  </a:lnTo>
                  <a:lnTo>
                    <a:pt x="504" y="1300"/>
                  </a:lnTo>
                  <a:lnTo>
                    <a:pt x="504" y="1300"/>
                  </a:lnTo>
                  <a:lnTo>
                    <a:pt x="546" y="1300"/>
                  </a:lnTo>
                  <a:lnTo>
                    <a:pt x="546" y="1300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27" y="461"/>
                  </a:lnTo>
                  <a:lnTo>
                    <a:pt x="4027" y="461"/>
                  </a:lnTo>
                  <a:lnTo>
                    <a:pt x="3985" y="294"/>
                  </a:lnTo>
                  <a:lnTo>
                    <a:pt x="3859" y="126"/>
                  </a:lnTo>
                  <a:lnTo>
                    <a:pt x="3733" y="42"/>
                  </a:lnTo>
                  <a:lnTo>
                    <a:pt x="352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5" name="Google Shape;435;p17"/>
            <p:cNvSpPr/>
            <p:nvPr/>
          </p:nvSpPr>
          <p:spPr>
            <a:xfrm>
              <a:off x="3855276" y="1343713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1" y="672"/>
                  </a:lnTo>
                  <a:lnTo>
                    <a:pt x="1" y="840"/>
                  </a:lnTo>
                  <a:lnTo>
                    <a:pt x="1" y="840"/>
                  </a:lnTo>
                  <a:lnTo>
                    <a:pt x="43" y="1049"/>
                  </a:lnTo>
                  <a:lnTo>
                    <a:pt x="168" y="1175"/>
                  </a:lnTo>
                  <a:lnTo>
                    <a:pt x="294" y="1301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6" name="Google Shape;436;p17"/>
            <p:cNvSpPr/>
            <p:nvPr/>
          </p:nvSpPr>
          <p:spPr>
            <a:xfrm>
              <a:off x="7256600" y="1333126"/>
              <a:ext cx="52163" cy="56243"/>
            </a:xfrm>
            <a:custGeom>
              <a:avLst/>
              <a:gdLst/>
              <a:ahLst/>
              <a:cxnLst/>
              <a:rect l="l" t="t" r="r" b="b"/>
              <a:pathLst>
                <a:path w="2685" h="2895" fill="none" extrusionOk="0">
                  <a:moveTo>
                    <a:pt x="1594" y="1"/>
                  </a:moveTo>
                  <a:lnTo>
                    <a:pt x="1594" y="1"/>
                  </a:lnTo>
                  <a:lnTo>
                    <a:pt x="1384" y="43"/>
                  </a:lnTo>
                  <a:lnTo>
                    <a:pt x="1258" y="127"/>
                  </a:lnTo>
                  <a:lnTo>
                    <a:pt x="1132" y="252"/>
                  </a:lnTo>
                  <a:lnTo>
                    <a:pt x="1091" y="420"/>
                  </a:lnTo>
                  <a:lnTo>
                    <a:pt x="1091" y="420"/>
                  </a:lnTo>
                  <a:lnTo>
                    <a:pt x="1091" y="546"/>
                  </a:lnTo>
                  <a:lnTo>
                    <a:pt x="1091" y="672"/>
                  </a:lnTo>
                  <a:lnTo>
                    <a:pt x="1132" y="798"/>
                  </a:lnTo>
                  <a:lnTo>
                    <a:pt x="1216" y="881"/>
                  </a:lnTo>
                  <a:lnTo>
                    <a:pt x="1216" y="881"/>
                  </a:lnTo>
                  <a:lnTo>
                    <a:pt x="126" y="2056"/>
                  </a:lnTo>
                  <a:lnTo>
                    <a:pt x="126" y="2056"/>
                  </a:lnTo>
                  <a:lnTo>
                    <a:pt x="42" y="2223"/>
                  </a:lnTo>
                  <a:lnTo>
                    <a:pt x="0" y="2433"/>
                  </a:lnTo>
                  <a:lnTo>
                    <a:pt x="42" y="2601"/>
                  </a:lnTo>
                  <a:lnTo>
                    <a:pt x="168" y="2769"/>
                  </a:lnTo>
                  <a:lnTo>
                    <a:pt x="168" y="2769"/>
                  </a:lnTo>
                  <a:lnTo>
                    <a:pt x="336" y="2852"/>
                  </a:lnTo>
                  <a:lnTo>
                    <a:pt x="503" y="2894"/>
                  </a:lnTo>
                  <a:lnTo>
                    <a:pt x="503" y="2894"/>
                  </a:lnTo>
                  <a:lnTo>
                    <a:pt x="713" y="2852"/>
                  </a:lnTo>
                  <a:lnTo>
                    <a:pt x="881" y="2727"/>
                  </a:lnTo>
                  <a:lnTo>
                    <a:pt x="881" y="2727"/>
                  </a:lnTo>
                  <a:lnTo>
                    <a:pt x="2558" y="965"/>
                  </a:lnTo>
                  <a:lnTo>
                    <a:pt x="2558" y="965"/>
                  </a:lnTo>
                  <a:lnTo>
                    <a:pt x="2642" y="839"/>
                  </a:lnTo>
                  <a:lnTo>
                    <a:pt x="2684" y="714"/>
                  </a:lnTo>
                  <a:lnTo>
                    <a:pt x="2684" y="588"/>
                  </a:lnTo>
                  <a:lnTo>
                    <a:pt x="2684" y="462"/>
                  </a:lnTo>
                  <a:lnTo>
                    <a:pt x="2684" y="462"/>
                  </a:lnTo>
                  <a:lnTo>
                    <a:pt x="2600" y="336"/>
                  </a:lnTo>
                  <a:lnTo>
                    <a:pt x="2516" y="210"/>
                  </a:lnTo>
                  <a:lnTo>
                    <a:pt x="2391" y="169"/>
                  </a:lnTo>
                  <a:lnTo>
                    <a:pt x="2265" y="127"/>
                  </a:lnTo>
                  <a:lnTo>
                    <a:pt x="1678" y="1"/>
                  </a:lnTo>
                  <a:lnTo>
                    <a:pt x="1678" y="1"/>
                  </a:lnTo>
                  <a:lnTo>
                    <a:pt x="159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7" name="Google Shape;437;p17"/>
            <p:cNvSpPr/>
            <p:nvPr/>
          </p:nvSpPr>
          <p:spPr>
            <a:xfrm>
              <a:off x="3973412" y="1331494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252" y="378"/>
                  </a:lnTo>
                  <a:lnTo>
                    <a:pt x="84" y="504"/>
                  </a:lnTo>
                  <a:lnTo>
                    <a:pt x="0" y="672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49"/>
                  </a:lnTo>
                  <a:lnTo>
                    <a:pt x="168" y="1217"/>
                  </a:lnTo>
                  <a:lnTo>
                    <a:pt x="294" y="1301"/>
                  </a:lnTo>
                  <a:lnTo>
                    <a:pt x="503" y="1343"/>
                  </a:lnTo>
                  <a:lnTo>
                    <a:pt x="503" y="1343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8" name="Google Shape;438;p17"/>
            <p:cNvSpPr/>
            <p:nvPr/>
          </p:nvSpPr>
          <p:spPr>
            <a:xfrm>
              <a:off x="4090712" y="1319274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6" y="1"/>
                  </a:moveTo>
                  <a:lnTo>
                    <a:pt x="3566" y="1"/>
                  </a:lnTo>
                  <a:lnTo>
                    <a:pt x="3524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95" y="378"/>
                  </a:lnTo>
                  <a:lnTo>
                    <a:pt x="127" y="504"/>
                  </a:lnTo>
                  <a:lnTo>
                    <a:pt x="43" y="672"/>
                  </a:lnTo>
                  <a:lnTo>
                    <a:pt x="1" y="882"/>
                  </a:lnTo>
                  <a:lnTo>
                    <a:pt x="1" y="882"/>
                  </a:lnTo>
                  <a:lnTo>
                    <a:pt x="85" y="1049"/>
                  </a:lnTo>
                  <a:lnTo>
                    <a:pt x="169" y="1217"/>
                  </a:lnTo>
                  <a:lnTo>
                    <a:pt x="336" y="1301"/>
                  </a:lnTo>
                  <a:lnTo>
                    <a:pt x="546" y="1343"/>
                  </a:lnTo>
                  <a:lnTo>
                    <a:pt x="546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65"/>
                  </a:lnTo>
                  <a:lnTo>
                    <a:pt x="3943" y="840"/>
                  </a:lnTo>
                  <a:lnTo>
                    <a:pt x="4069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6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9" name="Google Shape;439;p17"/>
            <p:cNvSpPr/>
            <p:nvPr/>
          </p:nvSpPr>
          <p:spPr>
            <a:xfrm>
              <a:off x="7160456" y="1314398"/>
              <a:ext cx="78235" cy="28520"/>
            </a:xfrm>
            <a:custGeom>
              <a:avLst/>
              <a:gdLst/>
              <a:ahLst/>
              <a:cxnLst/>
              <a:rect l="l" t="t" r="r" b="b"/>
              <a:pathLst>
                <a:path w="4027" h="1468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9" y="126"/>
                  </a:lnTo>
                  <a:lnTo>
                    <a:pt x="85" y="252"/>
                  </a:lnTo>
                  <a:lnTo>
                    <a:pt x="1" y="420"/>
                  </a:lnTo>
                  <a:lnTo>
                    <a:pt x="1" y="420"/>
                  </a:lnTo>
                  <a:lnTo>
                    <a:pt x="1" y="629"/>
                  </a:lnTo>
                  <a:lnTo>
                    <a:pt x="85" y="797"/>
                  </a:lnTo>
                  <a:lnTo>
                    <a:pt x="252" y="923"/>
                  </a:lnTo>
                  <a:lnTo>
                    <a:pt x="420" y="1007"/>
                  </a:lnTo>
                  <a:lnTo>
                    <a:pt x="420" y="1007"/>
                  </a:lnTo>
                  <a:lnTo>
                    <a:pt x="3440" y="1468"/>
                  </a:lnTo>
                  <a:lnTo>
                    <a:pt x="3440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691" y="1468"/>
                  </a:lnTo>
                  <a:lnTo>
                    <a:pt x="3859" y="1384"/>
                  </a:lnTo>
                  <a:lnTo>
                    <a:pt x="3943" y="1216"/>
                  </a:lnTo>
                  <a:lnTo>
                    <a:pt x="4027" y="1049"/>
                  </a:lnTo>
                  <a:lnTo>
                    <a:pt x="4027" y="1049"/>
                  </a:lnTo>
                  <a:lnTo>
                    <a:pt x="4027" y="839"/>
                  </a:lnTo>
                  <a:lnTo>
                    <a:pt x="3943" y="671"/>
                  </a:lnTo>
                  <a:lnTo>
                    <a:pt x="3775" y="545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0" name="Google Shape;440;p17"/>
            <p:cNvSpPr/>
            <p:nvPr/>
          </p:nvSpPr>
          <p:spPr>
            <a:xfrm>
              <a:off x="4208848" y="1307054"/>
              <a:ext cx="79050" cy="26091"/>
            </a:xfrm>
            <a:custGeom>
              <a:avLst/>
              <a:gdLst/>
              <a:ahLst/>
              <a:cxnLst/>
              <a:rect l="l" t="t" r="r" b="b"/>
              <a:pathLst>
                <a:path w="4069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378"/>
                  </a:lnTo>
                  <a:lnTo>
                    <a:pt x="126" y="504"/>
                  </a:lnTo>
                  <a:lnTo>
                    <a:pt x="43" y="672"/>
                  </a:lnTo>
                  <a:lnTo>
                    <a:pt x="1" y="881"/>
                  </a:lnTo>
                  <a:lnTo>
                    <a:pt x="1" y="881"/>
                  </a:lnTo>
                  <a:lnTo>
                    <a:pt x="85" y="1049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88" y="134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7" y="923"/>
                  </a:lnTo>
                  <a:lnTo>
                    <a:pt x="3943" y="840"/>
                  </a:lnTo>
                  <a:lnTo>
                    <a:pt x="4027" y="630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1" name="Google Shape;441;p17"/>
            <p:cNvSpPr/>
            <p:nvPr/>
          </p:nvSpPr>
          <p:spPr>
            <a:xfrm>
              <a:off x="7043155" y="1296467"/>
              <a:ext cx="78215" cy="28539"/>
            </a:xfrm>
            <a:custGeom>
              <a:avLst/>
              <a:gdLst/>
              <a:ahLst/>
              <a:cxnLst/>
              <a:rect l="l" t="t" r="r" b="b"/>
              <a:pathLst>
                <a:path w="4026" h="1469" fill="none" extrusionOk="0">
                  <a:moveTo>
                    <a:pt x="503" y="1"/>
                  </a:moveTo>
                  <a:lnTo>
                    <a:pt x="503" y="1"/>
                  </a:lnTo>
                  <a:lnTo>
                    <a:pt x="336" y="43"/>
                  </a:lnTo>
                  <a:lnTo>
                    <a:pt x="168" y="126"/>
                  </a:lnTo>
                  <a:lnTo>
                    <a:pt x="84" y="252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30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7"/>
                  </a:lnTo>
                  <a:lnTo>
                    <a:pt x="461" y="1007"/>
                  </a:lnTo>
                  <a:lnTo>
                    <a:pt x="3439" y="1468"/>
                  </a:lnTo>
                  <a:lnTo>
                    <a:pt x="3439" y="1468"/>
                  </a:lnTo>
                  <a:lnTo>
                    <a:pt x="3523" y="1468"/>
                  </a:lnTo>
                  <a:lnTo>
                    <a:pt x="3523" y="1468"/>
                  </a:lnTo>
                  <a:lnTo>
                    <a:pt x="3732" y="1426"/>
                  </a:lnTo>
                  <a:lnTo>
                    <a:pt x="3858" y="1343"/>
                  </a:lnTo>
                  <a:lnTo>
                    <a:pt x="3984" y="1217"/>
                  </a:lnTo>
                  <a:lnTo>
                    <a:pt x="4026" y="1049"/>
                  </a:lnTo>
                  <a:lnTo>
                    <a:pt x="4026" y="1049"/>
                  </a:lnTo>
                  <a:lnTo>
                    <a:pt x="4026" y="839"/>
                  </a:lnTo>
                  <a:lnTo>
                    <a:pt x="3942" y="672"/>
                  </a:lnTo>
                  <a:lnTo>
                    <a:pt x="3816" y="546"/>
                  </a:lnTo>
                  <a:lnTo>
                    <a:pt x="3607" y="462"/>
                  </a:lnTo>
                  <a:lnTo>
                    <a:pt x="3607" y="462"/>
                  </a:lnTo>
                  <a:lnTo>
                    <a:pt x="587" y="1"/>
                  </a:lnTo>
                  <a:lnTo>
                    <a:pt x="587" y="1"/>
                  </a:lnTo>
                  <a:lnTo>
                    <a:pt x="50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2" name="Google Shape;442;p17"/>
            <p:cNvSpPr/>
            <p:nvPr/>
          </p:nvSpPr>
          <p:spPr>
            <a:xfrm>
              <a:off x="4326984" y="1294019"/>
              <a:ext cx="78235" cy="26091"/>
            </a:xfrm>
            <a:custGeom>
              <a:avLst/>
              <a:gdLst/>
              <a:ahLst/>
              <a:cxnLst/>
              <a:rect l="l" t="t" r="r" b="b"/>
              <a:pathLst>
                <a:path w="4027" h="1343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462" y="336"/>
                  </a:lnTo>
                  <a:lnTo>
                    <a:pt x="462" y="336"/>
                  </a:lnTo>
                  <a:lnTo>
                    <a:pt x="252" y="420"/>
                  </a:lnTo>
                  <a:lnTo>
                    <a:pt x="126" y="546"/>
                  </a:lnTo>
                  <a:lnTo>
                    <a:pt x="0" y="714"/>
                  </a:lnTo>
                  <a:lnTo>
                    <a:pt x="0" y="882"/>
                  </a:lnTo>
                  <a:lnTo>
                    <a:pt x="0" y="882"/>
                  </a:lnTo>
                  <a:lnTo>
                    <a:pt x="42" y="1091"/>
                  </a:lnTo>
                  <a:lnTo>
                    <a:pt x="168" y="1217"/>
                  </a:lnTo>
                  <a:lnTo>
                    <a:pt x="336" y="1343"/>
                  </a:lnTo>
                  <a:lnTo>
                    <a:pt x="504" y="1343"/>
                  </a:lnTo>
                  <a:lnTo>
                    <a:pt x="504" y="1343"/>
                  </a:lnTo>
                  <a:lnTo>
                    <a:pt x="546" y="1343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775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8" y="169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3" name="Google Shape;443;p17"/>
            <p:cNvSpPr/>
            <p:nvPr/>
          </p:nvSpPr>
          <p:spPr>
            <a:xfrm>
              <a:off x="4444304" y="1281799"/>
              <a:ext cx="79031" cy="26091"/>
            </a:xfrm>
            <a:custGeom>
              <a:avLst/>
              <a:gdLst/>
              <a:ahLst/>
              <a:cxnLst/>
              <a:rect l="l" t="t" r="r" b="b"/>
              <a:pathLst>
                <a:path w="4068" h="1343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1" y="336"/>
                  </a:lnTo>
                  <a:lnTo>
                    <a:pt x="461" y="336"/>
                  </a:lnTo>
                  <a:lnTo>
                    <a:pt x="294" y="378"/>
                  </a:lnTo>
                  <a:lnTo>
                    <a:pt x="126" y="504"/>
                  </a:lnTo>
                  <a:lnTo>
                    <a:pt x="42" y="672"/>
                  </a:lnTo>
                  <a:lnTo>
                    <a:pt x="0" y="881"/>
                  </a:lnTo>
                  <a:lnTo>
                    <a:pt x="0" y="881"/>
                  </a:lnTo>
                  <a:lnTo>
                    <a:pt x="84" y="1091"/>
                  </a:lnTo>
                  <a:lnTo>
                    <a:pt x="168" y="1217"/>
                  </a:lnTo>
                  <a:lnTo>
                    <a:pt x="336" y="1301"/>
                  </a:lnTo>
                  <a:lnTo>
                    <a:pt x="545" y="1343"/>
                  </a:lnTo>
                  <a:lnTo>
                    <a:pt x="545" y="1343"/>
                  </a:lnTo>
                  <a:lnTo>
                    <a:pt x="587" y="1343"/>
                  </a:lnTo>
                  <a:lnTo>
                    <a:pt x="587" y="1343"/>
                  </a:lnTo>
                  <a:lnTo>
                    <a:pt x="3607" y="1049"/>
                  </a:lnTo>
                  <a:lnTo>
                    <a:pt x="3607" y="1049"/>
                  </a:lnTo>
                  <a:lnTo>
                    <a:pt x="3816" y="965"/>
                  </a:lnTo>
                  <a:lnTo>
                    <a:pt x="3942" y="840"/>
                  </a:lnTo>
                  <a:lnTo>
                    <a:pt x="4026" y="672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7"/>
                  </a:lnTo>
                  <a:lnTo>
                    <a:pt x="3732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4" name="Google Shape;444;p17"/>
            <p:cNvSpPr/>
            <p:nvPr/>
          </p:nvSpPr>
          <p:spPr>
            <a:xfrm>
              <a:off x="6925836" y="1280167"/>
              <a:ext cx="78235" cy="27723"/>
            </a:xfrm>
            <a:custGeom>
              <a:avLst/>
              <a:gdLst/>
              <a:ahLst/>
              <a:cxnLst/>
              <a:rect l="l" t="t" r="r" b="b"/>
              <a:pathLst>
                <a:path w="4027" h="1427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84" y="295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49"/>
                  </a:lnTo>
                  <a:lnTo>
                    <a:pt x="462" y="1049"/>
                  </a:lnTo>
                  <a:lnTo>
                    <a:pt x="3481" y="1427"/>
                  </a:lnTo>
                  <a:lnTo>
                    <a:pt x="3481" y="1427"/>
                  </a:lnTo>
                  <a:lnTo>
                    <a:pt x="3523" y="1427"/>
                  </a:lnTo>
                  <a:lnTo>
                    <a:pt x="3523" y="1427"/>
                  </a:lnTo>
                  <a:lnTo>
                    <a:pt x="3733" y="1427"/>
                  </a:lnTo>
                  <a:lnTo>
                    <a:pt x="3858" y="1301"/>
                  </a:lnTo>
                  <a:lnTo>
                    <a:pt x="3984" y="1175"/>
                  </a:lnTo>
                  <a:lnTo>
                    <a:pt x="4026" y="1007"/>
                  </a:lnTo>
                  <a:lnTo>
                    <a:pt x="4026" y="1007"/>
                  </a:lnTo>
                  <a:lnTo>
                    <a:pt x="4026" y="798"/>
                  </a:lnTo>
                  <a:lnTo>
                    <a:pt x="3942" y="630"/>
                  </a:lnTo>
                  <a:lnTo>
                    <a:pt x="3816" y="504"/>
                  </a:lnTo>
                  <a:lnTo>
                    <a:pt x="3607" y="420"/>
                  </a:lnTo>
                  <a:lnTo>
                    <a:pt x="3607" y="420"/>
                  </a:lnTo>
                  <a:lnTo>
                    <a:pt x="587" y="43"/>
                  </a:lnTo>
                  <a:lnTo>
                    <a:pt x="587" y="43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5" name="Google Shape;445;p17"/>
            <p:cNvSpPr/>
            <p:nvPr/>
          </p:nvSpPr>
          <p:spPr>
            <a:xfrm>
              <a:off x="4562420" y="1270395"/>
              <a:ext cx="79050" cy="25275"/>
            </a:xfrm>
            <a:custGeom>
              <a:avLst/>
              <a:gdLst/>
              <a:ahLst/>
              <a:cxnLst/>
              <a:rect l="l" t="t" r="r" b="b"/>
              <a:pathLst>
                <a:path w="4069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127" y="462"/>
                  </a:lnTo>
                  <a:lnTo>
                    <a:pt x="43" y="672"/>
                  </a:lnTo>
                  <a:lnTo>
                    <a:pt x="1" y="839"/>
                  </a:lnTo>
                  <a:lnTo>
                    <a:pt x="1" y="839"/>
                  </a:lnTo>
                  <a:lnTo>
                    <a:pt x="43" y="1049"/>
                  </a:lnTo>
                  <a:lnTo>
                    <a:pt x="169" y="1175"/>
                  </a:lnTo>
                  <a:lnTo>
                    <a:pt x="336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2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3985" y="252"/>
                  </a:lnTo>
                  <a:lnTo>
                    <a:pt x="3901" y="127"/>
                  </a:lnTo>
                  <a:lnTo>
                    <a:pt x="3733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6" name="Google Shape;446;p17"/>
            <p:cNvSpPr/>
            <p:nvPr/>
          </p:nvSpPr>
          <p:spPr>
            <a:xfrm>
              <a:off x="6808516" y="1266335"/>
              <a:ext cx="78235" cy="26888"/>
            </a:xfrm>
            <a:custGeom>
              <a:avLst/>
              <a:gdLst/>
              <a:ahLst/>
              <a:cxnLst/>
              <a:rect l="l" t="t" r="r" b="b"/>
              <a:pathLst>
                <a:path w="4027" h="1384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0"/>
                  </a:lnTo>
                  <a:lnTo>
                    <a:pt x="168" y="126"/>
                  </a:lnTo>
                  <a:lnTo>
                    <a:pt x="43" y="252"/>
                  </a:lnTo>
                  <a:lnTo>
                    <a:pt x="1" y="419"/>
                  </a:lnTo>
                  <a:lnTo>
                    <a:pt x="1" y="419"/>
                  </a:lnTo>
                  <a:lnTo>
                    <a:pt x="1" y="629"/>
                  </a:lnTo>
                  <a:lnTo>
                    <a:pt x="126" y="797"/>
                  </a:lnTo>
                  <a:lnTo>
                    <a:pt x="252" y="923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84"/>
                  </a:lnTo>
                  <a:lnTo>
                    <a:pt x="3523" y="1384"/>
                  </a:lnTo>
                  <a:lnTo>
                    <a:pt x="3733" y="1342"/>
                  </a:lnTo>
                  <a:lnTo>
                    <a:pt x="3859" y="1258"/>
                  </a:lnTo>
                  <a:lnTo>
                    <a:pt x="3984" y="1090"/>
                  </a:lnTo>
                  <a:lnTo>
                    <a:pt x="4026" y="923"/>
                  </a:lnTo>
                  <a:lnTo>
                    <a:pt x="4026" y="923"/>
                  </a:lnTo>
                  <a:lnTo>
                    <a:pt x="4026" y="713"/>
                  </a:lnTo>
                  <a:lnTo>
                    <a:pt x="3943" y="545"/>
                  </a:lnTo>
                  <a:lnTo>
                    <a:pt x="3775" y="419"/>
                  </a:lnTo>
                  <a:lnTo>
                    <a:pt x="3607" y="336"/>
                  </a:lnTo>
                  <a:lnTo>
                    <a:pt x="3607" y="336"/>
                  </a:lnTo>
                  <a:lnTo>
                    <a:pt x="588" y="0"/>
                  </a:lnTo>
                  <a:lnTo>
                    <a:pt x="588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7" name="Google Shape;447;p17"/>
            <p:cNvSpPr/>
            <p:nvPr/>
          </p:nvSpPr>
          <p:spPr>
            <a:xfrm>
              <a:off x="4680556" y="1258992"/>
              <a:ext cx="78235" cy="25275"/>
            </a:xfrm>
            <a:custGeom>
              <a:avLst/>
              <a:gdLst/>
              <a:ahLst/>
              <a:cxnLst/>
              <a:rect l="l" t="t" r="r" b="b"/>
              <a:pathLst>
                <a:path w="4027" h="1301" fill="none" extrusionOk="0">
                  <a:moveTo>
                    <a:pt x="3523" y="1"/>
                  </a:moveTo>
                  <a:lnTo>
                    <a:pt x="3523" y="1"/>
                  </a:lnTo>
                  <a:lnTo>
                    <a:pt x="3481" y="1"/>
                  </a:lnTo>
                  <a:lnTo>
                    <a:pt x="3481" y="1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252" y="336"/>
                  </a:lnTo>
                  <a:lnTo>
                    <a:pt x="84" y="462"/>
                  </a:lnTo>
                  <a:lnTo>
                    <a:pt x="0" y="630"/>
                  </a:lnTo>
                  <a:lnTo>
                    <a:pt x="0" y="839"/>
                  </a:lnTo>
                  <a:lnTo>
                    <a:pt x="0" y="839"/>
                  </a:lnTo>
                  <a:lnTo>
                    <a:pt x="42" y="1007"/>
                  </a:lnTo>
                  <a:lnTo>
                    <a:pt x="168" y="1175"/>
                  </a:lnTo>
                  <a:lnTo>
                    <a:pt x="294" y="1259"/>
                  </a:lnTo>
                  <a:lnTo>
                    <a:pt x="504" y="1301"/>
                  </a:lnTo>
                  <a:lnTo>
                    <a:pt x="504" y="1301"/>
                  </a:lnTo>
                  <a:lnTo>
                    <a:pt x="546" y="1301"/>
                  </a:lnTo>
                  <a:lnTo>
                    <a:pt x="546" y="130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00" y="839"/>
                  </a:lnTo>
                  <a:lnTo>
                    <a:pt x="4026" y="672"/>
                  </a:lnTo>
                  <a:lnTo>
                    <a:pt x="4026" y="462"/>
                  </a:lnTo>
                  <a:lnTo>
                    <a:pt x="4026" y="462"/>
                  </a:lnTo>
                  <a:lnTo>
                    <a:pt x="3984" y="294"/>
                  </a:lnTo>
                  <a:lnTo>
                    <a:pt x="3859" y="126"/>
                  </a:lnTo>
                  <a:lnTo>
                    <a:pt x="3691" y="43"/>
                  </a:lnTo>
                  <a:lnTo>
                    <a:pt x="3523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8" name="Google Shape;448;p17"/>
            <p:cNvSpPr/>
            <p:nvPr/>
          </p:nvSpPr>
          <p:spPr>
            <a:xfrm>
              <a:off x="6691196" y="1252484"/>
              <a:ext cx="78235" cy="26907"/>
            </a:xfrm>
            <a:custGeom>
              <a:avLst/>
              <a:gdLst/>
              <a:ahLst/>
              <a:cxnLst/>
              <a:rect l="l" t="t" r="r" b="b"/>
              <a:pathLst>
                <a:path w="4027" h="1385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42"/>
                  </a:lnTo>
                  <a:lnTo>
                    <a:pt x="127" y="168"/>
                  </a:lnTo>
                  <a:lnTo>
                    <a:pt x="43" y="294"/>
                  </a:lnTo>
                  <a:lnTo>
                    <a:pt x="1" y="461"/>
                  </a:lnTo>
                  <a:lnTo>
                    <a:pt x="1" y="461"/>
                  </a:lnTo>
                  <a:lnTo>
                    <a:pt x="1" y="671"/>
                  </a:lnTo>
                  <a:lnTo>
                    <a:pt x="85" y="839"/>
                  </a:lnTo>
                  <a:lnTo>
                    <a:pt x="252" y="965"/>
                  </a:lnTo>
                  <a:lnTo>
                    <a:pt x="420" y="1049"/>
                  </a:lnTo>
                  <a:lnTo>
                    <a:pt x="420" y="1049"/>
                  </a:lnTo>
                  <a:lnTo>
                    <a:pt x="3481" y="1342"/>
                  </a:lnTo>
                  <a:lnTo>
                    <a:pt x="3481" y="1342"/>
                  </a:lnTo>
                  <a:lnTo>
                    <a:pt x="3523" y="1384"/>
                  </a:lnTo>
                  <a:lnTo>
                    <a:pt x="3523" y="1384"/>
                  </a:lnTo>
                  <a:lnTo>
                    <a:pt x="3691" y="1342"/>
                  </a:lnTo>
                  <a:lnTo>
                    <a:pt x="3859" y="1216"/>
                  </a:lnTo>
                  <a:lnTo>
                    <a:pt x="3985" y="1090"/>
                  </a:lnTo>
                  <a:lnTo>
                    <a:pt x="4027" y="923"/>
                  </a:lnTo>
                  <a:lnTo>
                    <a:pt x="4027" y="923"/>
                  </a:lnTo>
                  <a:lnTo>
                    <a:pt x="4027" y="713"/>
                  </a:lnTo>
                  <a:lnTo>
                    <a:pt x="3901" y="545"/>
                  </a:lnTo>
                  <a:lnTo>
                    <a:pt x="3775" y="419"/>
                  </a:lnTo>
                  <a:lnTo>
                    <a:pt x="3565" y="336"/>
                  </a:lnTo>
                  <a:lnTo>
                    <a:pt x="3565" y="336"/>
                  </a:lnTo>
                  <a:lnTo>
                    <a:pt x="546" y="42"/>
                  </a:lnTo>
                  <a:lnTo>
                    <a:pt x="546" y="42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9" name="Google Shape;449;p17"/>
            <p:cNvSpPr/>
            <p:nvPr/>
          </p:nvSpPr>
          <p:spPr>
            <a:xfrm>
              <a:off x="4797876" y="1248404"/>
              <a:ext cx="79031" cy="25275"/>
            </a:xfrm>
            <a:custGeom>
              <a:avLst/>
              <a:gdLst/>
              <a:ahLst/>
              <a:cxnLst/>
              <a:rect l="l" t="t" r="r" b="b"/>
              <a:pathLst>
                <a:path w="4068" h="1301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336"/>
                  </a:lnTo>
                  <a:lnTo>
                    <a:pt x="126" y="462"/>
                  </a:lnTo>
                  <a:lnTo>
                    <a:pt x="42" y="629"/>
                  </a:lnTo>
                  <a:lnTo>
                    <a:pt x="0" y="797"/>
                  </a:lnTo>
                  <a:lnTo>
                    <a:pt x="0" y="797"/>
                  </a:lnTo>
                  <a:lnTo>
                    <a:pt x="84" y="1007"/>
                  </a:lnTo>
                  <a:lnTo>
                    <a:pt x="168" y="1133"/>
                  </a:lnTo>
                  <a:lnTo>
                    <a:pt x="336" y="1259"/>
                  </a:lnTo>
                  <a:lnTo>
                    <a:pt x="503" y="1300"/>
                  </a:lnTo>
                  <a:lnTo>
                    <a:pt x="503" y="1300"/>
                  </a:lnTo>
                  <a:lnTo>
                    <a:pt x="587" y="1259"/>
                  </a:lnTo>
                  <a:lnTo>
                    <a:pt x="587" y="1259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816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2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0" name="Google Shape;450;p17"/>
            <p:cNvSpPr/>
            <p:nvPr/>
          </p:nvSpPr>
          <p:spPr>
            <a:xfrm>
              <a:off x="6573079" y="1241080"/>
              <a:ext cx="78215" cy="25275"/>
            </a:xfrm>
            <a:custGeom>
              <a:avLst/>
              <a:gdLst/>
              <a:ahLst/>
              <a:cxnLst/>
              <a:rect l="l" t="t" r="r" b="b"/>
              <a:pathLst>
                <a:path w="4026" h="1301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1"/>
                  </a:lnTo>
                  <a:lnTo>
                    <a:pt x="0" y="461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481" y="1300"/>
                  </a:lnTo>
                  <a:lnTo>
                    <a:pt x="3481" y="1300"/>
                  </a:lnTo>
                  <a:lnTo>
                    <a:pt x="3523" y="1300"/>
                  </a:lnTo>
                  <a:lnTo>
                    <a:pt x="3523" y="1300"/>
                  </a:lnTo>
                  <a:lnTo>
                    <a:pt x="3732" y="1300"/>
                  </a:lnTo>
                  <a:lnTo>
                    <a:pt x="3858" y="1174"/>
                  </a:lnTo>
                  <a:lnTo>
                    <a:pt x="3984" y="1048"/>
                  </a:lnTo>
                  <a:lnTo>
                    <a:pt x="4026" y="839"/>
                  </a:lnTo>
                  <a:lnTo>
                    <a:pt x="4026" y="839"/>
                  </a:lnTo>
                  <a:lnTo>
                    <a:pt x="4026" y="671"/>
                  </a:lnTo>
                  <a:lnTo>
                    <a:pt x="3942" y="503"/>
                  </a:lnTo>
                  <a:lnTo>
                    <a:pt x="3774" y="377"/>
                  </a:lnTo>
                  <a:lnTo>
                    <a:pt x="3565" y="294"/>
                  </a:lnTo>
                  <a:lnTo>
                    <a:pt x="3565" y="294"/>
                  </a:lnTo>
                  <a:lnTo>
                    <a:pt x="545" y="0"/>
                  </a:lnTo>
                  <a:lnTo>
                    <a:pt x="545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1" name="Google Shape;451;p17"/>
            <p:cNvSpPr/>
            <p:nvPr/>
          </p:nvSpPr>
          <p:spPr>
            <a:xfrm>
              <a:off x="4915992" y="1238632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3" y="0"/>
                  </a:lnTo>
                  <a:lnTo>
                    <a:pt x="3523" y="0"/>
                  </a:lnTo>
                  <a:lnTo>
                    <a:pt x="462" y="252"/>
                  </a:lnTo>
                  <a:lnTo>
                    <a:pt x="462" y="252"/>
                  </a:lnTo>
                  <a:lnTo>
                    <a:pt x="294" y="294"/>
                  </a:lnTo>
                  <a:lnTo>
                    <a:pt x="127" y="420"/>
                  </a:lnTo>
                  <a:lnTo>
                    <a:pt x="43" y="587"/>
                  </a:lnTo>
                  <a:lnTo>
                    <a:pt x="1" y="797"/>
                  </a:lnTo>
                  <a:lnTo>
                    <a:pt x="1" y="797"/>
                  </a:lnTo>
                  <a:lnTo>
                    <a:pt x="43" y="965"/>
                  </a:lnTo>
                  <a:lnTo>
                    <a:pt x="169" y="1132"/>
                  </a:lnTo>
                  <a:lnTo>
                    <a:pt x="336" y="1216"/>
                  </a:lnTo>
                  <a:lnTo>
                    <a:pt x="504" y="1258"/>
                  </a:lnTo>
                  <a:lnTo>
                    <a:pt x="546" y="1258"/>
                  </a:lnTo>
                  <a:lnTo>
                    <a:pt x="546" y="1258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462"/>
                  </a:lnTo>
                  <a:lnTo>
                    <a:pt x="4069" y="462"/>
                  </a:lnTo>
                  <a:lnTo>
                    <a:pt x="4027" y="294"/>
                  </a:lnTo>
                  <a:lnTo>
                    <a:pt x="3901" y="126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2" name="Google Shape;452;p17"/>
            <p:cNvSpPr/>
            <p:nvPr/>
          </p:nvSpPr>
          <p:spPr>
            <a:xfrm>
              <a:off x="6454944" y="1231289"/>
              <a:ext cx="79050" cy="24459"/>
            </a:xfrm>
            <a:custGeom>
              <a:avLst/>
              <a:gdLst/>
              <a:ahLst/>
              <a:cxnLst/>
              <a:rect l="l" t="t" r="r" b="b"/>
              <a:pathLst>
                <a:path w="4069" h="1259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336" y="43"/>
                  </a:lnTo>
                  <a:lnTo>
                    <a:pt x="168" y="127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0" y="672"/>
                  </a:lnTo>
                  <a:lnTo>
                    <a:pt x="126" y="840"/>
                  </a:lnTo>
                  <a:lnTo>
                    <a:pt x="252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481" y="1259"/>
                  </a:lnTo>
                  <a:lnTo>
                    <a:pt x="3523" y="1259"/>
                  </a:lnTo>
                  <a:lnTo>
                    <a:pt x="3523" y="1259"/>
                  </a:lnTo>
                  <a:lnTo>
                    <a:pt x="3733" y="1217"/>
                  </a:lnTo>
                  <a:lnTo>
                    <a:pt x="3900" y="1133"/>
                  </a:lnTo>
                  <a:lnTo>
                    <a:pt x="3984" y="965"/>
                  </a:lnTo>
                  <a:lnTo>
                    <a:pt x="4068" y="798"/>
                  </a:lnTo>
                  <a:lnTo>
                    <a:pt x="4068" y="798"/>
                  </a:lnTo>
                  <a:lnTo>
                    <a:pt x="4026" y="588"/>
                  </a:lnTo>
                  <a:lnTo>
                    <a:pt x="3942" y="420"/>
                  </a:lnTo>
                  <a:lnTo>
                    <a:pt x="3775" y="294"/>
                  </a:lnTo>
                  <a:lnTo>
                    <a:pt x="3607" y="252"/>
                  </a:lnTo>
                  <a:lnTo>
                    <a:pt x="3607" y="252"/>
                  </a:lnTo>
                  <a:lnTo>
                    <a:pt x="546" y="1"/>
                  </a:lnTo>
                  <a:lnTo>
                    <a:pt x="546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3" name="Google Shape;453;p17"/>
            <p:cNvSpPr/>
            <p:nvPr/>
          </p:nvSpPr>
          <p:spPr>
            <a:xfrm>
              <a:off x="5034128" y="1229657"/>
              <a:ext cx="79050" cy="24479"/>
            </a:xfrm>
            <a:custGeom>
              <a:avLst/>
              <a:gdLst/>
              <a:ahLst/>
              <a:cxnLst/>
              <a:rect l="l" t="t" r="r" b="b"/>
              <a:pathLst>
                <a:path w="4069" h="126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211"/>
                  </a:lnTo>
                  <a:lnTo>
                    <a:pt x="462" y="211"/>
                  </a:lnTo>
                  <a:lnTo>
                    <a:pt x="294" y="294"/>
                  </a:lnTo>
                  <a:lnTo>
                    <a:pt x="126" y="420"/>
                  </a:lnTo>
                  <a:lnTo>
                    <a:pt x="43" y="588"/>
                  </a:lnTo>
                  <a:lnTo>
                    <a:pt x="1" y="756"/>
                  </a:lnTo>
                  <a:lnTo>
                    <a:pt x="1" y="756"/>
                  </a:lnTo>
                  <a:lnTo>
                    <a:pt x="43" y="965"/>
                  </a:lnTo>
                  <a:lnTo>
                    <a:pt x="168" y="1091"/>
                  </a:lnTo>
                  <a:lnTo>
                    <a:pt x="336" y="1217"/>
                  </a:lnTo>
                  <a:lnTo>
                    <a:pt x="504" y="1259"/>
                  </a:lnTo>
                  <a:lnTo>
                    <a:pt x="546" y="1259"/>
                  </a:lnTo>
                  <a:lnTo>
                    <a:pt x="546" y="125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3984" y="294"/>
                  </a:lnTo>
                  <a:lnTo>
                    <a:pt x="3901" y="169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4" name="Google Shape;454;p17"/>
            <p:cNvSpPr/>
            <p:nvPr/>
          </p:nvSpPr>
          <p:spPr>
            <a:xfrm>
              <a:off x="6336808" y="1223149"/>
              <a:ext cx="79050" cy="23643"/>
            </a:xfrm>
            <a:custGeom>
              <a:avLst/>
              <a:gdLst/>
              <a:ahLst/>
              <a:cxnLst/>
              <a:rect l="l" t="t" r="r" b="b"/>
              <a:pathLst>
                <a:path w="4069" h="1217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294" y="0"/>
                  </a:lnTo>
                  <a:lnTo>
                    <a:pt x="169" y="126"/>
                  </a:lnTo>
                  <a:lnTo>
                    <a:pt x="43" y="252"/>
                  </a:lnTo>
                  <a:lnTo>
                    <a:pt x="1" y="462"/>
                  </a:lnTo>
                  <a:lnTo>
                    <a:pt x="1" y="462"/>
                  </a:lnTo>
                  <a:lnTo>
                    <a:pt x="1" y="671"/>
                  </a:lnTo>
                  <a:lnTo>
                    <a:pt x="127" y="839"/>
                  </a:lnTo>
                  <a:lnTo>
                    <a:pt x="294" y="965"/>
                  </a:lnTo>
                  <a:lnTo>
                    <a:pt x="462" y="1007"/>
                  </a:lnTo>
                  <a:lnTo>
                    <a:pt x="462" y="1007"/>
                  </a:lnTo>
                  <a:lnTo>
                    <a:pt x="3523" y="1217"/>
                  </a:lnTo>
                  <a:lnTo>
                    <a:pt x="3565" y="1217"/>
                  </a:lnTo>
                  <a:lnTo>
                    <a:pt x="3565" y="1217"/>
                  </a:lnTo>
                  <a:lnTo>
                    <a:pt x="3733" y="1175"/>
                  </a:lnTo>
                  <a:lnTo>
                    <a:pt x="3901" y="1091"/>
                  </a:lnTo>
                  <a:lnTo>
                    <a:pt x="3985" y="923"/>
                  </a:lnTo>
                  <a:lnTo>
                    <a:pt x="4069" y="713"/>
                  </a:lnTo>
                  <a:lnTo>
                    <a:pt x="4069" y="713"/>
                  </a:lnTo>
                  <a:lnTo>
                    <a:pt x="4027" y="546"/>
                  </a:lnTo>
                  <a:lnTo>
                    <a:pt x="3943" y="378"/>
                  </a:lnTo>
                  <a:lnTo>
                    <a:pt x="3775" y="252"/>
                  </a:lnTo>
                  <a:lnTo>
                    <a:pt x="3565" y="210"/>
                  </a:lnTo>
                  <a:lnTo>
                    <a:pt x="3565" y="210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5" name="Google Shape;455;p17"/>
            <p:cNvSpPr/>
            <p:nvPr/>
          </p:nvSpPr>
          <p:spPr>
            <a:xfrm>
              <a:off x="5152264" y="1222333"/>
              <a:ext cx="79031" cy="23643"/>
            </a:xfrm>
            <a:custGeom>
              <a:avLst/>
              <a:gdLst/>
              <a:ahLst/>
              <a:cxnLst/>
              <a:rect l="l" t="t" r="r" b="b"/>
              <a:pathLst>
                <a:path w="4068" h="1217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23" y="1"/>
                  </a:lnTo>
                  <a:lnTo>
                    <a:pt x="3523" y="1"/>
                  </a:lnTo>
                  <a:lnTo>
                    <a:pt x="462" y="168"/>
                  </a:lnTo>
                  <a:lnTo>
                    <a:pt x="462" y="168"/>
                  </a:lnTo>
                  <a:lnTo>
                    <a:pt x="294" y="252"/>
                  </a:lnTo>
                  <a:lnTo>
                    <a:pt x="126" y="378"/>
                  </a:lnTo>
                  <a:lnTo>
                    <a:pt x="42" y="546"/>
                  </a:lnTo>
                  <a:lnTo>
                    <a:pt x="0" y="713"/>
                  </a:lnTo>
                  <a:lnTo>
                    <a:pt x="0" y="713"/>
                  </a:lnTo>
                  <a:lnTo>
                    <a:pt x="42" y="923"/>
                  </a:lnTo>
                  <a:lnTo>
                    <a:pt x="168" y="1049"/>
                  </a:lnTo>
                  <a:lnTo>
                    <a:pt x="294" y="1175"/>
                  </a:lnTo>
                  <a:lnTo>
                    <a:pt x="503" y="1217"/>
                  </a:lnTo>
                  <a:lnTo>
                    <a:pt x="545" y="1217"/>
                  </a:lnTo>
                  <a:lnTo>
                    <a:pt x="545" y="121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1"/>
                  </a:lnTo>
                  <a:lnTo>
                    <a:pt x="4068" y="462"/>
                  </a:lnTo>
                  <a:lnTo>
                    <a:pt x="4068" y="462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2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6" name="Google Shape;456;p17"/>
            <p:cNvSpPr/>
            <p:nvPr/>
          </p:nvSpPr>
          <p:spPr>
            <a:xfrm>
              <a:off x="5270380" y="1215825"/>
              <a:ext cx="79050" cy="22827"/>
            </a:xfrm>
            <a:custGeom>
              <a:avLst/>
              <a:gdLst/>
              <a:ahLst/>
              <a:cxnLst/>
              <a:rect l="l" t="t" r="r" b="b"/>
              <a:pathLst>
                <a:path w="4069" h="1175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24" y="0"/>
                  </a:lnTo>
                  <a:lnTo>
                    <a:pt x="3524" y="0"/>
                  </a:lnTo>
                  <a:lnTo>
                    <a:pt x="504" y="168"/>
                  </a:lnTo>
                  <a:lnTo>
                    <a:pt x="504" y="168"/>
                  </a:lnTo>
                  <a:lnTo>
                    <a:pt x="294" y="210"/>
                  </a:lnTo>
                  <a:lnTo>
                    <a:pt x="127" y="336"/>
                  </a:lnTo>
                  <a:lnTo>
                    <a:pt x="43" y="503"/>
                  </a:lnTo>
                  <a:lnTo>
                    <a:pt x="1" y="713"/>
                  </a:lnTo>
                  <a:lnTo>
                    <a:pt x="1" y="713"/>
                  </a:lnTo>
                  <a:lnTo>
                    <a:pt x="43" y="881"/>
                  </a:lnTo>
                  <a:lnTo>
                    <a:pt x="169" y="1048"/>
                  </a:lnTo>
                  <a:lnTo>
                    <a:pt x="336" y="1132"/>
                  </a:lnTo>
                  <a:lnTo>
                    <a:pt x="504" y="1174"/>
                  </a:lnTo>
                  <a:lnTo>
                    <a:pt x="546" y="1174"/>
                  </a:lnTo>
                  <a:lnTo>
                    <a:pt x="546" y="1174"/>
                  </a:lnTo>
                  <a:lnTo>
                    <a:pt x="3565" y="1006"/>
                  </a:lnTo>
                  <a:lnTo>
                    <a:pt x="3565" y="1006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27" y="671"/>
                  </a:lnTo>
                  <a:lnTo>
                    <a:pt x="4069" y="503"/>
                  </a:lnTo>
                  <a:lnTo>
                    <a:pt x="4069" y="503"/>
                  </a:lnTo>
                  <a:lnTo>
                    <a:pt x="4027" y="294"/>
                  </a:lnTo>
                  <a:lnTo>
                    <a:pt x="3901" y="168"/>
                  </a:lnTo>
                  <a:lnTo>
                    <a:pt x="3733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7" name="Google Shape;457;p17"/>
            <p:cNvSpPr/>
            <p:nvPr/>
          </p:nvSpPr>
          <p:spPr>
            <a:xfrm>
              <a:off x="6218692" y="1215825"/>
              <a:ext cx="78215" cy="22827"/>
            </a:xfrm>
            <a:custGeom>
              <a:avLst/>
              <a:gdLst/>
              <a:ahLst/>
              <a:cxnLst/>
              <a:rect l="l" t="t" r="r" b="b"/>
              <a:pathLst>
                <a:path w="4026" h="1175" fill="none" extrusionOk="0">
                  <a:moveTo>
                    <a:pt x="503" y="0"/>
                  </a:moveTo>
                  <a:lnTo>
                    <a:pt x="503" y="0"/>
                  </a:lnTo>
                  <a:lnTo>
                    <a:pt x="294" y="42"/>
                  </a:lnTo>
                  <a:lnTo>
                    <a:pt x="126" y="168"/>
                  </a:lnTo>
                  <a:lnTo>
                    <a:pt x="42" y="294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0" y="671"/>
                  </a:lnTo>
                  <a:lnTo>
                    <a:pt x="126" y="839"/>
                  </a:lnTo>
                  <a:lnTo>
                    <a:pt x="252" y="965"/>
                  </a:lnTo>
                  <a:lnTo>
                    <a:pt x="461" y="1006"/>
                  </a:lnTo>
                  <a:lnTo>
                    <a:pt x="461" y="1006"/>
                  </a:lnTo>
                  <a:lnTo>
                    <a:pt x="3523" y="1174"/>
                  </a:lnTo>
                  <a:lnTo>
                    <a:pt x="3523" y="1174"/>
                  </a:lnTo>
                  <a:lnTo>
                    <a:pt x="3523" y="1174"/>
                  </a:lnTo>
                  <a:lnTo>
                    <a:pt x="3732" y="1174"/>
                  </a:lnTo>
                  <a:lnTo>
                    <a:pt x="3900" y="1048"/>
                  </a:lnTo>
                  <a:lnTo>
                    <a:pt x="3984" y="881"/>
                  </a:lnTo>
                  <a:lnTo>
                    <a:pt x="4026" y="713"/>
                  </a:lnTo>
                  <a:lnTo>
                    <a:pt x="4026" y="713"/>
                  </a:lnTo>
                  <a:lnTo>
                    <a:pt x="4026" y="503"/>
                  </a:lnTo>
                  <a:lnTo>
                    <a:pt x="3900" y="336"/>
                  </a:lnTo>
                  <a:lnTo>
                    <a:pt x="3774" y="210"/>
                  </a:lnTo>
                  <a:lnTo>
                    <a:pt x="3565" y="168"/>
                  </a:lnTo>
                  <a:lnTo>
                    <a:pt x="3565" y="168"/>
                  </a:lnTo>
                  <a:lnTo>
                    <a:pt x="503" y="0"/>
                  </a:lnTo>
                  <a:lnTo>
                    <a:pt x="503" y="0"/>
                  </a:lnTo>
                  <a:lnTo>
                    <a:pt x="503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8" name="Google Shape;458;p17"/>
            <p:cNvSpPr/>
            <p:nvPr/>
          </p:nvSpPr>
          <p:spPr>
            <a:xfrm>
              <a:off x="5388516" y="121092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3565" y="0"/>
                  </a:moveTo>
                  <a:lnTo>
                    <a:pt x="3565" y="0"/>
                  </a:lnTo>
                  <a:lnTo>
                    <a:pt x="3565" y="0"/>
                  </a:lnTo>
                  <a:lnTo>
                    <a:pt x="3565" y="0"/>
                  </a:lnTo>
                  <a:lnTo>
                    <a:pt x="504" y="126"/>
                  </a:lnTo>
                  <a:lnTo>
                    <a:pt x="504" y="126"/>
                  </a:lnTo>
                  <a:lnTo>
                    <a:pt x="294" y="168"/>
                  </a:lnTo>
                  <a:lnTo>
                    <a:pt x="168" y="294"/>
                  </a:lnTo>
                  <a:lnTo>
                    <a:pt x="43" y="462"/>
                  </a:lnTo>
                  <a:lnTo>
                    <a:pt x="1" y="671"/>
                  </a:lnTo>
                  <a:lnTo>
                    <a:pt x="1" y="671"/>
                  </a:lnTo>
                  <a:lnTo>
                    <a:pt x="84" y="839"/>
                  </a:lnTo>
                  <a:lnTo>
                    <a:pt x="168" y="1007"/>
                  </a:lnTo>
                  <a:lnTo>
                    <a:pt x="336" y="1091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546" y="1133"/>
                  </a:lnTo>
                  <a:lnTo>
                    <a:pt x="3607" y="1007"/>
                  </a:lnTo>
                  <a:lnTo>
                    <a:pt x="3607" y="1007"/>
                  </a:lnTo>
                  <a:lnTo>
                    <a:pt x="3775" y="965"/>
                  </a:lnTo>
                  <a:lnTo>
                    <a:pt x="3943" y="839"/>
                  </a:lnTo>
                  <a:lnTo>
                    <a:pt x="4068" y="671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43" y="126"/>
                  </a:lnTo>
                  <a:lnTo>
                    <a:pt x="3775" y="42"/>
                  </a:lnTo>
                  <a:lnTo>
                    <a:pt x="3565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9" name="Google Shape;459;p17"/>
            <p:cNvSpPr/>
            <p:nvPr/>
          </p:nvSpPr>
          <p:spPr>
            <a:xfrm>
              <a:off x="6099740" y="1210929"/>
              <a:ext cx="79050" cy="22011"/>
            </a:xfrm>
            <a:custGeom>
              <a:avLst/>
              <a:gdLst/>
              <a:ahLst/>
              <a:cxnLst/>
              <a:rect l="l" t="t" r="r" b="b"/>
              <a:pathLst>
                <a:path w="4069" h="1133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36" y="42"/>
                  </a:lnTo>
                  <a:lnTo>
                    <a:pt x="168" y="126"/>
                  </a:lnTo>
                  <a:lnTo>
                    <a:pt x="42" y="294"/>
                  </a:lnTo>
                  <a:lnTo>
                    <a:pt x="0" y="462"/>
                  </a:lnTo>
                  <a:lnTo>
                    <a:pt x="0" y="462"/>
                  </a:lnTo>
                  <a:lnTo>
                    <a:pt x="42" y="671"/>
                  </a:lnTo>
                  <a:lnTo>
                    <a:pt x="168" y="839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75" y="1091"/>
                  </a:lnTo>
                  <a:lnTo>
                    <a:pt x="3901" y="1007"/>
                  </a:lnTo>
                  <a:lnTo>
                    <a:pt x="4026" y="839"/>
                  </a:lnTo>
                  <a:lnTo>
                    <a:pt x="4068" y="629"/>
                  </a:lnTo>
                  <a:lnTo>
                    <a:pt x="4068" y="629"/>
                  </a:lnTo>
                  <a:lnTo>
                    <a:pt x="4026" y="462"/>
                  </a:lnTo>
                  <a:lnTo>
                    <a:pt x="3942" y="294"/>
                  </a:lnTo>
                  <a:lnTo>
                    <a:pt x="3775" y="168"/>
                  </a:lnTo>
                  <a:lnTo>
                    <a:pt x="3607" y="126"/>
                  </a:lnTo>
                  <a:lnTo>
                    <a:pt x="3607" y="126"/>
                  </a:lnTo>
                  <a:lnTo>
                    <a:pt x="546" y="0"/>
                  </a:lnTo>
                  <a:lnTo>
                    <a:pt x="546" y="0"/>
                  </a:lnTo>
                  <a:lnTo>
                    <a:pt x="504" y="0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0" name="Google Shape;460;p17"/>
            <p:cNvSpPr/>
            <p:nvPr/>
          </p:nvSpPr>
          <p:spPr>
            <a:xfrm>
              <a:off x="5507468" y="1207665"/>
              <a:ext cx="79031" cy="21215"/>
            </a:xfrm>
            <a:custGeom>
              <a:avLst/>
              <a:gdLst/>
              <a:ahLst/>
              <a:cxnLst/>
              <a:rect l="l" t="t" r="r" b="b"/>
              <a:pathLst>
                <a:path w="4068" h="1092" fill="none" extrusionOk="0">
                  <a:moveTo>
                    <a:pt x="3565" y="1"/>
                  </a:moveTo>
                  <a:lnTo>
                    <a:pt x="3523" y="1"/>
                  </a:lnTo>
                  <a:lnTo>
                    <a:pt x="3523" y="1"/>
                  </a:lnTo>
                  <a:lnTo>
                    <a:pt x="503" y="85"/>
                  </a:lnTo>
                  <a:lnTo>
                    <a:pt x="503" y="85"/>
                  </a:lnTo>
                  <a:lnTo>
                    <a:pt x="294" y="126"/>
                  </a:lnTo>
                  <a:lnTo>
                    <a:pt x="126" y="210"/>
                  </a:lnTo>
                  <a:lnTo>
                    <a:pt x="42" y="378"/>
                  </a:lnTo>
                  <a:lnTo>
                    <a:pt x="0" y="588"/>
                  </a:lnTo>
                  <a:lnTo>
                    <a:pt x="0" y="588"/>
                  </a:lnTo>
                  <a:lnTo>
                    <a:pt x="42" y="797"/>
                  </a:lnTo>
                  <a:lnTo>
                    <a:pt x="168" y="923"/>
                  </a:lnTo>
                  <a:lnTo>
                    <a:pt x="294" y="1049"/>
                  </a:lnTo>
                  <a:lnTo>
                    <a:pt x="503" y="1091"/>
                  </a:lnTo>
                  <a:lnTo>
                    <a:pt x="503" y="1091"/>
                  </a:lnTo>
                  <a:lnTo>
                    <a:pt x="503" y="1091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4" y="965"/>
                  </a:lnTo>
                  <a:lnTo>
                    <a:pt x="3942" y="839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0" y="126"/>
                  </a:lnTo>
                  <a:lnTo>
                    <a:pt x="3733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1" name="Google Shape;461;p17"/>
            <p:cNvSpPr/>
            <p:nvPr/>
          </p:nvSpPr>
          <p:spPr>
            <a:xfrm>
              <a:off x="5981604" y="1206850"/>
              <a:ext cx="79050" cy="22031"/>
            </a:xfrm>
            <a:custGeom>
              <a:avLst/>
              <a:gdLst/>
              <a:ahLst/>
              <a:cxnLst/>
              <a:rect l="l" t="t" r="r" b="b"/>
              <a:pathLst>
                <a:path w="4069" h="1134" fill="none" extrusionOk="0">
                  <a:moveTo>
                    <a:pt x="504" y="1"/>
                  </a:moveTo>
                  <a:lnTo>
                    <a:pt x="504" y="1"/>
                  </a:lnTo>
                  <a:lnTo>
                    <a:pt x="294" y="43"/>
                  </a:lnTo>
                  <a:lnTo>
                    <a:pt x="169" y="168"/>
                  </a:lnTo>
                  <a:lnTo>
                    <a:pt x="43" y="336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3" y="714"/>
                  </a:lnTo>
                  <a:lnTo>
                    <a:pt x="127" y="881"/>
                  </a:lnTo>
                  <a:lnTo>
                    <a:pt x="294" y="1007"/>
                  </a:lnTo>
                  <a:lnTo>
                    <a:pt x="504" y="1049"/>
                  </a:lnTo>
                  <a:lnTo>
                    <a:pt x="504" y="1049"/>
                  </a:lnTo>
                  <a:lnTo>
                    <a:pt x="3523" y="1133"/>
                  </a:lnTo>
                  <a:lnTo>
                    <a:pt x="3565" y="1133"/>
                  </a:lnTo>
                  <a:lnTo>
                    <a:pt x="3565" y="1133"/>
                  </a:lnTo>
                  <a:lnTo>
                    <a:pt x="3733" y="1091"/>
                  </a:lnTo>
                  <a:lnTo>
                    <a:pt x="3901" y="965"/>
                  </a:lnTo>
                  <a:lnTo>
                    <a:pt x="4027" y="798"/>
                  </a:lnTo>
                  <a:lnTo>
                    <a:pt x="4069" y="630"/>
                  </a:lnTo>
                  <a:lnTo>
                    <a:pt x="4069" y="630"/>
                  </a:lnTo>
                  <a:lnTo>
                    <a:pt x="4027" y="420"/>
                  </a:lnTo>
                  <a:lnTo>
                    <a:pt x="3943" y="252"/>
                  </a:lnTo>
                  <a:lnTo>
                    <a:pt x="3775" y="127"/>
                  </a:lnTo>
                  <a:lnTo>
                    <a:pt x="3565" y="85"/>
                  </a:lnTo>
                  <a:lnTo>
                    <a:pt x="3565" y="85"/>
                  </a:lnTo>
                  <a:lnTo>
                    <a:pt x="504" y="1"/>
                  </a:lnTo>
                  <a:lnTo>
                    <a:pt x="504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2" name="Google Shape;462;p17"/>
            <p:cNvSpPr/>
            <p:nvPr/>
          </p:nvSpPr>
          <p:spPr>
            <a:xfrm>
              <a:off x="5625584" y="1205218"/>
              <a:ext cx="79050" cy="20399"/>
            </a:xfrm>
            <a:custGeom>
              <a:avLst/>
              <a:gdLst/>
              <a:ahLst/>
              <a:cxnLst/>
              <a:rect l="l" t="t" r="r" b="b"/>
              <a:pathLst>
                <a:path w="4069" h="1050" fill="none" extrusionOk="0">
                  <a:moveTo>
                    <a:pt x="3565" y="1"/>
                  </a:moveTo>
                  <a:lnTo>
                    <a:pt x="3565" y="1"/>
                  </a:lnTo>
                  <a:lnTo>
                    <a:pt x="3565" y="1"/>
                  </a:lnTo>
                  <a:lnTo>
                    <a:pt x="504" y="43"/>
                  </a:lnTo>
                  <a:lnTo>
                    <a:pt x="504" y="43"/>
                  </a:lnTo>
                  <a:lnTo>
                    <a:pt x="336" y="85"/>
                  </a:lnTo>
                  <a:lnTo>
                    <a:pt x="169" y="211"/>
                  </a:lnTo>
                  <a:lnTo>
                    <a:pt x="43" y="378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43" y="756"/>
                  </a:lnTo>
                  <a:lnTo>
                    <a:pt x="169" y="923"/>
                  </a:lnTo>
                  <a:lnTo>
                    <a:pt x="336" y="1049"/>
                  </a:lnTo>
                  <a:lnTo>
                    <a:pt x="504" y="1049"/>
                  </a:lnTo>
                  <a:lnTo>
                    <a:pt x="546" y="1049"/>
                  </a:lnTo>
                  <a:lnTo>
                    <a:pt x="546" y="1049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75" y="965"/>
                  </a:lnTo>
                  <a:lnTo>
                    <a:pt x="3943" y="882"/>
                  </a:lnTo>
                  <a:lnTo>
                    <a:pt x="4027" y="714"/>
                  </a:lnTo>
                  <a:lnTo>
                    <a:pt x="4069" y="504"/>
                  </a:lnTo>
                  <a:lnTo>
                    <a:pt x="4069" y="504"/>
                  </a:lnTo>
                  <a:lnTo>
                    <a:pt x="4027" y="294"/>
                  </a:lnTo>
                  <a:lnTo>
                    <a:pt x="3943" y="169"/>
                  </a:lnTo>
                  <a:lnTo>
                    <a:pt x="3775" y="43"/>
                  </a:lnTo>
                  <a:lnTo>
                    <a:pt x="356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3" name="Google Shape;463;p17"/>
            <p:cNvSpPr/>
            <p:nvPr/>
          </p:nvSpPr>
          <p:spPr>
            <a:xfrm>
              <a:off x="5862672" y="1205218"/>
              <a:ext cx="79031" cy="20399"/>
            </a:xfrm>
            <a:custGeom>
              <a:avLst/>
              <a:gdLst/>
              <a:ahLst/>
              <a:cxnLst/>
              <a:rect l="l" t="t" r="r" b="b"/>
              <a:pathLst>
                <a:path w="4068" h="1050" fill="none" extrusionOk="0">
                  <a:moveTo>
                    <a:pt x="545" y="1"/>
                  </a:moveTo>
                  <a:lnTo>
                    <a:pt x="545" y="1"/>
                  </a:lnTo>
                  <a:lnTo>
                    <a:pt x="545" y="1"/>
                  </a:lnTo>
                  <a:lnTo>
                    <a:pt x="336" y="43"/>
                  </a:lnTo>
                  <a:lnTo>
                    <a:pt x="168" y="169"/>
                  </a:lnTo>
                  <a:lnTo>
                    <a:pt x="42" y="294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42" y="714"/>
                  </a:lnTo>
                  <a:lnTo>
                    <a:pt x="168" y="882"/>
                  </a:lnTo>
                  <a:lnTo>
                    <a:pt x="336" y="965"/>
                  </a:lnTo>
                  <a:lnTo>
                    <a:pt x="503" y="1007"/>
                  </a:lnTo>
                  <a:lnTo>
                    <a:pt x="503" y="1007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565" y="1049"/>
                  </a:lnTo>
                  <a:lnTo>
                    <a:pt x="3774" y="1007"/>
                  </a:lnTo>
                  <a:lnTo>
                    <a:pt x="3942" y="923"/>
                  </a:lnTo>
                  <a:lnTo>
                    <a:pt x="4026" y="756"/>
                  </a:lnTo>
                  <a:lnTo>
                    <a:pt x="4068" y="546"/>
                  </a:lnTo>
                  <a:lnTo>
                    <a:pt x="4068" y="546"/>
                  </a:lnTo>
                  <a:lnTo>
                    <a:pt x="4068" y="378"/>
                  </a:lnTo>
                  <a:lnTo>
                    <a:pt x="3942" y="211"/>
                  </a:lnTo>
                  <a:lnTo>
                    <a:pt x="3774" y="85"/>
                  </a:lnTo>
                  <a:lnTo>
                    <a:pt x="3565" y="43"/>
                  </a:lnTo>
                  <a:lnTo>
                    <a:pt x="3565" y="43"/>
                  </a:lnTo>
                  <a:lnTo>
                    <a:pt x="545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4" name="Google Shape;464;p17"/>
            <p:cNvSpPr/>
            <p:nvPr/>
          </p:nvSpPr>
          <p:spPr>
            <a:xfrm>
              <a:off x="5744536" y="1205218"/>
              <a:ext cx="79050" cy="19583"/>
            </a:xfrm>
            <a:custGeom>
              <a:avLst/>
              <a:gdLst/>
              <a:ahLst/>
              <a:cxnLst/>
              <a:rect l="l" t="t" r="r" b="b"/>
              <a:pathLst>
                <a:path w="4069" h="1008" fill="none" extrusionOk="0">
                  <a:moveTo>
                    <a:pt x="2349" y="1"/>
                  </a:moveTo>
                  <a:lnTo>
                    <a:pt x="2349" y="1"/>
                  </a:lnTo>
                  <a:lnTo>
                    <a:pt x="504" y="1"/>
                  </a:lnTo>
                  <a:lnTo>
                    <a:pt x="504" y="1"/>
                  </a:lnTo>
                  <a:lnTo>
                    <a:pt x="294" y="43"/>
                  </a:lnTo>
                  <a:lnTo>
                    <a:pt x="126" y="127"/>
                  </a:lnTo>
                  <a:lnTo>
                    <a:pt x="42" y="294"/>
                  </a:lnTo>
                  <a:lnTo>
                    <a:pt x="1" y="504"/>
                  </a:lnTo>
                  <a:lnTo>
                    <a:pt x="1" y="504"/>
                  </a:lnTo>
                  <a:lnTo>
                    <a:pt x="42" y="714"/>
                  </a:lnTo>
                  <a:lnTo>
                    <a:pt x="126" y="840"/>
                  </a:lnTo>
                  <a:lnTo>
                    <a:pt x="294" y="965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504" y="1007"/>
                  </a:lnTo>
                  <a:lnTo>
                    <a:pt x="2349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565" y="1007"/>
                  </a:lnTo>
                  <a:lnTo>
                    <a:pt x="3733" y="965"/>
                  </a:lnTo>
                  <a:lnTo>
                    <a:pt x="3901" y="840"/>
                  </a:lnTo>
                  <a:lnTo>
                    <a:pt x="4026" y="672"/>
                  </a:lnTo>
                  <a:lnTo>
                    <a:pt x="4068" y="504"/>
                  </a:lnTo>
                  <a:lnTo>
                    <a:pt x="4068" y="504"/>
                  </a:lnTo>
                  <a:lnTo>
                    <a:pt x="4026" y="294"/>
                  </a:lnTo>
                  <a:lnTo>
                    <a:pt x="3901" y="127"/>
                  </a:lnTo>
                  <a:lnTo>
                    <a:pt x="3775" y="43"/>
                  </a:lnTo>
                  <a:lnTo>
                    <a:pt x="3565" y="1"/>
                  </a:lnTo>
                  <a:lnTo>
                    <a:pt x="2349" y="1"/>
                  </a:lnTo>
                </a:path>
              </a:pathLst>
            </a:custGeom>
            <a:solidFill>
              <a:srgbClr val="FFFFFF">
                <a:alpha val="3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465" name="Google Shape;465;p17"/>
          <p:cNvSpPr/>
          <p:nvPr/>
        </p:nvSpPr>
        <p:spPr>
          <a:xfrm>
            <a:off x="3529808" y="4593698"/>
            <a:ext cx="1097400" cy="1097400"/>
          </a:xfrm>
          <a:prstGeom prst="ellipse">
            <a:avLst/>
          </a:prstGeom>
          <a:solidFill>
            <a:srgbClr val="D6001C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28575" dir="5400000" algn="bl" rotWithShape="0">
              <a:srgbClr val="000000">
                <a:alpha val="22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466" name="Google Shape;466;p17"/>
          <p:cNvSpPr txBox="1"/>
          <p:nvPr/>
        </p:nvSpPr>
        <p:spPr>
          <a:xfrm>
            <a:off x="4877832" y="4961618"/>
            <a:ext cx="357201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" sz="1200" dirty="0">
                <a:solidFill>
                  <a:schemeClr val="bg1"/>
                </a:solidFill>
                <a:latin typeface="Georgia" panose="02040502050405020303" pitchFamily="18" charset="0"/>
                <a:ea typeface="Roboto"/>
                <a:cs typeface="Roboto"/>
                <a:sym typeface="Roboto"/>
              </a:rPr>
              <a:t>XXXXXXXX</a:t>
            </a:r>
            <a:endParaRPr sz="1200" dirty="0">
              <a:solidFill>
                <a:schemeClr val="bg1"/>
              </a:solidFill>
              <a:latin typeface="Georgia" panose="02040502050405020303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467" name="Google Shape;467;p17"/>
          <p:cNvSpPr txBox="1"/>
          <p:nvPr/>
        </p:nvSpPr>
        <p:spPr>
          <a:xfrm>
            <a:off x="4665469" y="4641259"/>
            <a:ext cx="3187424" cy="400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XXXXXXXX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68" name="Google Shape;468;p17"/>
          <p:cNvSpPr txBox="1"/>
          <p:nvPr/>
        </p:nvSpPr>
        <p:spPr>
          <a:xfrm>
            <a:off x="3627315" y="4847963"/>
            <a:ext cx="802500" cy="5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4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3</a:t>
            </a:r>
            <a:endParaRPr sz="4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19"/>
          <p:cNvSpPr/>
          <p:nvPr/>
        </p:nvSpPr>
        <p:spPr>
          <a:xfrm>
            <a:off x="5219607" y="2353338"/>
            <a:ext cx="610200" cy="610200"/>
          </a:xfrm>
          <a:prstGeom prst="ellipse">
            <a:avLst/>
          </a:prstGeom>
          <a:solidFill>
            <a:srgbClr val="D600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16" name="Google Shape;516;p19"/>
          <p:cNvSpPr/>
          <p:nvPr/>
        </p:nvSpPr>
        <p:spPr>
          <a:xfrm flipH="1">
            <a:off x="4363525" y="3899513"/>
            <a:ext cx="311100" cy="993600"/>
          </a:xfrm>
          <a:prstGeom prst="rect">
            <a:avLst/>
          </a:prstGeom>
          <a:solidFill>
            <a:srgbClr val="C600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17" name="Google Shape;517;p19"/>
          <p:cNvSpPr/>
          <p:nvPr/>
        </p:nvSpPr>
        <p:spPr>
          <a:xfrm flipH="1">
            <a:off x="4678200" y="4282938"/>
            <a:ext cx="311100" cy="993600"/>
          </a:xfrm>
          <a:prstGeom prst="rect">
            <a:avLst/>
          </a:prstGeom>
          <a:solidFill>
            <a:srgbClr val="A619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18" name="Google Shape;518;p19"/>
          <p:cNvSpPr/>
          <p:nvPr/>
        </p:nvSpPr>
        <p:spPr>
          <a:xfrm>
            <a:off x="4363500" y="4282825"/>
            <a:ext cx="625800" cy="61020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D6D2C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19" name="Google Shape;519;p19"/>
          <p:cNvSpPr/>
          <p:nvPr/>
        </p:nvSpPr>
        <p:spPr>
          <a:xfrm flipH="1">
            <a:off x="5943600" y="2280375"/>
            <a:ext cx="4255200" cy="696300"/>
          </a:xfrm>
          <a:prstGeom prst="round1Rect">
            <a:avLst>
              <a:gd name="adj" fmla="val 50000"/>
            </a:avLst>
          </a:prstGeom>
          <a:solidFill>
            <a:srgbClr val="D600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0" name="Google Shape;520;p19"/>
          <p:cNvSpPr/>
          <p:nvPr/>
        </p:nvSpPr>
        <p:spPr>
          <a:xfrm flipH="1">
            <a:off x="5943625" y="2593250"/>
            <a:ext cx="311100" cy="993600"/>
          </a:xfrm>
          <a:prstGeom prst="rect">
            <a:avLst/>
          </a:prstGeom>
          <a:solidFill>
            <a:srgbClr val="D6001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1" name="Google Shape;521;p19"/>
          <p:cNvSpPr/>
          <p:nvPr/>
        </p:nvSpPr>
        <p:spPr>
          <a:xfrm flipH="1">
            <a:off x="6258300" y="2976675"/>
            <a:ext cx="311100" cy="993600"/>
          </a:xfrm>
          <a:prstGeom prst="rect">
            <a:avLst/>
          </a:prstGeom>
          <a:solidFill>
            <a:srgbClr val="C600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2" name="Google Shape;522;p19"/>
          <p:cNvSpPr/>
          <p:nvPr/>
        </p:nvSpPr>
        <p:spPr>
          <a:xfrm>
            <a:off x="5943600" y="2976550"/>
            <a:ext cx="625800" cy="61020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D6D2C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3" name="Google Shape;523;p19"/>
          <p:cNvSpPr/>
          <p:nvPr/>
        </p:nvSpPr>
        <p:spPr>
          <a:xfrm>
            <a:off x="4363500" y="3586850"/>
            <a:ext cx="2205900" cy="69630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600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4" name="Google Shape;524;p19"/>
          <p:cNvSpPr/>
          <p:nvPr/>
        </p:nvSpPr>
        <p:spPr>
          <a:xfrm rot="10800000" flipH="1">
            <a:off x="1981200" y="4893025"/>
            <a:ext cx="3008100" cy="696300"/>
          </a:xfrm>
          <a:prstGeom prst="round1Rect">
            <a:avLst>
              <a:gd name="adj" fmla="val 50000"/>
            </a:avLst>
          </a:prstGeom>
          <a:solidFill>
            <a:srgbClr val="A619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25" name="Google Shape;525;p19"/>
          <p:cNvSpPr txBox="1"/>
          <p:nvPr/>
        </p:nvSpPr>
        <p:spPr>
          <a:xfrm>
            <a:off x="2885912" y="5055887"/>
            <a:ext cx="1993995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AU" sz="1200" dirty="0" err="1">
                <a:solidFill>
                  <a:schemeClr val="bg1"/>
                </a:solidFill>
                <a:latin typeface="Georgia" panose="02040502050405020303" pitchFamily="18" charset="0"/>
                <a:ea typeface="Roboto"/>
                <a:cs typeface="Roboto"/>
                <a:sym typeface="Roboto"/>
              </a:rPr>
              <a:t>xxxxxxxxx</a:t>
            </a:r>
            <a:endParaRPr sz="1200" dirty="0">
              <a:solidFill>
                <a:schemeClr val="bg1"/>
              </a:solidFill>
              <a:latin typeface="Georgia" panose="02040502050405020303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526" name="Google Shape;526;p19"/>
          <p:cNvSpPr txBox="1"/>
          <p:nvPr/>
        </p:nvSpPr>
        <p:spPr>
          <a:xfrm>
            <a:off x="1038900" y="5022438"/>
            <a:ext cx="1847010" cy="2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en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xxx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27" name="Google Shape;527;p19"/>
          <p:cNvSpPr txBox="1"/>
          <p:nvPr/>
        </p:nvSpPr>
        <p:spPr>
          <a:xfrm>
            <a:off x="7968391" y="2648175"/>
            <a:ext cx="18846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1200" dirty="0">
                <a:solidFill>
                  <a:schemeClr val="bg1"/>
                </a:solidFill>
                <a:latin typeface="Georgia" panose="02040502050405020303" pitchFamily="18" charset="0"/>
                <a:ea typeface="Roboto"/>
                <a:cs typeface="Roboto"/>
                <a:sym typeface="Roboto"/>
              </a:rPr>
              <a:t>xxxxxxxx</a:t>
            </a:r>
            <a:endParaRPr sz="1200" dirty="0">
              <a:solidFill>
                <a:schemeClr val="bg1"/>
              </a:solidFill>
              <a:latin typeface="Georgia" panose="02040502050405020303" pitchFamily="18" charset="0"/>
              <a:ea typeface="Roboto"/>
              <a:cs typeface="Roboto"/>
              <a:sym typeface="Roboto"/>
            </a:endParaRPr>
          </a:p>
        </p:txBody>
      </p:sp>
      <p:sp>
        <p:nvSpPr>
          <p:cNvPr id="528" name="Google Shape;528;p19"/>
          <p:cNvSpPr txBox="1"/>
          <p:nvPr/>
        </p:nvSpPr>
        <p:spPr>
          <a:xfrm>
            <a:off x="6254725" y="2497334"/>
            <a:ext cx="3598267" cy="140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xxxxxx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0" name="Google Shape;530;p19"/>
          <p:cNvSpPr txBox="1"/>
          <p:nvPr/>
        </p:nvSpPr>
        <p:spPr>
          <a:xfrm>
            <a:off x="4470885" y="3745376"/>
            <a:ext cx="2326163" cy="330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b="1" dirty="0">
                <a:solidFill>
                  <a:schemeClr val="bg1"/>
                </a:solidFill>
                <a:latin typeface="Georgia" panose="02040502050405020303" pitchFamily="18" charset="0"/>
                <a:ea typeface="Fira Sans Extra Condensed"/>
                <a:cs typeface="Fira Sans Extra Condensed"/>
                <a:sym typeface="Fira Sans Extra Condensed"/>
              </a:rPr>
              <a:t>xxxxxx</a:t>
            </a:r>
            <a:endParaRPr b="1" dirty="0">
              <a:solidFill>
                <a:schemeClr val="bg1"/>
              </a:solidFill>
              <a:latin typeface="Georgia" panose="02040502050405020303" pitchFamily="18" charset="0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1" name="Google Shape;531;p19"/>
          <p:cNvSpPr txBox="1"/>
          <p:nvPr/>
        </p:nvSpPr>
        <p:spPr>
          <a:xfrm>
            <a:off x="5211807" y="2426088"/>
            <a:ext cx="625800" cy="4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3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3</a:t>
            </a:r>
            <a:endParaRPr sz="3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2" name="Google Shape;532;p19"/>
          <p:cNvSpPr/>
          <p:nvPr/>
        </p:nvSpPr>
        <p:spPr>
          <a:xfrm>
            <a:off x="3632505" y="3672625"/>
            <a:ext cx="610200" cy="610200"/>
          </a:xfrm>
          <a:prstGeom prst="ellipse">
            <a:avLst/>
          </a:prstGeom>
          <a:solidFill>
            <a:srgbClr val="C600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33" name="Google Shape;533;p19"/>
          <p:cNvSpPr txBox="1"/>
          <p:nvPr/>
        </p:nvSpPr>
        <p:spPr>
          <a:xfrm>
            <a:off x="3624705" y="3745375"/>
            <a:ext cx="625800" cy="4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3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2</a:t>
            </a:r>
            <a:endParaRPr sz="3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34" name="Google Shape;534;p19"/>
          <p:cNvSpPr/>
          <p:nvPr/>
        </p:nvSpPr>
        <p:spPr>
          <a:xfrm>
            <a:off x="2041030" y="4194875"/>
            <a:ext cx="610200" cy="610200"/>
          </a:xfrm>
          <a:prstGeom prst="ellipse">
            <a:avLst/>
          </a:prstGeom>
          <a:solidFill>
            <a:srgbClr val="A6192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35" name="Google Shape;535;p19"/>
          <p:cNvSpPr txBox="1"/>
          <p:nvPr/>
        </p:nvSpPr>
        <p:spPr>
          <a:xfrm>
            <a:off x="2033230" y="4267625"/>
            <a:ext cx="625800" cy="4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3000" b="1" dirty="0">
                <a:solidFill>
                  <a:schemeClr val="lt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1</a:t>
            </a:r>
            <a:endParaRPr sz="3000" b="1" dirty="0">
              <a:solidFill>
                <a:schemeClr val="lt1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E2760ACF-C1A6-A3BB-8B8C-2EF75F86A8F3}"/>
              </a:ext>
            </a:extLst>
          </p:cNvPr>
          <p:cNvSpPr/>
          <p:nvPr/>
        </p:nvSpPr>
        <p:spPr>
          <a:xfrm>
            <a:off x="9583367" y="2928887"/>
            <a:ext cx="25733" cy="3133"/>
          </a:xfrm>
          <a:custGeom>
            <a:avLst/>
            <a:gdLst>
              <a:gd name="connsiteX0" fmla="*/ 34310 w 34310"/>
              <a:gd name="connsiteY0" fmla="*/ 0 h 4177"/>
              <a:gd name="connsiteX1" fmla="*/ 0 w 34310"/>
              <a:gd name="connsiteY1" fmla="*/ 4177 h 4177"/>
              <a:gd name="connsiteX2" fmla="*/ 34305 w 34310"/>
              <a:gd name="connsiteY2" fmla="*/ 1 h 4177"/>
              <a:gd name="connsiteX3" fmla="*/ 34310 w 34310"/>
              <a:gd name="connsiteY3" fmla="*/ 0 h 4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10" h="4177">
                <a:moveTo>
                  <a:pt x="34310" y="0"/>
                </a:moveTo>
                <a:lnTo>
                  <a:pt x="0" y="4177"/>
                </a:lnTo>
                <a:lnTo>
                  <a:pt x="34305" y="1"/>
                </a:lnTo>
                <a:lnTo>
                  <a:pt x="3431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wrap="square" lIns="28575" tIns="28575" rIns="28575" bIns="28575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09C3A189-0103-9C46-37CB-A781E91001DB}"/>
              </a:ext>
            </a:extLst>
          </p:cNvPr>
          <p:cNvSpPr/>
          <p:nvPr/>
        </p:nvSpPr>
        <p:spPr>
          <a:xfrm>
            <a:off x="4995328" y="1823601"/>
            <a:ext cx="1436955" cy="2757900"/>
          </a:xfrm>
          <a:custGeom>
            <a:avLst/>
            <a:gdLst>
              <a:gd name="connsiteX0" fmla="*/ 448026 w 1915940"/>
              <a:gd name="connsiteY0" fmla="*/ 641 h 3677200"/>
              <a:gd name="connsiteX1" fmla="*/ 1012173 w 1915940"/>
              <a:gd name="connsiteY1" fmla="*/ 28028 h 3677200"/>
              <a:gd name="connsiteX2" fmla="*/ 1732838 w 1915940"/>
              <a:gd name="connsiteY2" fmla="*/ 172501 h 3677200"/>
              <a:gd name="connsiteX3" fmla="*/ 1915940 w 1915940"/>
              <a:gd name="connsiteY3" fmla="*/ 232033 h 3677200"/>
              <a:gd name="connsiteX4" fmla="*/ 1915940 w 1915940"/>
              <a:gd name="connsiteY4" fmla="*/ 3676321 h 3677200"/>
              <a:gd name="connsiteX5" fmla="*/ 1867752 w 1915940"/>
              <a:gd name="connsiteY5" fmla="*/ 3677200 h 3677200"/>
              <a:gd name="connsiteX6" fmla="*/ 870883 w 1915940"/>
              <a:gd name="connsiteY6" fmla="*/ 3615010 h 3677200"/>
              <a:gd name="connsiteX7" fmla="*/ 572553 w 1915940"/>
              <a:gd name="connsiteY7" fmla="*/ 3573914 h 3677200"/>
              <a:gd name="connsiteX8" fmla="*/ 29847 w 1915940"/>
              <a:gd name="connsiteY8" fmla="*/ 3473890 h 3677200"/>
              <a:gd name="connsiteX9" fmla="*/ 0 w 1915940"/>
              <a:gd name="connsiteY9" fmla="*/ 3466001 h 3677200"/>
              <a:gd name="connsiteX10" fmla="*/ 0 w 1915940"/>
              <a:gd name="connsiteY10" fmla="*/ 33808 h 3677200"/>
              <a:gd name="connsiteX11" fmla="*/ 210165 w 1915940"/>
              <a:gd name="connsiteY11" fmla="*/ 11670 h 3677200"/>
              <a:gd name="connsiteX12" fmla="*/ 448026 w 1915940"/>
              <a:gd name="connsiteY12" fmla="*/ 641 h 367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15940" h="3677200">
                <a:moveTo>
                  <a:pt x="448026" y="641"/>
                </a:moveTo>
                <a:cubicBezTo>
                  <a:pt x="631621" y="-2570"/>
                  <a:pt x="820336" y="6231"/>
                  <a:pt x="1012173" y="28028"/>
                </a:cubicBezTo>
                <a:cubicBezTo>
                  <a:pt x="1263960" y="56636"/>
                  <a:pt x="1505483" y="105854"/>
                  <a:pt x="1732838" y="172501"/>
                </a:cubicBezTo>
                <a:lnTo>
                  <a:pt x="1915940" y="232033"/>
                </a:lnTo>
                <a:lnTo>
                  <a:pt x="1915940" y="3676321"/>
                </a:lnTo>
                <a:lnTo>
                  <a:pt x="1867752" y="3677200"/>
                </a:lnTo>
                <a:cubicBezTo>
                  <a:pt x="1522825" y="3677200"/>
                  <a:pt x="1188613" y="3655563"/>
                  <a:pt x="870883" y="3615010"/>
                </a:cubicBezTo>
                <a:lnTo>
                  <a:pt x="572553" y="3573914"/>
                </a:lnTo>
                <a:cubicBezTo>
                  <a:pt x="387421" y="3553843"/>
                  <a:pt x="229007" y="3524509"/>
                  <a:pt x="29847" y="3473890"/>
                </a:cubicBezTo>
                <a:lnTo>
                  <a:pt x="0" y="3466001"/>
                </a:lnTo>
                <a:lnTo>
                  <a:pt x="0" y="33808"/>
                </a:lnTo>
                <a:lnTo>
                  <a:pt x="210165" y="11670"/>
                </a:lnTo>
                <a:cubicBezTo>
                  <a:pt x="288361" y="5750"/>
                  <a:pt x="367703" y="2046"/>
                  <a:pt x="448026" y="641"/>
                </a:cubicBezTo>
                <a:close/>
              </a:path>
            </a:pathLst>
          </a:custGeom>
          <a:solidFill>
            <a:srgbClr val="C6007E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>
              <a:solidFill>
                <a:srgbClr val="FFFFFF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9E2E399-29B9-7465-1AF6-6FF4340A52FA}"/>
              </a:ext>
            </a:extLst>
          </p:cNvPr>
          <p:cNvSpPr/>
          <p:nvPr/>
        </p:nvSpPr>
        <p:spPr>
          <a:xfrm>
            <a:off x="3379707" y="1866026"/>
            <a:ext cx="1507359" cy="2527858"/>
          </a:xfrm>
          <a:custGeom>
            <a:avLst/>
            <a:gdLst>
              <a:gd name="connsiteX0" fmla="*/ 2009812 w 2009812"/>
              <a:gd name="connsiteY0" fmla="*/ 0 h 3370477"/>
              <a:gd name="connsiteX1" fmla="*/ 2009812 w 2009812"/>
              <a:gd name="connsiteY1" fmla="*/ 3370477 h 3370477"/>
              <a:gd name="connsiteX2" fmla="*/ 1921143 w 2009812"/>
              <a:gd name="connsiteY2" fmla="*/ 3345596 h 3370477"/>
              <a:gd name="connsiteX3" fmla="*/ 1766946 w 2009812"/>
              <a:gd name="connsiteY3" fmla="*/ 3300626 h 3370477"/>
              <a:gd name="connsiteX4" fmla="*/ 0 w 2009812"/>
              <a:gd name="connsiteY4" fmla="*/ 1793513 h 3370477"/>
              <a:gd name="connsiteX5" fmla="*/ 925847 w 2009812"/>
              <a:gd name="connsiteY5" fmla="*/ 362408 h 3370477"/>
              <a:gd name="connsiteX6" fmla="*/ 1530543 w 2009812"/>
              <a:gd name="connsiteY6" fmla="*/ 109086 h 3370477"/>
              <a:gd name="connsiteX7" fmla="*/ 1696070 w 2009812"/>
              <a:gd name="connsiteY7" fmla="*/ 66018 h 3370477"/>
              <a:gd name="connsiteX8" fmla="*/ 1910264 w 2009812"/>
              <a:gd name="connsiteY8" fmla="*/ 16571 h 3370477"/>
              <a:gd name="connsiteX9" fmla="*/ 2009812 w 2009812"/>
              <a:gd name="connsiteY9" fmla="*/ 0 h 3370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09812" h="3370477">
                <a:moveTo>
                  <a:pt x="2009812" y="0"/>
                </a:moveTo>
                <a:lnTo>
                  <a:pt x="2009812" y="3370477"/>
                </a:lnTo>
                <a:lnTo>
                  <a:pt x="1921143" y="3345596"/>
                </a:lnTo>
                <a:cubicBezTo>
                  <a:pt x="1872633" y="3331682"/>
                  <a:pt x="1821414" y="3316724"/>
                  <a:pt x="1766946" y="3300626"/>
                </a:cubicBezTo>
                <a:cubicBezTo>
                  <a:pt x="734919" y="2970509"/>
                  <a:pt x="259807" y="2341759"/>
                  <a:pt x="0" y="1793513"/>
                </a:cubicBezTo>
                <a:cubicBezTo>
                  <a:pt x="0" y="1793513"/>
                  <a:pt x="104790" y="909304"/>
                  <a:pt x="925847" y="362408"/>
                </a:cubicBezTo>
                <a:cubicBezTo>
                  <a:pt x="1095916" y="248284"/>
                  <a:pt x="1301507" y="164855"/>
                  <a:pt x="1530543" y="109086"/>
                </a:cubicBezTo>
                <a:lnTo>
                  <a:pt x="1696070" y="66018"/>
                </a:lnTo>
                <a:cubicBezTo>
                  <a:pt x="1765875" y="47539"/>
                  <a:pt x="1837329" y="31029"/>
                  <a:pt x="1910264" y="16571"/>
                </a:cubicBezTo>
                <a:lnTo>
                  <a:pt x="2009812" y="0"/>
                </a:lnTo>
                <a:close/>
              </a:path>
            </a:pathLst>
          </a:custGeom>
          <a:solidFill>
            <a:srgbClr val="A6192E"/>
          </a:solidFill>
          <a:ln w="12700">
            <a:miter lim="400000"/>
          </a:ln>
        </p:spPr>
        <p:txBody>
          <a:bodyPr wrap="square" lIns="28575" tIns="28575" rIns="28575" bIns="28575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6A5DFDD5-24E8-EC24-0E22-9A4834B3D01B}"/>
              </a:ext>
            </a:extLst>
          </p:cNvPr>
          <p:cNvSpPr/>
          <p:nvPr/>
        </p:nvSpPr>
        <p:spPr>
          <a:xfrm>
            <a:off x="6540545" y="2032936"/>
            <a:ext cx="1436956" cy="2545933"/>
          </a:xfrm>
          <a:custGeom>
            <a:avLst/>
            <a:gdLst>
              <a:gd name="connsiteX0" fmla="*/ 0 w 1915941"/>
              <a:gd name="connsiteY0" fmla="*/ 0 h 3394577"/>
              <a:gd name="connsiteX1" fmla="*/ 231322 w 1915941"/>
              <a:gd name="connsiteY1" fmla="*/ 75526 h 3394577"/>
              <a:gd name="connsiteX2" fmla="*/ 1067718 w 1915941"/>
              <a:gd name="connsiteY2" fmla="*/ 370966 h 3394577"/>
              <a:gd name="connsiteX3" fmla="*/ 1901403 w 1915941"/>
              <a:gd name="connsiteY3" fmla="*/ 699913 h 3394577"/>
              <a:gd name="connsiteX4" fmla="*/ 1915941 w 1915941"/>
              <a:gd name="connsiteY4" fmla="*/ 705231 h 3394577"/>
              <a:gd name="connsiteX5" fmla="*/ 1915941 w 1915941"/>
              <a:gd name="connsiteY5" fmla="*/ 3096674 h 3394577"/>
              <a:gd name="connsiteX6" fmla="*/ 1737060 w 1915941"/>
              <a:gd name="connsiteY6" fmla="*/ 3150670 h 3394577"/>
              <a:gd name="connsiteX7" fmla="*/ 106396 w 1915941"/>
              <a:gd name="connsiteY7" fmla="*/ 3392636 h 3394577"/>
              <a:gd name="connsiteX8" fmla="*/ 0 w 1915941"/>
              <a:gd name="connsiteY8" fmla="*/ 3394577 h 3394577"/>
              <a:gd name="connsiteX9" fmla="*/ 0 w 1915941"/>
              <a:gd name="connsiteY9" fmla="*/ 0 h 3394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15941" h="3394577">
                <a:moveTo>
                  <a:pt x="0" y="0"/>
                </a:moveTo>
                <a:lnTo>
                  <a:pt x="231322" y="75526"/>
                </a:lnTo>
                <a:cubicBezTo>
                  <a:pt x="516714" y="161760"/>
                  <a:pt x="805404" y="270129"/>
                  <a:pt x="1067718" y="370966"/>
                </a:cubicBezTo>
                <a:cubicBezTo>
                  <a:pt x="1370941" y="479815"/>
                  <a:pt x="1539084" y="565556"/>
                  <a:pt x="1901403" y="699913"/>
                </a:cubicBezTo>
                <a:lnTo>
                  <a:pt x="1915941" y="705231"/>
                </a:lnTo>
                <a:lnTo>
                  <a:pt x="1915941" y="3096674"/>
                </a:lnTo>
                <a:lnTo>
                  <a:pt x="1737060" y="3150670"/>
                </a:lnTo>
                <a:cubicBezTo>
                  <a:pt x="1252083" y="3285438"/>
                  <a:pt x="698223" y="3370953"/>
                  <a:pt x="106396" y="3392636"/>
                </a:cubicBezTo>
                <a:lnTo>
                  <a:pt x="0" y="3394577"/>
                </a:lnTo>
                <a:lnTo>
                  <a:pt x="0" y="0"/>
                </a:lnTo>
                <a:close/>
              </a:path>
            </a:pathLst>
          </a:custGeom>
          <a:solidFill>
            <a:srgbClr val="D6001C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>
              <a:solidFill>
                <a:srgbClr val="FFFFFF"/>
              </a:solidFill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1E7F420D-AE8C-D64C-6A3A-07868151370F}"/>
              </a:ext>
            </a:extLst>
          </p:cNvPr>
          <p:cNvSpPr/>
          <p:nvPr/>
        </p:nvSpPr>
        <p:spPr>
          <a:xfrm>
            <a:off x="8085764" y="2600935"/>
            <a:ext cx="1768191" cy="1714400"/>
          </a:xfrm>
          <a:custGeom>
            <a:avLst/>
            <a:gdLst>
              <a:gd name="connsiteX0" fmla="*/ 0 w 2357588"/>
              <a:gd name="connsiteY0" fmla="*/ 0 h 2285867"/>
              <a:gd name="connsiteX1" fmla="*/ 23324 w 2357588"/>
              <a:gd name="connsiteY1" fmla="*/ 8304 h 2285867"/>
              <a:gd name="connsiteX2" fmla="*/ 127018 w 2357588"/>
              <a:gd name="connsiteY2" fmla="*/ 44245 h 2285867"/>
              <a:gd name="connsiteX3" fmla="*/ 127019 w 2357588"/>
              <a:gd name="connsiteY3" fmla="*/ 44246 h 2285867"/>
              <a:gd name="connsiteX4" fmla="*/ 127019 w 2357588"/>
              <a:gd name="connsiteY4" fmla="*/ 44245 h 2285867"/>
              <a:gd name="connsiteX5" fmla="*/ 1831737 w 2357588"/>
              <a:gd name="connsiteY5" fmla="*/ 456472 h 2285867"/>
              <a:gd name="connsiteX6" fmla="*/ 2031110 w 2357588"/>
              <a:gd name="connsiteY6" fmla="*/ 437270 h 2285867"/>
              <a:gd name="connsiteX7" fmla="*/ 1996805 w 2357588"/>
              <a:gd name="connsiteY7" fmla="*/ 441446 h 2285867"/>
              <a:gd name="connsiteX8" fmla="*/ 2031115 w 2357588"/>
              <a:gd name="connsiteY8" fmla="*/ 437269 h 2285867"/>
              <a:gd name="connsiteX9" fmla="*/ 2031110 w 2357588"/>
              <a:gd name="connsiteY9" fmla="*/ 437270 h 2285867"/>
              <a:gd name="connsiteX10" fmla="*/ 2031114 w 2357588"/>
              <a:gd name="connsiteY10" fmla="*/ 437269 h 2285867"/>
              <a:gd name="connsiteX11" fmla="*/ 2182163 w 2357588"/>
              <a:gd name="connsiteY11" fmla="*/ 401378 h 2285867"/>
              <a:gd name="connsiteX12" fmla="*/ 2218482 w 2357588"/>
              <a:gd name="connsiteY12" fmla="*/ 389820 h 2285867"/>
              <a:gd name="connsiteX13" fmla="*/ 2357587 w 2357588"/>
              <a:gd name="connsiteY13" fmla="*/ 332785 h 2285867"/>
              <a:gd name="connsiteX14" fmla="*/ 2357587 w 2357588"/>
              <a:gd name="connsiteY14" fmla="*/ 332786 h 2285867"/>
              <a:gd name="connsiteX15" fmla="*/ 2357588 w 2357588"/>
              <a:gd name="connsiteY15" fmla="*/ 332785 h 2285867"/>
              <a:gd name="connsiteX16" fmla="*/ 1488813 w 2357588"/>
              <a:gd name="connsiteY16" fmla="*/ 1286160 h 2285867"/>
              <a:gd name="connsiteX17" fmla="*/ 143405 w 2357588"/>
              <a:gd name="connsiteY17" fmla="*/ 2226189 h 2285867"/>
              <a:gd name="connsiteX18" fmla="*/ 0 w 2357588"/>
              <a:gd name="connsiteY18" fmla="*/ 2285867 h 2285867"/>
              <a:gd name="connsiteX19" fmla="*/ 0 w 2357588"/>
              <a:gd name="connsiteY19" fmla="*/ 0 h 2285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357588" h="2285867">
                <a:moveTo>
                  <a:pt x="0" y="0"/>
                </a:moveTo>
                <a:lnTo>
                  <a:pt x="23324" y="8304"/>
                </a:lnTo>
                <a:cubicBezTo>
                  <a:pt x="56390" y="19921"/>
                  <a:pt x="90905" y="31890"/>
                  <a:pt x="127018" y="44245"/>
                </a:cubicBezTo>
                <a:lnTo>
                  <a:pt x="127019" y="44246"/>
                </a:lnTo>
                <a:lnTo>
                  <a:pt x="127019" y="44245"/>
                </a:lnTo>
                <a:cubicBezTo>
                  <a:pt x="753555" y="296283"/>
                  <a:pt x="1349662" y="472900"/>
                  <a:pt x="1831737" y="456472"/>
                </a:cubicBezTo>
                <a:lnTo>
                  <a:pt x="2031110" y="437270"/>
                </a:lnTo>
                <a:lnTo>
                  <a:pt x="1996805" y="441446"/>
                </a:lnTo>
                <a:lnTo>
                  <a:pt x="2031115" y="437269"/>
                </a:lnTo>
                <a:lnTo>
                  <a:pt x="2031110" y="437270"/>
                </a:lnTo>
                <a:lnTo>
                  <a:pt x="2031114" y="437269"/>
                </a:lnTo>
                <a:lnTo>
                  <a:pt x="2182163" y="401378"/>
                </a:lnTo>
                <a:lnTo>
                  <a:pt x="2218482" y="389820"/>
                </a:lnTo>
                <a:lnTo>
                  <a:pt x="2357587" y="332785"/>
                </a:lnTo>
                <a:lnTo>
                  <a:pt x="2357587" y="332786"/>
                </a:lnTo>
                <a:lnTo>
                  <a:pt x="2357588" y="332785"/>
                </a:lnTo>
                <a:cubicBezTo>
                  <a:pt x="2357588" y="332785"/>
                  <a:pt x="1896182" y="954638"/>
                  <a:pt x="1488813" y="1286160"/>
                </a:cubicBezTo>
                <a:cubicBezTo>
                  <a:pt x="1132365" y="1576242"/>
                  <a:pt x="670955" y="1978829"/>
                  <a:pt x="143405" y="2226189"/>
                </a:cubicBezTo>
                <a:lnTo>
                  <a:pt x="0" y="2285867"/>
                </a:lnTo>
                <a:lnTo>
                  <a:pt x="0" y="0"/>
                </a:lnTo>
                <a:close/>
              </a:path>
            </a:pathLst>
          </a:custGeom>
          <a:solidFill>
            <a:srgbClr val="80225F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>
              <a:solidFill>
                <a:srgbClr val="FFFFFF"/>
              </a:solidFill>
            </a:endParaRP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4F48614E-3874-8EE1-CE70-A380177A6634}"/>
              </a:ext>
            </a:extLst>
          </p:cNvPr>
          <p:cNvSpPr/>
          <p:nvPr/>
        </p:nvSpPr>
        <p:spPr>
          <a:xfrm>
            <a:off x="8085764" y="2957079"/>
            <a:ext cx="1626089" cy="410608"/>
          </a:xfrm>
          <a:custGeom>
            <a:avLst/>
            <a:gdLst>
              <a:gd name="connsiteX0" fmla="*/ 2168118 w 2168118"/>
              <a:gd name="connsiteY0" fmla="*/ 0 h 547477"/>
              <a:gd name="connsiteX1" fmla="*/ 127018 w 2168118"/>
              <a:gd name="connsiteY1" fmla="*/ 539701 h 547477"/>
              <a:gd name="connsiteX2" fmla="*/ 0 w 2168118"/>
              <a:gd name="connsiteY2" fmla="*/ 547477 h 547477"/>
              <a:gd name="connsiteX3" fmla="*/ 0 w 2168118"/>
              <a:gd name="connsiteY3" fmla="*/ 505851 h 547477"/>
              <a:gd name="connsiteX4" fmla="*/ 127018 w 2168118"/>
              <a:gd name="connsiteY4" fmla="*/ 498074 h 547477"/>
              <a:gd name="connsiteX5" fmla="*/ 2168118 w 2168118"/>
              <a:gd name="connsiteY5" fmla="*/ 0 h 547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68118" h="547477">
                <a:moveTo>
                  <a:pt x="2168118" y="0"/>
                </a:moveTo>
                <a:cubicBezTo>
                  <a:pt x="2168118" y="0"/>
                  <a:pt x="1338449" y="495201"/>
                  <a:pt x="127018" y="539701"/>
                </a:cubicBezTo>
                <a:lnTo>
                  <a:pt x="0" y="547477"/>
                </a:lnTo>
                <a:lnTo>
                  <a:pt x="0" y="505851"/>
                </a:lnTo>
                <a:lnTo>
                  <a:pt x="127018" y="498074"/>
                </a:lnTo>
                <a:cubicBezTo>
                  <a:pt x="837529" y="490903"/>
                  <a:pt x="1569584" y="241142"/>
                  <a:pt x="2168118" y="0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 dirty="0">
              <a:solidFill>
                <a:srgbClr val="FFFFFF"/>
              </a:solidFill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6074957-0BDB-DFFA-B9BF-849449CF7B43}"/>
              </a:ext>
            </a:extLst>
          </p:cNvPr>
          <p:cNvSpPr/>
          <p:nvPr/>
        </p:nvSpPr>
        <p:spPr>
          <a:xfrm>
            <a:off x="6540545" y="3197904"/>
            <a:ext cx="1436956" cy="166484"/>
          </a:xfrm>
          <a:custGeom>
            <a:avLst/>
            <a:gdLst>
              <a:gd name="connsiteX0" fmla="*/ 0 w 1915941"/>
              <a:gd name="connsiteY0" fmla="*/ 0 h 221978"/>
              <a:gd name="connsiteX1" fmla="*/ 1067718 w 1915941"/>
              <a:gd name="connsiteY1" fmla="*/ 109509 h 221978"/>
              <a:gd name="connsiteX2" fmla="*/ 1857158 w 1915941"/>
              <a:gd name="connsiteY2" fmla="*/ 181281 h 221978"/>
              <a:gd name="connsiteX3" fmla="*/ 1915941 w 1915941"/>
              <a:gd name="connsiteY3" fmla="*/ 182616 h 221978"/>
              <a:gd name="connsiteX4" fmla="*/ 1915941 w 1915941"/>
              <a:gd name="connsiteY4" fmla="*/ 221978 h 221978"/>
              <a:gd name="connsiteX5" fmla="*/ 1874039 w 1915941"/>
              <a:gd name="connsiteY5" fmla="*/ 219966 h 221978"/>
              <a:gd name="connsiteX6" fmla="*/ 1067718 w 1915941"/>
              <a:gd name="connsiteY6" fmla="*/ 164053 h 221978"/>
              <a:gd name="connsiteX7" fmla="*/ 0 w 1915941"/>
              <a:gd name="connsiteY7" fmla="*/ 55911 h 221978"/>
              <a:gd name="connsiteX8" fmla="*/ 0 w 1915941"/>
              <a:gd name="connsiteY8" fmla="*/ 0 h 2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5941" h="221978">
                <a:moveTo>
                  <a:pt x="0" y="0"/>
                </a:moveTo>
                <a:lnTo>
                  <a:pt x="1067718" y="109509"/>
                </a:lnTo>
                <a:cubicBezTo>
                  <a:pt x="1377756" y="142521"/>
                  <a:pt x="1641885" y="169795"/>
                  <a:pt x="1857158" y="181281"/>
                </a:cubicBezTo>
                <a:lnTo>
                  <a:pt x="1915941" y="182616"/>
                </a:lnTo>
                <a:lnTo>
                  <a:pt x="1915941" y="221978"/>
                </a:lnTo>
                <a:lnTo>
                  <a:pt x="1874039" y="219966"/>
                </a:lnTo>
                <a:cubicBezTo>
                  <a:pt x="1657746" y="208595"/>
                  <a:pt x="1330032" y="186122"/>
                  <a:pt x="1067718" y="164053"/>
                </a:cubicBezTo>
                <a:lnTo>
                  <a:pt x="0" y="55911"/>
                </a:lnTo>
                <a:lnTo>
                  <a:pt x="0" y="0"/>
                </a:ln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 dirty="0">
              <a:solidFill>
                <a:srgbClr val="FFFFFF"/>
              </a:solidFill>
            </a:endParaRP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56994C82-3D19-68B7-3C36-B2A399A048FB}"/>
              </a:ext>
            </a:extLst>
          </p:cNvPr>
          <p:cNvSpPr/>
          <p:nvPr/>
        </p:nvSpPr>
        <p:spPr>
          <a:xfrm>
            <a:off x="4995328" y="3106533"/>
            <a:ext cx="1436955" cy="124493"/>
          </a:xfrm>
          <a:custGeom>
            <a:avLst/>
            <a:gdLst>
              <a:gd name="connsiteX0" fmla="*/ 0 w 1915940"/>
              <a:gd name="connsiteY0" fmla="*/ 0 h 165991"/>
              <a:gd name="connsiteX1" fmla="*/ 888827 w 1915940"/>
              <a:gd name="connsiteY1" fmla="*/ 30388 h 165991"/>
              <a:gd name="connsiteX2" fmla="*/ 1742130 w 1915940"/>
              <a:gd name="connsiteY2" fmla="*/ 92574 h 165991"/>
              <a:gd name="connsiteX3" fmla="*/ 1915940 w 1915940"/>
              <a:gd name="connsiteY3" fmla="*/ 108198 h 165991"/>
              <a:gd name="connsiteX4" fmla="*/ 1915940 w 1915940"/>
              <a:gd name="connsiteY4" fmla="*/ 165991 h 165991"/>
              <a:gd name="connsiteX5" fmla="*/ 1385819 w 1915940"/>
              <a:gd name="connsiteY5" fmla="*/ 128747 h 165991"/>
              <a:gd name="connsiteX6" fmla="*/ 888827 w 1915940"/>
              <a:gd name="connsiteY6" fmla="*/ 107900 h 165991"/>
              <a:gd name="connsiteX7" fmla="*/ 0 w 1915940"/>
              <a:gd name="connsiteY7" fmla="*/ 100473 h 165991"/>
              <a:gd name="connsiteX8" fmla="*/ 0 w 1915940"/>
              <a:gd name="connsiteY8" fmla="*/ 0 h 165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5940" h="165991">
                <a:moveTo>
                  <a:pt x="0" y="0"/>
                </a:moveTo>
                <a:lnTo>
                  <a:pt x="888827" y="30388"/>
                </a:lnTo>
                <a:cubicBezTo>
                  <a:pt x="1188562" y="46617"/>
                  <a:pt x="1471729" y="68915"/>
                  <a:pt x="1742130" y="92574"/>
                </a:cubicBezTo>
                <a:lnTo>
                  <a:pt x="1915940" y="108198"/>
                </a:lnTo>
                <a:lnTo>
                  <a:pt x="1915940" y="165991"/>
                </a:lnTo>
                <a:lnTo>
                  <a:pt x="1385819" y="128747"/>
                </a:lnTo>
                <a:lnTo>
                  <a:pt x="888827" y="107900"/>
                </a:lnTo>
                <a:lnTo>
                  <a:pt x="0" y="100473"/>
                </a:lnTo>
                <a:lnTo>
                  <a:pt x="0" y="0"/>
                </a:ln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250" dirty="0">
              <a:solidFill>
                <a:srgbClr val="FFFFFF"/>
              </a:solidFill>
            </a:endParaRP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89ECFDDD-8F2D-1A21-9B26-35FB9474597B}"/>
              </a:ext>
            </a:extLst>
          </p:cNvPr>
          <p:cNvSpPr/>
          <p:nvPr/>
        </p:nvSpPr>
        <p:spPr>
          <a:xfrm>
            <a:off x="2647687" y="3086262"/>
            <a:ext cx="2239379" cy="406451"/>
          </a:xfrm>
          <a:custGeom>
            <a:avLst/>
            <a:gdLst>
              <a:gd name="connsiteX0" fmla="*/ 2160004 w 2985838"/>
              <a:gd name="connsiteY0" fmla="*/ 11 h 541934"/>
              <a:gd name="connsiteX1" fmla="*/ 2489477 w 2985838"/>
              <a:gd name="connsiteY1" fmla="*/ 5107 h 541934"/>
              <a:gd name="connsiteX2" fmla="*/ 2740720 w 2985838"/>
              <a:gd name="connsiteY2" fmla="*/ 13710 h 541934"/>
              <a:gd name="connsiteX3" fmla="*/ 2985838 w 2985838"/>
              <a:gd name="connsiteY3" fmla="*/ 22091 h 541934"/>
              <a:gd name="connsiteX4" fmla="*/ 2985838 w 2985838"/>
              <a:gd name="connsiteY4" fmla="*/ 126292 h 541934"/>
              <a:gd name="connsiteX5" fmla="*/ 2740720 w 2985838"/>
              <a:gd name="connsiteY5" fmla="*/ 124244 h 541934"/>
              <a:gd name="connsiteX6" fmla="*/ 79534 w 2985838"/>
              <a:gd name="connsiteY6" fmla="*/ 541934 h 541934"/>
              <a:gd name="connsiteX7" fmla="*/ 6378 w 2985838"/>
              <a:gd name="connsiteY7" fmla="*/ 330918 h 541934"/>
              <a:gd name="connsiteX8" fmla="*/ 2160004 w 2985838"/>
              <a:gd name="connsiteY8" fmla="*/ 11 h 541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85838" h="541934">
                <a:moveTo>
                  <a:pt x="2160004" y="11"/>
                </a:moveTo>
                <a:lnTo>
                  <a:pt x="2489477" y="5107"/>
                </a:lnTo>
                <a:lnTo>
                  <a:pt x="2740720" y="13710"/>
                </a:lnTo>
                <a:lnTo>
                  <a:pt x="2985838" y="22091"/>
                </a:lnTo>
                <a:lnTo>
                  <a:pt x="2985838" y="126292"/>
                </a:lnTo>
                <a:lnTo>
                  <a:pt x="2740720" y="124244"/>
                </a:lnTo>
                <a:cubicBezTo>
                  <a:pt x="1631199" y="127112"/>
                  <a:pt x="597653" y="236198"/>
                  <a:pt x="79534" y="541934"/>
                </a:cubicBezTo>
                <a:cubicBezTo>
                  <a:pt x="79534" y="541934"/>
                  <a:pt x="-26678" y="521832"/>
                  <a:pt x="6378" y="330918"/>
                </a:cubicBezTo>
                <a:cubicBezTo>
                  <a:pt x="6378" y="330918"/>
                  <a:pt x="580329" y="-2130"/>
                  <a:pt x="2160004" y="11"/>
                </a:cubicBez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wrap="square" lIns="28575" tIns="28575" rIns="28575" bIns="28575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2250" dirty="0">
              <a:solidFill>
                <a:srgbClr val="76232F"/>
              </a:solidFill>
            </a:endParaRPr>
          </a:p>
        </p:txBody>
      </p:sp>
      <p:sp>
        <p:nvSpPr>
          <p:cNvPr id="56" name="TextBox 15">
            <a:extLst>
              <a:ext uri="{FF2B5EF4-FFF2-40B4-BE49-F238E27FC236}">
                <a16:creationId xmlns:a16="http://schemas.microsoft.com/office/drawing/2014/main" id="{683388CB-9664-606E-8946-2B2C4579CB23}"/>
              </a:ext>
            </a:extLst>
          </p:cNvPr>
          <p:cNvSpPr txBox="1"/>
          <p:nvPr/>
        </p:nvSpPr>
        <p:spPr>
          <a:xfrm>
            <a:off x="4042087" y="2381644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57" name="TextBox 16">
            <a:extLst>
              <a:ext uri="{FF2B5EF4-FFF2-40B4-BE49-F238E27FC236}">
                <a16:creationId xmlns:a16="http://schemas.microsoft.com/office/drawing/2014/main" id="{0F269968-EB6E-6062-B31F-3E7D0A421EE0}"/>
              </a:ext>
            </a:extLst>
          </p:cNvPr>
          <p:cNvSpPr txBox="1"/>
          <p:nvPr/>
        </p:nvSpPr>
        <p:spPr>
          <a:xfrm>
            <a:off x="5465982" y="223732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58" name="TextBox 17">
            <a:extLst>
              <a:ext uri="{FF2B5EF4-FFF2-40B4-BE49-F238E27FC236}">
                <a16:creationId xmlns:a16="http://schemas.microsoft.com/office/drawing/2014/main" id="{59C50422-6F24-9E69-8AAF-E4877BAEF235}"/>
              </a:ext>
            </a:extLst>
          </p:cNvPr>
          <p:cNvSpPr txBox="1"/>
          <p:nvPr/>
        </p:nvSpPr>
        <p:spPr>
          <a:xfrm>
            <a:off x="7011199" y="2570180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59" name="TextBox 18">
            <a:extLst>
              <a:ext uri="{FF2B5EF4-FFF2-40B4-BE49-F238E27FC236}">
                <a16:creationId xmlns:a16="http://schemas.microsoft.com/office/drawing/2014/main" id="{18C0DC83-2342-7A61-B5AE-7A3C023986F8}"/>
              </a:ext>
            </a:extLst>
          </p:cNvPr>
          <p:cNvSpPr txBox="1"/>
          <p:nvPr/>
        </p:nvSpPr>
        <p:spPr>
          <a:xfrm>
            <a:off x="8191376" y="279244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04</a:t>
            </a:r>
          </a:p>
        </p:txBody>
      </p:sp>
      <p:pic>
        <p:nvPicPr>
          <p:cNvPr id="60" name="Graphic 34" descr="List with solid fill">
            <a:extLst>
              <a:ext uri="{FF2B5EF4-FFF2-40B4-BE49-F238E27FC236}">
                <a16:creationId xmlns:a16="http://schemas.microsoft.com/office/drawing/2014/main" id="{C51839E1-340F-04B1-1569-E47C47435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002529" y="3364388"/>
            <a:ext cx="480060" cy="4800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1" name="Graphic 35" descr="Flag with solid fill">
            <a:extLst>
              <a:ext uri="{FF2B5EF4-FFF2-40B4-BE49-F238E27FC236}">
                <a16:creationId xmlns:a16="http://schemas.microsoft.com/office/drawing/2014/main" id="{435C5EF0-3104-0DE1-E175-44F7B9D23B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473775" y="3718807"/>
            <a:ext cx="480060" cy="4800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2" name="Graphic 36" descr="Head with gears with solid fill">
            <a:extLst>
              <a:ext uri="{FF2B5EF4-FFF2-40B4-BE49-F238E27FC236}">
                <a16:creationId xmlns:a16="http://schemas.microsoft.com/office/drawing/2014/main" id="{16DC62EB-435D-81B2-9914-8FF65781C2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7018992" y="3816661"/>
            <a:ext cx="480060" cy="4800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3" name="Graphic 37" descr="Door Open with solid fill">
            <a:extLst>
              <a:ext uri="{FF2B5EF4-FFF2-40B4-BE49-F238E27FC236}">
                <a16:creationId xmlns:a16="http://schemas.microsoft.com/office/drawing/2014/main" id="{4990511F-15E3-C1EA-ADB6-1E5C222604A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213657" y="3380153"/>
            <a:ext cx="480060" cy="4800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5" name="TextBox 64">
            <a:extLst>
              <a:ext uri="{FF2B5EF4-FFF2-40B4-BE49-F238E27FC236}">
                <a16:creationId xmlns:a16="http://schemas.microsoft.com/office/drawing/2014/main" id="{6B27C194-6164-C858-5B44-8DE3579E05E0}"/>
              </a:ext>
            </a:extLst>
          </p:cNvPr>
          <p:cNvSpPr txBox="1"/>
          <p:nvPr/>
        </p:nvSpPr>
        <p:spPr>
          <a:xfrm>
            <a:off x="2710554" y="4666782"/>
            <a:ext cx="1980198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noProof="1">
                <a:solidFill>
                  <a:srgbClr val="A6192E"/>
                </a:solidFill>
              </a:rPr>
              <a:t>xxxxxxx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C903FD-F5D7-ECFF-C28D-428992BCB4ED}"/>
              </a:ext>
            </a:extLst>
          </p:cNvPr>
          <p:cNvSpPr txBox="1"/>
          <p:nvPr/>
        </p:nvSpPr>
        <p:spPr>
          <a:xfrm>
            <a:off x="4805052" y="1302015"/>
            <a:ext cx="1980198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noProof="1">
                <a:solidFill>
                  <a:srgbClr val="C6007E"/>
                </a:solidFill>
              </a:rPr>
              <a:t>xxxxx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66757-5050-2434-72C4-83C758C2C752}"/>
              </a:ext>
            </a:extLst>
          </p:cNvPr>
          <p:cNvSpPr txBox="1"/>
          <p:nvPr/>
        </p:nvSpPr>
        <p:spPr>
          <a:xfrm>
            <a:off x="6268923" y="5288909"/>
            <a:ext cx="1980198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noProof="1">
                <a:solidFill>
                  <a:srgbClr val="D6001C"/>
                </a:solidFill>
              </a:rPr>
              <a:t>xxxxxx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0D6160-0149-E2B9-4A3A-EC90784277E7}"/>
              </a:ext>
            </a:extLst>
          </p:cNvPr>
          <p:cNvSpPr txBox="1"/>
          <p:nvPr/>
        </p:nvSpPr>
        <p:spPr>
          <a:xfrm>
            <a:off x="8085763" y="2275631"/>
            <a:ext cx="1980198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000" b="1" noProof="1">
                <a:solidFill>
                  <a:srgbClr val="80225F"/>
                </a:solidFill>
              </a:rPr>
              <a:t>xxxxxx</a:t>
            </a:r>
          </a:p>
        </p:txBody>
      </p:sp>
    </p:spTree>
    <p:extLst>
      <p:ext uri="{BB962C8B-B14F-4D97-AF65-F5344CB8AC3E}">
        <p14:creationId xmlns:p14="http://schemas.microsoft.com/office/powerpoint/2010/main" val="2957101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3DA1C60-9F9E-40AC-A3BF-E9714D31B7EC}"/>
              </a:ext>
            </a:extLst>
          </p:cNvPr>
          <p:cNvGrpSpPr/>
          <p:nvPr/>
        </p:nvGrpSpPr>
        <p:grpSpPr>
          <a:xfrm>
            <a:off x="3562943" y="1792319"/>
            <a:ext cx="5066114" cy="3273362"/>
            <a:chOff x="11214100" y="12776199"/>
            <a:chExt cx="6016555" cy="3887471"/>
          </a:xfrm>
        </p:grpSpPr>
        <p:sp>
          <p:nvSpPr>
            <p:cNvPr id="4" name="Rectangle">
              <a:extLst>
                <a:ext uri="{FF2B5EF4-FFF2-40B4-BE49-F238E27FC236}">
                  <a16:creationId xmlns:a16="http://schemas.microsoft.com/office/drawing/2014/main" id="{30FD2588-440F-4FA1-B44A-9BCC09305C39}"/>
                </a:ext>
              </a:extLst>
            </p:cNvPr>
            <p:cNvSpPr/>
            <p:nvPr/>
          </p:nvSpPr>
          <p:spPr>
            <a:xfrm>
              <a:off x="12496800" y="14058900"/>
              <a:ext cx="3539490" cy="227457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5" name="Rectangle">
              <a:extLst>
                <a:ext uri="{FF2B5EF4-FFF2-40B4-BE49-F238E27FC236}">
                  <a16:creationId xmlns:a16="http://schemas.microsoft.com/office/drawing/2014/main" id="{324D8457-5DDD-4C77-8634-619DEA287386}"/>
                </a:ext>
              </a:extLst>
            </p:cNvPr>
            <p:cNvSpPr/>
            <p:nvPr/>
          </p:nvSpPr>
          <p:spPr>
            <a:xfrm>
              <a:off x="11747499" y="16437611"/>
              <a:ext cx="4946650" cy="20701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6" name="Rectangle">
              <a:extLst>
                <a:ext uri="{FF2B5EF4-FFF2-40B4-BE49-F238E27FC236}">
                  <a16:creationId xmlns:a16="http://schemas.microsoft.com/office/drawing/2014/main" id="{A5199052-3304-4B44-A33A-A0016EC4AF54}"/>
                </a:ext>
              </a:extLst>
            </p:cNvPr>
            <p:cNvSpPr/>
            <p:nvPr/>
          </p:nvSpPr>
          <p:spPr>
            <a:xfrm>
              <a:off x="11950700" y="16230600"/>
              <a:ext cx="4547871" cy="2070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7" name="Rectangle">
              <a:extLst>
                <a:ext uri="{FF2B5EF4-FFF2-40B4-BE49-F238E27FC236}">
                  <a16:creationId xmlns:a16="http://schemas.microsoft.com/office/drawing/2014/main" id="{59016F01-84EE-40AB-A632-3914E6466ABA}"/>
                </a:ext>
              </a:extLst>
            </p:cNvPr>
            <p:cNvSpPr/>
            <p:nvPr/>
          </p:nvSpPr>
          <p:spPr>
            <a:xfrm>
              <a:off x="12242800" y="14478000"/>
              <a:ext cx="584200" cy="1657350"/>
            </a:xfrm>
            <a:prstGeom prst="rect">
              <a:avLst/>
            </a:prstGeom>
            <a:solidFill>
              <a:srgbClr val="A6192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8" name="Shape">
              <a:extLst>
                <a:ext uri="{FF2B5EF4-FFF2-40B4-BE49-F238E27FC236}">
                  <a16:creationId xmlns:a16="http://schemas.microsoft.com/office/drawing/2014/main" id="{F210F32F-0CE3-42A3-AEEC-5E6D29043223}"/>
                </a:ext>
              </a:extLst>
            </p:cNvPr>
            <p:cNvSpPr/>
            <p:nvPr/>
          </p:nvSpPr>
          <p:spPr>
            <a:xfrm>
              <a:off x="12153900" y="14376401"/>
              <a:ext cx="756921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564" y="16691"/>
                    <a:pt x="20332" y="21600"/>
                    <a:pt x="18809" y="21600"/>
                  </a:cubicBezTo>
                  <a:close/>
                </a:path>
              </a:pathLst>
            </a:custGeom>
            <a:solidFill>
              <a:srgbClr val="A6192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9" name="Shape">
              <a:extLst>
                <a:ext uri="{FF2B5EF4-FFF2-40B4-BE49-F238E27FC236}">
                  <a16:creationId xmlns:a16="http://schemas.microsoft.com/office/drawing/2014/main" id="{41DEE7F6-374B-4399-B78D-4CF1AC999056}"/>
                </a:ext>
              </a:extLst>
            </p:cNvPr>
            <p:cNvSpPr/>
            <p:nvPr/>
          </p:nvSpPr>
          <p:spPr>
            <a:xfrm>
              <a:off x="12153900" y="16035020"/>
              <a:ext cx="756921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564" y="16831"/>
                    <a:pt x="20332" y="21600"/>
                    <a:pt x="18809" y="21600"/>
                  </a:cubicBezTo>
                  <a:close/>
                </a:path>
              </a:pathLst>
            </a:custGeom>
            <a:solidFill>
              <a:srgbClr val="A6192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 dirty="0">
                <a:solidFill>
                  <a:srgbClr val="A6192E"/>
                </a:solidFill>
              </a:endParaRPr>
            </a:p>
          </p:txBody>
        </p:sp>
        <p:sp>
          <p:nvSpPr>
            <p:cNvPr id="10" name="Shape">
              <a:extLst>
                <a:ext uri="{FF2B5EF4-FFF2-40B4-BE49-F238E27FC236}">
                  <a16:creationId xmlns:a16="http://schemas.microsoft.com/office/drawing/2014/main" id="{AAE51A16-1D21-4150-91C5-12933085FA05}"/>
                </a:ext>
              </a:extLst>
            </p:cNvPr>
            <p:cNvSpPr/>
            <p:nvPr/>
          </p:nvSpPr>
          <p:spPr>
            <a:xfrm>
              <a:off x="12357099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1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9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D3CBABD0-AFCD-4686-9E04-0AD409F517EB}"/>
                </a:ext>
              </a:extLst>
            </p:cNvPr>
            <p:cNvSpPr/>
            <p:nvPr/>
          </p:nvSpPr>
          <p:spPr>
            <a:xfrm>
              <a:off x="12496799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1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9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2" name="Shape">
              <a:extLst>
                <a:ext uri="{FF2B5EF4-FFF2-40B4-BE49-F238E27FC236}">
                  <a16:creationId xmlns:a16="http://schemas.microsoft.com/office/drawing/2014/main" id="{2F2B78A3-60AA-4F6E-85FF-5A5C732022A3}"/>
                </a:ext>
              </a:extLst>
            </p:cNvPr>
            <p:cNvSpPr/>
            <p:nvPr/>
          </p:nvSpPr>
          <p:spPr>
            <a:xfrm>
              <a:off x="12636499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1" y="21600"/>
                    <a:pt x="10800" y="21600"/>
                  </a:cubicBezTo>
                  <a:cubicBezTo>
                    <a:pt x="4629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9" y="0"/>
                    <a:pt x="10800" y="0"/>
                  </a:cubicBezTo>
                  <a:cubicBezTo>
                    <a:pt x="16971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3" name="Rectangle">
              <a:extLst>
                <a:ext uri="{FF2B5EF4-FFF2-40B4-BE49-F238E27FC236}">
                  <a16:creationId xmlns:a16="http://schemas.microsoft.com/office/drawing/2014/main" id="{B54ABBA5-686F-464E-844E-F7942843489B}"/>
                </a:ext>
              </a:extLst>
            </p:cNvPr>
            <p:cNvSpPr/>
            <p:nvPr/>
          </p:nvSpPr>
          <p:spPr>
            <a:xfrm>
              <a:off x="15646400" y="14478000"/>
              <a:ext cx="584200" cy="1657350"/>
            </a:xfrm>
            <a:prstGeom prst="rect">
              <a:avLst/>
            </a:prstGeom>
            <a:solidFill>
              <a:srgbClr val="76232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4" name="Shape">
              <a:extLst>
                <a:ext uri="{FF2B5EF4-FFF2-40B4-BE49-F238E27FC236}">
                  <a16:creationId xmlns:a16="http://schemas.microsoft.com/office/drawing/2014/main" id="{BC06166F-70F2-4BDB-86D2-A3E6C011F27E}"/>
                </a:ext>
              </a:extLst>
            </p:cNvPr>
            <p:cNvSpPr/>
            <p:nvPr/>
          </p:nvSpPr>
          <p:spPr>
            <a:xfrm>
              <a:off x="15557499" y="14376401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1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691"/>
                    <a:pt x="20368" y="21600"/>
                    <a:pt x="18809" y="21600"/>
                  </a:cubicBezTo>
                  <a:close/>
                </a:path>
              </a:pathLst>
            </a:custGeom>
            <a:solidFill>
              <a:srgbClr val="76232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5" name="Shape">
              <a:extLst>
                <a:ext uri="{FF2B5EF4-FFF2-40B4-BE49-F238E27FC236}">
                  <a16:creationId xmlns:a16="http://schemas.microsoft.com/office/drawing/2014/main" id="{7517415D-5641-4165-AAFA-1CF04333DF9C}"/>
                </a:ext>
              </a:extLst>
            </p:cNvPr>
            <p:cNvSpPr/>
            <p:nvPr/>
          </p:nvSpPr>
          <p:spPr>
            <a:xfrm>
              <a:off x="15521940" y="16052276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1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831"/>
                    <a:pt x="20368" y="21600"/>
                    <a:pt x="18809" y="21600"/>
                  </a:cubicBezTo>
                  <a:close/>
                </a:path>
              </a:pathLst>
            </a:custGeom>
            <a:solidFill>
              <a:srgbClr val="76232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6" name="Shape">
              <a:extLst>
                <a:ext uri="{FF2B5EF4-FFF2-40B4-BE49-F238E27FC236}">
                  <a16:creationId xmlns:a16="http://schemas.microsoft.com/office/drawing/2014/main" id="{BBB79A2F-470B-4B34-86A9-B9C1D5C7EB3F}"/>
                </a:ext>
              </a:extLst>
            </p:cNvPr>
            <p:cNvSpPr/>
            <p:nvPr/>
          </p:nvSpPr>
          <p:spPr>
            <a:xfrm>
              <a:off x="157607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7" name="Shape">
              <a:extLst>
                <a:ext uri="{FF2B5EF4-FFF2-40B4-BE49-F238E27FC236}">
                  <a16:creationId xmlns:a16="http://schemas.microsoft.com/office/drawing/2014/main" id="{7DEB04A9-4EFC-4E35-9C53-377E59AFF002}"/>
                </a:ext>
              </a:extLst>
            </p:cNvPr>
            <p:cNvSpPr/>
            <p:nvPr/>
          </p:nvSpPr>
          <p:spPr>
            <a:xfrm>
              <a:off x="159004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8" name="Shape">
              <a:extLst>
                <a:ext uri="{FF2B5EF4-FFF2-40B4-BE49-F238E27FC236}">
                  <a16:creationId xmlns:a16="http://schemas.microsoft.com/office/drawing/2014/main" id="{0FACE174-322A-4315-88EE-B9419BCEA41D}"/>
                </a:ext>
              </a:extLst>
            </p:cNvPr>
            <p:cNvSpPr/>
            <p:nvPr/>
          </p:nvSpPr>
          <p:spPr>
            <a:xfrm>
              <a:off x="160401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4628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972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19" name="Rectangle">
              <a:extLst>
                <a:ext uri="{FF2B5EF4-FFF2-40B4-BE49-F238E27FC236}">
                  <a16:creationId xmlns:a16="http://schemas.microsoft.com/office/drawing/2014/main" id="{40E28132-5646-4B2F-80B8-0754EC9B08E2}"/>
                </a:ext>
              </a:extLst>
            </p:cNvPr>
            <p:cNvSpPr/>
            <p:nvPr/>
          </p:nvSpPr>
          <p:spPr>
            <a:xfrm>
              <a:off x="14503400" y="14478000"/>
              <a:ext cx="584200" cy="1657350"/>
            </a:xfrm>
            <a:prstGeom prst="rect">
              <a:avLst/>
            </a:prstGeom>
            <a:solidFill>
              <a:srgbClr val="80225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0" name="Shape">
              <a:extLst>
                <a:ext uri="{FF2B5EF4-FFF2-40B4-BE49-F238E27FC236}">
                  <a16:creationId xmlns:a16="http://schemas.microsoft.com/office/drawing/2014/main" id="{51FA9C90-3517-4103-82B1-BEEC06CD0981}"/>
                </a:ext>
              </a:extLst>
            </p:cNvPr>
            <p:cNvSpPr/>
            <p:nvPr/>
          </p:nvSpPr>
          <p:spPr>
            <a:xfrm>
              <a:off x="14427199" y="14376401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691"/>
                    <a:pt x="20368" y="21600"/>
                    <a:pt x="18809" y="21600"/>
                  </a:cubicBezTo>
                  <a:close/>
                </a:path>
              </a:pathLst>
            </a:custGeom>
            <a:solidFill>
              <a:srgbClr val="80225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1" name="Shape">
              <a:extLst>
                <a:ext uri="{FF2B5EF4-FFF2-40B4-BE49-F238E27FC236}">
                  <a16:creationId xmlns:a16="http://schemas.microsoft.com/office/drawing/2014/main" id="{F90C8F86-7E36-4111-8647-0394D719B3D4}"/>
                </a:ext>
              </a:extLst>
            </p:cNvPr>
            <p:cNvSpPr/>
            <p:nvPr/>
          </p:nvSpPr>
          <p:spPr>
            <a:xfrm>
              <a:off x="14427199" y="16035020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831"/>
                    <a:pt x="20368" y="21600"/>
                    <a:pt x="18809" y="21600"/>
                  </a:cubicBezTo>
                  <a:close/>
                </a:path>
              </a:pathLst>
            </a:custGeom>
            <a:solidFill>
              <a:srgbClr val="80225F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2" name="Shape">
              <a:extLst>
                <a:ext uri="{FF2B5EF4-FFF2-40B4-BE49-F238E27FC236}">
                  <a16:creationId xmlns:a16="http://schemas.microsoft.com/office/drawing/2014/main" id="{1DF7B896-CC62-44C2-B7FA-68CF98848BE5}"/>
                </a:ext>
              </a:extLst>
            </p:cNvPr>
            <p:cNvSpPr/>
            <p:nvPr/>
          </p:nvSpPr>
          <p:spPr>
            <a:xfrm>
              <a:off x="146177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3" name="Shape">
              <a:extLst>
                <a:ext uri="{FF2B5EF4-FFF2-40B4-BE49-F238E27FC236}">
                  <a16:creationId xmlns:a16="http://schemas.microsoft.com/office/drawing/2014/main" id="{04DBD98C-CE14-40B2-AFA5-42900223558F}"/>
                </a:ext>
              </a:extLst>
            </p:cNvPr>
            <p:cNvSpPr/>
            <p:nvPr/>
          </p:nvSpPr>
          <p:spPr>
            <a:xfrm>
              <a:off x="147701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4" name="Shape">
              <a:extLst>
                <a:ext uri="{FF2B5EF4-FFF2-40B4-BE49-F238E27FC236}">
                  <a16:creationId xmlns:a16="http://schemas.microsoft.com/office/drawing/2014/main" id="{6652E39B-5C3B-4B5A-9946-0EF090B5F77E}"/>
                </a:ext>
              </a:extLst>
            </p:cNvPr>
            <p:cNvSpPr/>
            <p:nvPr/>
          </p:nvSpPr>
          <p:spPr>
            <a:xfrm>
              <a:off x="149098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4628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972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5" name="Rectangle">
              <a:extLst>
                <a:ext uri="{FF2B5EF4-FFF2-40B4-BE49-F238E27FC236}">
                  <a16:creationId xmlns:a16="http://schemas.microsoft.com/office/drawing/2014/main" id="{C95A2409-3BC3-43E1-A13C-7FA2365AE641}"/>
                </a:ext>
              </a:extLst>
            </p:cNvPr>
            <p:cNvSpPr/>
            <p:nvPr/>
          </p:nvSpPr>
          <p:spPr>
            <a:xfrm>
              <a:off x="13373100" y="14478000"/>
              <a:ext cx="584200" cy="1657350"/>
            </a:xfrm>
            <a:prstGeom prst="rect">
              <a:avLst/>
            </a:prstGeom>
            <a:solidFill>
              <a:srgbClr val="C6007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6" name="Shape">
              <a:extLst>
                <a:ext uri="{FF2B5EF4-FFF2-40B4-BE49-F238E27FC236}">
                  <a16:creationId xmlns:a16="http://schemas.microsoft.com/office/drawing/2014/main" id="{D591E656-D86D-410B-BE3A-D093989254AB}"/>
                </a:ext>
              </a:extLst>
            </p:cNvPr>
            <p:cNvSpPr/>
            <p:nvPr/>
          </p:nvSpPr>
          <p:spPr>
            <a:xfrm>
              <a:off x="13284199" y="14376401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691"/>
                    <a:pt x="20332" y="21600"/>
                    <a:pt x="18809" y="21600"/>
                  </a:cubicBezTo>
                  <a:close/>
                </a:path>
              </a:pathLst>
            </a:custGeom>
            <a:solidFill>
              <a:srgbClr val="C6007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7" name="Shape">
              <a:extLst>
                <a:ext uri="{FF2B5EF4-FFF2-40B4-BE49-F238E27FC236}">
                  <a16:creationId xmlns:a16="http://schemas.microsoft.com/office/drawing/2014/main" id="{6F7215FE-9BFB-4C52-9BE8-17C7567618B3}"/>
                </a:ext>
              </a:extLst>
            </p:cNvPr>
            <p:cNvSpPr/>
            <p:nvPr/>
          </p:nvSpPr>
          <p:spPr>
            <a:xfrm>
              <a:off x="13284199" y="16035020"/>
              <a:ext cx="756920" cy="1955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809" y="21600"/>
                  </a:moveTo>
                  <a:lnTo>
                    <a:pt x="2791" y="21600"/>
                  </a:lnTo>
                  <a:cubicBezTo>
                    <a:pt x="1268" y="21600"/>
                    <a:pt x="0" y="16831"/>
                    <a:pt x="0" y="10800"/>
                  </a:cubicBezTo>
                  <a:lnTo>
                    <a:pt x="0" y="10800"/>
                  </a:lnTo>
                  <a:cubicBezTo>
                    <a:pt x="0" y="4909"/>
                    <a:pt x="1232" y="0"/>
                    <a:pt x="2791" y="0"/>
                  </a:cubicBezTo>
                  <a:lnTo>
                    <a:pt x="18809" y="0"/>
                  </a:lnTo>
                  <a:cubicBezTo>
                    <a:pt x="20332" y="0"/>
                    <a:pt x="21600" y="4769"/>
                    <a:pt x="21600" y="10800"/>
                  </a:cubicBezTo>
                  <a:lnTo>
                    <a:pt x="21600" y="10800"/>
                  </a:lnTo>
                  <a:cubicBezTo>
                    <a:pt x="21600" y="16831"/>
                    <a:pt x="20332" y="21600"/>
                    <a:pt x="18809" y="21600"/>
                  </a:cubicBezTo>
                  <a:close/>
                </a:path>
              </a:pathLst>
            </a:custGeom>
            <a:solidFill>
              <a:srgbClr val="C6007E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8" name="Shape">
              <a:extLst>
                <a:ext uri="{FF2B5EF4-FFF2-40B4-BE49-F238E27FC236}">
                  <a16:creationId xmlns:a16="http://schemas.microsoft.com/office/drawing/2014/main" id="{2FD4DAE4-BD45-431B-84E8-278C4F5C3AFE}"/>
                </a:ext>
              </a:extLst>
            </p:cNvPr>
            <p:cNvSpPr/>
            <p:nvPr/>
          </p:nvSpPr>
          <p:spPr>
            <a:xfrm>
              <a:off x="134874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29" name="Shape">
              <a:extLst>
                <a:ext uri="{FF2B5EF4-FFF2-40B4-BE49-F238E27FC236}">
                  <a16:creationId xmlns:a16="http://schemas.microsoft.com/office/drawing/2014/main" id="{F7F1819B-EDB0-4B00-8BA8-344E5BB9DB22}"/>
                </a:ext>
              </a:extLst>
            </p:cNvPr>
            <p:cNvSpPr/>
            <p:nvPr/>
          </p:nvSpPr>
          <p:spPr>
            <a:xfrm>
              <a:off x="136271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5014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586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30" name="Shape">
              <a:extLst>
                <a:ext uri="{FF2B5EF4-FFF2-40B4-BE49-F238E27FC236}">
                  <a16:creationId xmlns:a16="http://schemas.microsoft.com/office/drawing/2014/main" id="{B9013ECF-ECD6-4995-97B8-F1B544A8C8F0}"/>
                </a:ext>
              </a:extLst>
            </p:cNvPr>
            <p:cNvSpPr/>
            <p:nvPr/>
          </p:nvSpPr>
          <p:spPr>
            <a:xfrm>
              <a:off x="13766800" y="14719300"/>
              <a:ext cx="71122" cy="123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976"/>
                  </a:moveTo>
                  <a:cubicBezTo>
                    <a:pt x="21600" y="21311"/>
                    <a:pt x="16972" y="21600"/>
                    <a:pt x="10800" y="21600"/>
                  </a:cubicBezTo>
                  <a:cubicBezTo>
                    <a:pt x="4628" y="21600"/>
                    <a:pt x="0" y="21333"/>
                    <a:pt x="0" y="20976"/>
                  </a:cubicBezTo>
                  <a:lnTo>
                    <a:pt x="0" y="624"/>
                  </a:lnTo>
                  <a:cubicBezTo>
                    <a:pt x="0" y="289"/>
                    <a:pt x="4628" y="0"/>
                    <a:pt x="10800" y="0"/>
                  </a:cubicBezTo>
                  <a:cubicBezTo>
                    <a:pt x="16972" y="0"/>
                    <a:pt x="21600" y="267"/>
                    <a:pt x="21600" y="624"/>
                  </a:cubicBezTo>
                  <a:lnTo>
                    <a:pt x="21600" y="2097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31" name="Shape">
              <a:extLst>
                <a:ext uri="{FF2B5EF4-FFF2-40B4-BE49-F238E27FC236}">
                  <a16:creationId xmlns:a16="http://schemas.microsoft.com/office/drawing/2014/main" id="{FBD29EA7-8C7A-4F66-9607-C04636360F68}"/>
                </a:ext>
              </a:extLst>
            </p:cNvPr>
            <p:cNvSpPr/>
            <p:nvPr/>
          </p:nvSpPr>
          <p:spPr>
            <a:xfrm>
              <a:off x="11849100" y="12877799"/>
              <a:ext cx="4742179" cy="14020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9" y="21600"/>
                  </a:moveTo>
                  <a:cubicBezTo>
                    <a:pt x="12" y="21600"/>
                    <a:pt x="0" y="21561"/>
                    <a:pt x="0" y="21502"/>
                  </a:cubicBezTo>
                  <a:lnTo>
                    <a:pt x="0" y="16376"/>
                  </a:lnTo>
                  <a:cubicBezTo>
                    <a:pt x="0" y="16337"/>
                    <a:pt x="6" y="16298"/>
                    <a:pt x="17" y="16278"/>
                  </a:cubicBezTo>
                  <a:lnTo>
                    <a:pt x="10788" y="0"/>
                  </a:lnTo>
                  <a:cubicBezTo>
                    <a:pt x="10794" y="0"/>
                    <a:pt x="10794" y="0"/>
                    <a:pt x="10800" y="0"/>
                  </a:cubicBezTo>
                  <a:cubicBezTo>
                    <a:pt x="10806" y="0"/>
                    <a:pt x="10806" y="0"/>
                    <a:pt x="10812" y="0"/>
                  </a:cubicBezTo>
                  <a:lnTo>
                    <a:pt x="21583" y="16278"/>
                  </a:lnTo>
                  <a:cubicBezTo>
                    <a:pt x="21594" y="16298"/>
                    <a:pt x="21600" y="16337"/>
                    <a:pt x="21600" y="16376"/>
                  </a:cubicBezTo>
                  <a:lnTo>
                    <a:pt x="21600" y="21502"/>
                  </a:lnTo>
                  <a:cubicBezTo>
                    <a:pt x="21600" y="21561"/>
                    <a:pt x="21588" y="21600"/>
                    <a:pt x="21571" y="21600"/>
                  </a:cubicBezTo>
                  <a:lnTo>
                    <a:pt x="29" y="216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32" name="Shape">
              <a:extLst>
                <a:ext uri="{FF2B5EF4-FFF2-40B4-BE49-F238E27FC236}">
                  <a16:creationId xmlns:a16="http://schemas.microsoft.com/office/drawing/2014/main" id="{7E2115BD-DF1E-4A52-8F38-1FA0587FFE0F}"/>
                </a:ext>
              </a:extLst>
            </p:cNvPr>
            <p:cNvSpPr/>
            <p:nvPr/>
          </p:nvSpPr>
          <p:spPr>
            <a:xfrm>
              <a:off x="11747499" y="12776199"/>
              <a:ext cx="4945381" cy="16052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972" y="2632"/>
                  </a:moveTo>
                  <a:lnTo>
                    <a:pt x="10972" y="2632"/>
                  </a:lnTo>
                  <a:lnTo>
                    <a:pt x="10972" y="2632"/>
                  </a:lnTo>
                  <a:moveTo>
                    <a:pt x="10800" y="2871"/>
                  </a:moveTo>
                  <a:lnTo>
                    <a:pt x="20712" y="16508"/>
                  </a:lnTo>
                  <a:lnTo>
                    <a:pt x="20712" y="18866"/>
                  </a:lnTo>
                  <a:lnTo>
                    <a:pt x="10800" y="18866"/>
                  </a:lnTo>
                  <a:lnTo>
                    <a:pt x="888" y="18866"/>
                  </a:lnTo>
                  <a:lnTo>
                    <a:pt x="888" y="16508"/>
                  </a:lnTo>
                  <a:lnTo>
                    <a:pt x="10800" y="2871"/>
                  </a:lnTo>
                  <a:moveTo>
                    <a:pt x="10800" y="0"/>
                  </a:moveTo>
                  <a:cubicBezTo>
                    <a:pt x="10733" y="0"/>
                    <a:pt x="10667" y="34"/>
                    <a:pt x="10606" y="120"/>
                  </a:cubicBezTo>
                  <a:lnTo>
                    <a:pt x="277" y="14337"/>
                  </a:lnTo>
                  <a:cubicBezTo>
                    <a:pt x="105" y="14577"/>
                    <a:pt x="0" y="15089"/>
                    <a:pt x="0" y="15670"/>
                  </a:cubicBezTo>
                  <a:lnTo>
                    <a:pt x="0" y="20147"/>
                  </a:lnTo>
                  <a:cubicBezTo>
                    <a:pt x="0" y="20951"/>
                    <a:pt x="211" y="21600"/>
                    <a:pt x="471" y="21600"/>
                  </a:cubicBezTo>
                  <a:lnTo>
                    <a:pt x="10800" y="21600"/>
                  </a:lnTo>
                  <a:lnTo>
                    <a:pt x="21129" y="21600"/>
                  </a:lnTo>
                  <a:cubicBezTo>
                    <a:pt x="21389" y="21600"/>
                    <a:pt x="21600" y="20951"/>
                    <a:pt x="21600" y="20147"/>
                  </a:cubicBezTo>
                  <a:lnTo>
                    <a:pt x="21600" y="15670"/>
                  </a:lnTo>
                  <a:cubicBezTo>
                    <a:pt x="21600" y="15089"/>
                    <a:pt x="21489" y="14577"/>
                    <a:pt x="21323" y="14337"/>
                  </a:cubicBezTo>
                  <a:lnTo>
                    <a:pt x="10994" y="120"/>
                  </a:lnTo>
                  <a:cubicBezTo>
                    <a:pt x="10933" y="51"/>
                    <a:pt x="10867" y="0"/>
                    <a:pt x="1080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  <p:sp>
          <p:nvSpPr>
            <p:cNvPr id="33" name="Shape">
              <a:extLst>
                <a:ext uri="{FF2B5EF4-FFF2-40B4-BE49-F238E27FC236}">
                  <a16:creationId xmlns:a16="http://schemas.microsoft.com/office/drawing/2014/main" id="{5A194BAE-AD37-4F7F-BB99-5460A3EA4A27}"/>
                </a:ext>
              </a:extLst>
            </p:cNvPr>
            <p:cNvSpPr/>
            <p:nvPr/>
          </p:nvSpPr>
          <p:spPr>
            <a:xfrm>
              <a:off x="11214100" y="16624299"/>
              <a:ext cx="6016555" cy="39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7" h="21600" extrusionOk="0">
                  <a:moveTo>
                    <a:pt x="2" y="0"/>
                  </a:moveTo>
                  <a:cubicBezTo>
                    <a:pt x="2" y="0"/>
                    <a:pt x="-3" y="0"/>
                    <a:pt x="2" y="0"/>
                  </a:cubicBezTo>
                  <a:lnTo>
                    <a:pt x="2" y="21600"/>
                  </a:lnTo>
                  <a:cubicBezTo>
                    <a:pt x="2" y="21600"/>
                    <a:pt x="2" y="21600"/>
                    <a:pt x="2" y="21600"/>
                  </a:cubicBezTo>
                  <a:lnTo>
                    <a:pt x="21597" y="21600"/>
                  </a:lnTo>
                  <a:cubicBezTo>
                    <a:pt x="21597" y="21600"/>
                    <a:pt x="21597" y="21600"/>
                    <a:pt x="21597" y="21600"/>
                  </a:cubicBezTo>
                  <a:lnTo>
                    <a:pt x="21597" y="0"/>
                  </a:lnTo>
                  <a:cubicBezTo>
                    <a:pt x="21597" y="0"/>
                    <a:pt x="21597" y="0"/>
                    <a:pt x="21597" y="0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sz="2250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0FDACE72-A786-46DC-B728-67BE1B6E6A45}"/>
              </a:ext>
            </a:extLst>
          </p:cNvPr>
          <p:cNvSpPr txBox="1"/>
          <p:nvPr/>
        </p:nvSpPr>
        <p:spPr>
          <a:xfrm>
            <a:off x="1240537" y="2114875"/>
            <a:ext cx="2319646" cy="707886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A6192E"/>
                </a:solidFill>
              </a:rPr>
              <a:t>XXXXXX</a:t>
            </a:r>
          </a:p>
          <a:p>
            <a:pPr algn="r"/>
            <a:endParaRPr lang="en-US" sz="2000" b="1" noProof="1">
              <a:solidFill>
                <a:srgbClr val="A6192E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DC25852-2CB2-46BF-9EAD-F209DEA46A1A}"/>
              </a:ext>
            </a:extLst>
          </p:cNvPr>
          <p:cNvSpPr/>
          <p:nvPr/>
        </p:nvSpPr>
        <p:spPr>
          <a:xfrm>
            <a:off x="1524000" y="5065681"/>
            <a:ext cx="9144000" cy="12402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A0174E1-F913-4BE2-B8B5-31AA9210A4CA}"/>
              </a:ext>
            </a:extLst>
          </p:cNvPr>
          <p:cNvSpPr txBox="1"/>
          <p:nvPr/>
        </p:nvSpPr>
        <p:spPr>
          <a:xfrm>
            <a:off x="3556634" y="5236319"/>
            <a:ext cx="5066114" cy="830997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noProof="1"/>
              <a:t>XXXXXX</a:t>
            </a:r>
          </a:p>
          <a:p>
            <a:pPr algn="ctr"/>
            <a:r>
              <a:rPr lang="en-US" sz="2400" b="1" noProof="1"/>
              <a:t>XXXXXX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3FA4D55-4F7A-D1B9-713E-1AD2E9F41516}"/>
              </a:ext>
            </a:extLst>
          </p:cNvPr>
          <p:cNvSpPr txBox="1"/>
          <p:nvPr/>
        </p:nvSpPr>
        <p:spPr>
          <a:xfrm>
            <a:off x="967451" y="4475223"/>
            <a:ext cx="2653912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C6007E"/>
                </a:solidFill>
              </a:rPr>
              <a:t>XXXXX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F292471-A81D-E4F5-7A49-2303E5C9371C}"/>
              </a:ext>
            </a:extLst>
          </p:cNvPr>
          <p:cNvSpPr txBox="1"/>
          <p:nvPr/>
        </p:nvSpPr>
        <p:spPr>
          <a:xfrm>
            <a:off x="8261785" y="2333014"/>
            <a:ext cx="2322348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80225F"/>
                </a:solidFill>
              </a:rPr>
              <a:t>XXXXX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51FB6-7B0A-C6A4-DB91-B2261FC522B6}"/>
              </a:ext>
            </a:extLst>
          </p:cNvPr>
          <p:cNvSpPr txBox="1"/>
          <p:nvPr/>
        </p:nvSpPr>
        <p:spPr>
          <a:xfrm>
            <a:off x="8297075" y="4420755"/>
            <a:ext cx="2322348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76232F"/>
                </a:solidFill>
              </a:rPr>
              <a:t>XXXXX</a:t>
            </a:r>
          </a:p>
        </p:txBody>
      </p:sp>
    </p:spTree>
    <p:extLst>
      <p:ext uri="{BB962C8B-B14F-4D97-AF65-F5344CB8AC3E}">
        <p14:creationId xmlns:p14="http://schemas.microsoft.com/office/powerpoint/2010/main" val="263368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F7A39856-2392-4E8E-B2D7-454CB5EB5C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5" r="431" b="4"/>
          <a:stretch/>
        </p:blipFill>
        <p:spPr>
          <a:xfrm>
            <a:off x="929066" y="643467"/>
            <a:ext cx="4253799" cy="2248969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817B4B8-5E01-4B44-BC25-876D56C12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0"/>
            <a:ext cx="0" cy="32004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CE7CFE09-307A-439A-B5BA-9BDCFB4A599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55" r="16455" b="-1"/>
          <a:stretch/>
        </p:blipFill>
        <p:spPr>
          <a:xfrm>
            <a:off x="7786763" y="624312"/>
            <a:ext cx="2698540" cy="2262863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683D1A4-93E5-4A4D-B103-8223A220EB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621742" y="3200400"/>
            <a:ext cx="0" cy="36576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0E8ABF4-C289-489E-BEFB-3077F9D9C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52330" y="3200400"/>
            <a:ext cx="0" cy="3657600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989CFA0-35DD-4943-B365-488C66B9B1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3609790" y="3197412"/>
            <a:ext cx="4956048" cy="1754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88AD040-1A2B-4FB4-A345-7B9F3E5ED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0" y="3994133"/>
            <a:ext cx="3602736" cy="1754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23B704A-724B-41D6-8F33-76939E727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534400" y="3994133"/>
            <a:ext cx="3657600" cy="1754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1C6264F7-F2E4-4D51-9412-5767BEC82A8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5" r="25359" b="-9"/>
          <a:stretch/>
        </p:blipFill>
        <p:spPr>
          <a:xfrm>
            <a:off x="986828" y="4315866"/>
            <a:ext cx="1947485" cy="1947475"/>
          </a:xfrm>
          <a:prstGeom prst="rect">
            <a:avLst/>
          </a:prstGeom>
        </p:spPr>
      </p:pic>
      <p:pic>
        <p:nvPicPr>
          <p:cNvPr id="9" name="Picture 8" descr="Diagram, schematic&#10;&#10;Description automatically generated">
            <a:extLst>
              <a:ext uri="{FF2B5EF4-FFF2-40B4-BE49-F238E27FC236}">
                <a16:creationId xmlns:a16="http://schemas.microsoft.com/office/drawing/2014/main" id="{9D769ED8-22AE-4A66-886E-4E756BF32F1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89" r="21462" b="2"/>
          <a:stretch/>
        </p:blipFill>
        <p:spPr>
          <a:xfrm>
            <a:off x="4687262" y="3504142"/>
            <a:ext cx="2759205" cy="2759199"/>
          </a:xfrm>
          <a:prstGeom prst="rect">
            <a:avLst/>
          </a:prstGeom>
        </p:spPr>
      </p:pic>
      <p:pic>
        <p:nvPicPr>
          <p:cNvPr id="13" name="Picture 12" descr="Timeline&#10;&#10;Description automatically generated">
            <a:extLst>
              <a:ext uri="{FF2B5EF4-FFF2-40B4-BE49-F238E27FC236}">
                <a16:creationId xmlns:a16="http://schemas.microsoft.com/office/drawing/2014/main" id="{692BB252-2833-4B14-BC50-8CBDABBF7E9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98" r="19811" b="3"/>
          <a:stretch/>
        </p:blipFill>
        <p:spPr>
          <a:xfrm>
            <a:off x="9101440" y="4315866"/>
            <a:ext cx="2219716" cy="1903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141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B5749005-982F-42FF-9F66-CBD7BEE1609E}"/>
              </a:ext>
            </a:extLst>
          </p:cNvPr>
          <p:cNvSpPr/>
          <p:nvPr/>
        </p:nvSpPr>
        <p:spPr>
          <a:xfrm>
            <a:off x="5783688" y="1431637"/>
            <a:ext cx="624624" cy="538469"/>
          </a:xfrm>
          <a:custGeom>
            <a:avLst/>
            <a:gdLst>
              <a:gd name="connsiteX0" fmla="*/ 312312 w 624624"/>
              <a:gd name="connsiteY0" fmla="*/ 0 h 538469"/>
              <a:gd name="connsiteX1" fmla="*/ 624624 w 624624"/>
              <a:gd name="connsiteY1" fmla="*/ 538469 h 538469"/>
              <a:gd name="connsiteX2" fmla="*/ 0 w 624624"/>
              <a:gd name="connsiteY2" fmla="*/ 538469 h 538469"/>
              <a:gd name="connsiteX3" fmla="*/ 312312 w 624624"/>
              <a:gd name="connsiteY3" fmla="*/ 0 h 538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4624" h="538469">
                <a:moveTo>
                  <a:pt x="312312" y="0"/>
                </a:moveTo>
                <a:lnTo>
                  <a:pt x="624624" y="538469"/>
                </a:lnTo>
                <a:lnTo>
                  <a:pt x="0" y="538469"/>
                </a:lnTo>
                <a:lnTo>
                  <a:pt x="31231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9BA1CD27-C62B-4557-B2F9-70F9A45C8AE8}"/>
              </a:ext>
            </a:extLst>
          </p:cNvPr>
          <p:cNvSpPr/>
          <p:nvPr/>
        </p:nvSpPr>
        <p:spPr>
          <a:xfrm>
            <a:off x="6408312" y="1970106"/>
            <a:ext cx="5783688" cy="125719"/>
          </a:xfrm>
          <a:custGeom>
            <a:avLst/>
            <a:gdLst>
              <a:gd name="connsiteX0" fmla="*/ 0 w 5783688"/>
              <a:gd name="connsiteY0" fmla="*/ 0 h 125719"/>
              <a:gd name="connsiteX1" fmla="*/ 5783688 w 5783688"/>
              <a:gd name="connsiteY1" fmla="*/ 0 h 125719"/>
              <a:gd name="connsiteX2" fmla="*/ 5783688 w 5783688"/>
              <a:gd name="connsiteY2" fmla="*/ 125719 h 125719"/>
              <a:gd name="connsiteX3" fmla="*/ 72917 w 5783688"/>
              <a:gd name="connsiteY3" fmla="*/ 125719 h 125719"/>
              <a:gd name="connsiteX4" fmla="*/ 0 w 5783688"/>
              <a:gd name="connsiteY4" fmla="*/ 0 h 12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3688" h="125719">
                <a:moveTo>
                  <a:pt x="0" y="0"/>
                </a:moveTo>
                <a:lnTo>
                  <a:pt x="5783688" y="0"/>
                </a:lnTo>
                <a:lnTo>
                  <a:pt x="5783688" y="125719"/>
                </a:lnTo>
                <a:lnTo>
                  <a:pt x="72917" y="12571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A7A20D5-E654-4BEC-8BCF-9D003EBE58BB}"/>
              </a:ext>
            </a:extLst>
          </p:cNvPr>
          <p:cNvSpPr/>
          <p:nvPr/>
        </p:nvSpPr>
        <p:spPr>
          <a:xfrm>
            <a:off x="5398459" y="2095825"/>
            <a:ext cx="1395082" cy="538469"/>
          </a:xfrm>
          <a:custGeom>
            <a:avLst/>
            <a:gdLst>
              <a:gd name="connsiteX0" fmla="*/ 312312 w 1395082"/>
              <a:gd name="connsiteY0" fmla="*/ 0 h 538469"/>
              <a:gd name="connsiteX1" fmla="*/ 1082770 w 1395082"/>
              <a:gd name="connsiteY1" fmla="*/ 0 h 538469"/>
              <a:gd name="connsiteX2" fmla="*/ 1395082 w 1395082"/>
              <a:gd name="connsiteY2" fmla="*/ 538469 h 538469"/>
              <a:gd name="connsiteX3" fmla="*/ 0 w 1395082"/>
              <a:gd name="connsiteY3" fmla="*/ 538469 h 538469"/>
              <a:gd name="connsiteX4" fmla="*/ 312312 w 1395082"/>
              <a:gd name="connsiteY4" fmla="*/ 0 h 538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082" h="538469">
                <a:moveTo>
                  <a:pt x="312312" y="0"/>
                </a:moveTo>
                <a:lnTo>
                  <a:pt x="1082770" y="0"/>
                </a:lnTo>
                <a:lnTo>
                  <a:pt x="1395082" y="538469"/>
                </a:lnTo>
                <a:lnTo>
                  <a:pt x="0" y="538469"/>
                </a:lnTo>
                <a:lnTo>
                  <a:pt x="31231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2B627A7E-AC3F-45C8-AD75-AB8D72DD36FD}"/>
              </a:ext>
            </a:extLst>
          </p:cNvPr>
          <p:cNvSpPr/>
          <p:nvPr/>
        </p:nvSpPr>
        <p:spPr>
          <a:xfrm>
            <a:off x="6793542" y="2634294"/>
            <a:ext cx="5398459" cy="125719"/>
          </a:xfrm>
          <a:custGeom>
            <a:avLst/>
            <a:gdLst>
              <a:gd name="connsiteX0" fmla="*/ 0 w 5398459"/>
              <a:gd name="connsiteY0" fmla="*/ 0 h 125719"/>
              <a:gd name="connsiteX1" fmla="*/ 5398459 w 5398459"/>
              <a:gd name="connsiteY1" fmla="*/ 0 h 125719"/>
              <a:gd name="connsiteX2" fmla="*/ 5398459 w 5398459"/>
              <a:gd name="connsiteY2" fmla="*/ 125719 h 125719"/>
              <a:gd name="connsiteX3" fmla="*/ 72917 w 5398459"/>
              <a:gd name="connsiteY3" fmla="*/ 125719 h 125719"/>
              <a:gd name="connsiteX4" fmla="*/ 0 w 5398459"/>
              <a:gd name="connsiteY4" fmla="*/ 0 h 12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98459" h="125719">
                <a:moveTo>
                  <a:pt x="0" y="0"/>
                </a:moveTo>
                <a:lnTo>
                  <a:pt x="5398459" y="0"/>
                </a:lnTo>
                <a:lnTo>
                  <a:pt x="5398459" y="125719"/>
                </a:lnTo>
                <a:lnTo>
                  <a:pt x="72917" y="12571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0B5F884B-8930-4829-B74F-0A5FD512CF9A}"/>
              </a:ext>
            </a:extLst>
          </p:cNvPr>
          <p:cNvSpPr/>
          <p:nvPr/>
        </p:nvSpPr>
        <p:spPr>
          <a:xfrm>
            <a:off x="5013230" y="2760013"/>
            <a:ext cx="2165540" cy="538469"/>
          </a:xfrm>
          <a:custGeom>
            <a:avLst/>
            <a:gdLst>
              <a:gd name="connsiteX0" fmla="*/ 312312 w 2165540"/>
              <a:gd name="connsiteY0" fmla="*/ 0 h 538469"/>
              <a:gd name="connsiteX1" fmla="*/ 1853228 w 2165540"/>
              <a:gd name="connsiteY1" fmla="*/ 0 h 538469"/>
              <a:gd name="connsiteX2" fmla="*/ 2165540 w 2165540"/>
              <a:gd name="connsiteY2" fmla="*/ 538469 h 538469"/>
              <a:gd name="connsiteX3" fmla="*/ 0 w 2165540"/>
              <a:gd name="connsiteY3" fmla="*/ 538469 h 538469"/>
              <a:gd name="connsiteX4" fmla="*/ 312312 w 2165540"/>
              <a:gd name="connsiteY4" fmla="*/ 0 h 538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5540" h="538469">
                <a:moveTo>
                  <a:pt x="312312" y="0"/>
                </a:moveTo>
                <a:lnTo>
                  <a:pt x="1853228" y="0"/>
                </a:lnTo>
                <a:lnTo>
                  <a:pt x="2165540" y="538469"/>
                </a:lnTo>
                <a:lnTo>
                  <a:pt x="0" y="538469"/>
                </a:lnTo>
                <a:lnTo>
                  <a:pt x="312312" y="0"/>
                </a:lnTo>
                <a:close/>
              </a:path>
            </a:pathLst>
          </a:custGeom>
          <a:solidFill>
            <a:srgbClr val="5E1C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73C4FBB3-DE4D-4061-9A41-B8C389E068BA}"/>
              </a:ext>
            </a:extLst>
          </p:cNvPr>
          <p:cNvSpPr/>
          <p:nvPr/>
        </p:nvSpPr>
        <p:spPr>
          <a:xfrm>
            <a:off x="7178770" y="3298482"/>
            <a:ext cx="5013230" cy="125719"/>
          </a:xfrm>
          <a:custGeom>
            <a:avLst/>
            <a:gdLst>
              <a:gd name="connsiteX0" fmla="*/ 0 w 5013230"/>
              <a:gd name="connsiteY0" fmla="*/ 0 h 125719"/>
              <a:gd name="connsiteX1" fmla="*/ 5013230 w 5013230"/>
              <a:gd name="connsiteY1" fmla="*/ 0 h 125719"/>
              <a:gd name="connsiteX2" fmla="*/ 5013230 w 5013230"/>
              <a:gd name="connsiteY2" fmla="*/ 125719 h 125719"/>
              <a:gd name="connsiteX3" fmla="*/ 72917 w 5013230"/>
              <a:gd name="connsiteY3" fmla="*/ 125719 h 125719"/>
              <a:gd name="connsiteX4" fmla="*/ 0 w 5013230"/>
              <a:gd name="connsiteY4" fmla="*/ 0 h 12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3230" h="125719">
                <a:moveTo>
                  <a:pt x="0" y="0"/>
                </a:moveTo>
                <a:lnTo>
                  <a:pt x="5013230" y="0"/>
                </a:lnTo>
                <a:lnTo>
                  <a:pt x="5013230" y="125719"/>
                </a:lnTo>
                <a:lnTo>
                  <a:pt x="72917" y="12571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716FC2E4-AA0C-4C31-AB0E-483EF96609AD}"/>
              </a:ext>
            </a:extLst>
          </p:cNvPr>
          <p:cNvSpPr/>
          <p:nvPr/>
        </p:nvSpPr>
        <p:spPr>
          <a:xfrm>
            <a:off x="4628001" y="3424201"/>
            <a:ext cx="2935998" cy="538469"/>
          </a:xfrm>
          <a:custGeom>
            <a:avLst/>
            <a:gdLst>
              <a:gd name="connsiteX0" fmla="*/ 312312 w 2935998"/>
              <a:gd name="connsiteY0" fmla="*/ 0 h 538469"/>
              <a:gd name="connsiteX1" fmla="*/ 2623686 w 2935998"/>
              <a:gd name="connsiteY1" fmla="*/ 0 h 538469"/>
              <a:gd name="connsiteX2" fmla="*/ 2935998 w 2935998"/>
              <a:gd name="connsiteY2" fmla="*/ 538469 h 538469"/>
              <a:gd name="connsiteX3" fmla="*/ 0 w 2935998"/>
              <a:gd name="connsiteY3" fmla="*/ 538469 h 538469"/>
              <a:gd name="connsiteX4" fmla="*/ 312312 w 2935998"/>
              <a:gd name="connsiteY4" fmla="*/ 0 h 538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5998" h="538469">
                <a:moveTo>
                  <a:pt x="312312" y="0"/>
                </a:moveTo>
                <a:lnTo>
                  <a:pt x="2623686" y="0"/>
                </a:lnTo>
                <a:lnTo>
                  <a:pt x="2935998" y="538469"/>
                </a:lnTo>
                <a:lnTo>
                  <a:pt x="0" y="538469"/>
                </a:lnTo>
                <a:lnTo>
                  <a:pt x="312312" y="0"/>
                </a:lnTo>
                <a:close/>
              </a:path>
            </a:pathLst>
          </a:custGeom>
          <a:solidFill>
            <a:srgbClr val="D600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5C89DE49-C81D-4BBE-AB7E-6BFE02792D83}"/>
              </a:ext>
            </a:extLst>
          </p:cNvPr>
          <p:cNvSpPr/>
          <p:nvPr/>
        </p:nvSpPr>
        <p:spPr>
          <a:xfrm>
            <a:off x="7564000" y="3962670"/>
            <a:ext cx="4628001" cy="125719"/>
          </a:xfrm>
          <a:custGeom>
            <a:avLst/>
            <a:gdLst>
              <a:gd name="connsiteX0" fmla="*/ 0 w 4628001"/>
              <a:gd name="connsiteY0" fmla="*/ 0 h 125719"/>
              <a:gd name="connsiteX1" fmla="*/ 4628001 w 4628001"/>
              <a:gd name="connsiteY1" fmla="*/ 0 h 125719"/>
              <a:gd name="connsiteX2" fmla="*/ 4628001 w 4628001"/>
              <a:gd name="connsiteY2" fmla="*/ 125719 h 125719"/>
              <a:gd name="connsiteX3" fmla="*/ 72917 w 4628001"/>
              <a:gd name="connsiteY3" fmla="*/ 125719 h 125719"/>
              <a:gd name="connsiteX4" fmla="*/ 0 w 4628001"/>
              <a:gd name="connsiteY4" fmla="*/ 0 h 12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28001" h="125719">
                <a:moveTo>
                  <a:pt x="0" y="0"/>
                </a:moveTo>
                <a:lnTo>
                  <a:pt x="4628001" y="0"/>
                </a:lnTo>
                <a:lnTo>
                  <a:pt x="4628001" y="125719"/>
                </a:lnTo>
                <a:lnTo>
                  <a:pt x="72917" y="12571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9BA3389A-DE8B-4193-832C-88AF46ADD056}"/>
              </a:ext>
            </a:extLst>
          </p:cNvPr>
          <p:cNvSpPr/>
          <p:nvPr/>
        </p:nvSpPr>
        <p:spPr>
          <a:xfrm>
            <a:off x="4242772" y="4088389"/>
            <a:ext cx="3706456" cy="538469"/>
          </a:xfrm>
          <a:custGeom>
            <a:avLst/>
            <a:gdLst>
              <a:gd name="connsiteX0" fmla="*/ 312312 w 3706456"/>
              <a:gd name="connsiteY0" fmla="*/ 0 h 538469"/>
              <a:gd name="connsiteX1" fmla="*/ 3394144 w 3706456"/>
              <a:gd name="connsiteY1" fmla="*/ 0 h 538469"/>
              <a:gd name="connsiteX2" fmla="*/ 3706456 w 3706456"/>
              <a:gd name="connsiteY2" fmla="*/ 538469 h 538469"/>
              <a:gd name="connsiteX3" fmla="*/ 0 w 3706456"/>
              <a:gd name="connsiteY3" fmla="*/ 538469 h 538469"/>
              <a:gd name="connsiteX4" fmla="*/ 312312 w 3706456"/>
              <a:gd name="connsiteY4" fmla="*/ 0 h 538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6456" h="538469">
                <a:moveTo>
                  <a:pt x="312312" y="0"/>
                </a:moveTo>
                <a:lnTo>
                  <a:pt x="3394144" y="0"/>
                </a:lnTo>
                <a:lnTo>
                  <a:pt x="3706456" y="538469"/>
                </a:lnTo>
                <a:lnTo>
                  <a:pt x="0" y="538469"/>
                </a:lnTo>
                <a:lnTo>
                  <a:pt x="312312" y="0"/>
                </a:lnTo>
                <a:close/>
              </a:path>
            </a:pathLst>
          </a:custGeom>
          <a:solidFill>
            <a:srgbClr val="B40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26A489EB-59CD-46C8-87D6-AE9BAFE495C5}"/>
              </a:ext>
            </a:extLst>
          </p:cNvPr>
          <p:cNvSpPr/>
          <p:nvPr/>
        </p:nvSpPr>
        <p:spPr>
          <a:xfrm>
            <a:off x="7949228" y="4626858"/>
            <a:ext cx="4242772" cy="125719"/>
          </a:xfrm>
          <a:custGeom>
            <a:avLst/>
            <a:gdLst>
              <a:gd name="connsiteX0" fmla="*/ 0 w 4242772"/>
              <a:gd name="connsiteY0" fmla="*/ 0 h 125719"/>
              <a:gd name="connsiteX1" fmla="*/ 4242772 w 4242772"/>
              <a:gd name="connsiteY1" fmla="*/ 0 h 125719"/>
              <a:gd name="connsiteX2" fmla="*/ 4242772 w 4242772"/>
              <a:gd name="connsiteY2" fmla="*/ 125719 h 125719"/>
              <a:gd name="connsiteX3" fmla="*/ 72917 w 4242772"/>
              <a:gd name="connsiteY3" fmla="*/ 125719 h 125719"/>
              <a:gd name="connsiteX4" fmla="*/ 0 w 4242772"/>
              <a:gd name="connsiteY4" fmla="*/ 0 h 12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42772" h="125719">
                <a:moveTo>
                  <a:pt x="0" y="0"/>
                </a:moveTo>
                <a:lnTo>
                  <a:pt x="4242772" y="0"/>
                </a:lnTo>
                <a:lnTo>
                  <a:pt x="4242772" y="125719"/>
                </a:lnTo>
                <a:lnTo>
                  <a:pt x="72917" y="12571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F93B7764-A59B-4B24-91E9-11DE30228E33}"/>
              </a:ext>
            </a:extLst>
          </p:cNvPr>
          <p:cNvSpPr/>
          <p:nvPr/>
        </p:nvSpPr>
        <p:spPr>
          <a:xfrm>
            <a:off x="3857543" y="4752577"/>
            <a:ext cx="4476914" cy="538469"/>
          </a:xfrm>
          <a:custGeom>
            <a:avLst/>
            <a:gdLst>
              <a:gd name="connsiteX0" fmla="*/ 312312 w 4476914"/>
              <a:gd name="connsiteY0" fmla="*/ 0 h 538469"/>
              <a:gd name="connsiteX1" fmla="*/ 4164602 w 4476914"/>
              <a:gd name="connsiteY1" fmla="*/ 0 h 538469"/>
              <a:gd name="connsiteX2" fmla="*/ 4476914 w 4476914"/>
              <a:gd name="connsiteY2" fmla="*/ 538469 h 538469"/>
              <a:gd name="connsiteX3" fmla="*/ 0 w 4476914"/>
              <a:gd name="connsiteY3" fmla="*/ 538469 h 538469"/>
              <a:gd name="connsiteX4" fmla="*/ 312312 w 4476914"/>
              <a:gd name="connsiteY4" fmla="*/ 0 h 538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76914" h="538469">
                <a:moveTo>
                  <a:pt x="312312" y="0"/>
                </a:moveTo>
                <a:lnTo>
                  <a:pt x="4164602" y="0"/>
                </a:lnTo>
                <a:lnTo>
                  <a:pt x="4476914" y="538469"/>
                </a:lnTo>
                <a:lnTo>
                  <a:pt x="0" y="538469"/>
                </a:lnTo>
                <a:lnTo>
                  <a:pt x="31231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3B2B9ECB-D5F3-469B-8A78-75991B495B41}"/>
              </a:ext>
            </a:extLst>
          </p:cNvPr>
          <p:cNvSpPr/>
          <p:nvPr/>
        </p:nvSpPr>
        <p:spPr>
          <a:xfrm>
            <a:off x="8334458" y="5291046"/>
            <a:ext cx="3857543" cy="125719"/>
          </a:xfrm>
          <a:custGeom>
            <a:avLst/>
            <a:gdLst>
              <a:gd name="connsiteX0" fmla="*/ 0 w 3857543"/>
              <a:gd name="connsiteY0" fmla="*/ 0 h 125719"/>
              <a:gd name="connsiteX1" fmla="*/ 3857543 w 3857543"/>
              <a:gd name="connsiteY1" fmla="*/ 0 h 125719"/>
              <a:gd name="connsiteX2" fmla="*/ 3857543 w 3857543"/>
              <a:gd name="connsiteY2" fmla="*/ 125719 h 125719"/>
              <a:gd name="connsiteX3" fmla="*/ 72917 w 3857543"/>
              <a:gd name="connsiteY3" fmla="*/ 125719 h 125719"/>
              <a:gd name="connsiteX4" fmla="*/ 0 w 3857543"/>
              <a:gd name="connsiteY4" fmla="*/ 0 h 12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57543" h="125719">
                <a:moveTo>
                  <a:pt x="0" y="0"/>
                </a:moveTo>
                <a:lnTo>
                  <a:pt x="3857543" y="0"/>
                </a:lnTo>
                <a:lnTo>
                  <a:pt x="3857543" y="125719"/>
                </a:lnTo>
                <a:lnTo>
                  <a:pt x="72917" y="12571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B750D7AD-8E53-4DDC-9F10-694842C102C2}"/>
              </a:ext>
            </a:extLst>
          </p:cNvPr>
          <p:cNvSpPr/>
          <p:nvPr/>
        </p:nvSpPr>
        <p:spPr>
          <a:xfrm>
            <a:off x="3454954" y="5416764"/>
            <a:ext cx="5282092" cy="568400"/>
          </a:xfrm>
          <a:custGeom>
            <a:avLst/>
            <a:gdLst>
              <a:gd name="connsiteX0" fmla="*/ 329672 w 5282092"/>
              <a:gd name="connsiteY0" fmla="*/ 0 h 568400"/>
              <a:gd name="connsiteX1" fmla="*/ 4952420 w 5282092"/>
              <a:gd name="connsiteY1" fmla="*/ 0 h 568400"/>
              <a:gd name="connsiteX2" fmla="*/ 5282092 w 5282092"/>
              <a:gd name="connsiteY2" fmla="*/ 568400 h 568400"/>
              <a:gd name="connsiteX3" fmla="*/ 0 w 5282092"/>
              <a:gd name="connsiteY3" fmla="*/ 568400 h 568400"/>
              <a:gd name="connsiteX4" fmla="*/ 329672 w 5282092"/>
              <a:gd name="connsiteY4" fmla="*/ 0 h 56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2092" h="568400">
                <a:moveTo>
                  <a:pt x="329672" y="0"/>
                </a:moveTo>
                <a:lnTo>
                  <a:pt x="4952420" y="0"/>
                </a:lnTo>
                <a:lnTo>
                  <a:pt x="5282092" y="568400"/>
                </a:lnTo>
                <a:lnTo>
                  <a:pt x="0" y="568400"/>
                </a:lnTo>
                <a:lnTo>
                  <a:pt x="329672" y="0"/>
                </a:lnTo>
                <a:close/>
              </a:path>
            </a:pathLst>
          </a:custGeom>
          <a:solidFill>
            <a:srgbClr val="802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5C934320-7038-4842-9546-25B6535EBEAB}"/>
              </a:ext>
            </a:extLst>
          </p:cNvPr>
          <p:cNvSpPr/>
          <p:nvPr/>
        </p:nvSpPr>
        <p:spPr>
          <a:xfrm flipH="1">
            <a:off x="6096000" y="1431637"/>
            <a:ext cx="2639494" cy="4553528"/>
          </a:xfrm>
          <a:custGeom>
            <a:avLst/>
            <a:gdLst>
              <a:gd name="connsiteX0" fmla="*/ 2639494 w 2639494"/>
              <a:gd name="connsiteY0" fmla="*/ 0 h 4553528"/>
              <a:gd name="connsiteX1" fmla="*/ 0 w 2639494"/>
              <a:gd name="connsiteY1" fmla="*/ 4553528 h 4553528"/>
              <a:gd name="connsiteX2" fmla="*/ 1193072 w 2639494"/>
              <a:gd name="connsiteY2" fmla="*/ 4553528 h 455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39494" h="4553528">
                <a:moveTo>
                  <a:pt x="2639494" y="0"/>
                </a:moveTo>
                <a:lnTo>
                  <a:pt x="0" y="4553528"/>
                </a:lnTo>
                <a:lnTo>
                  <a:pt x="1193072" y="4553528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5C148AC-9C3A-47DC-84BA-A6B85DA9648A}"/>
              </a:ext>
            </a:extLst>
          </p:cNvPr>
          <p:cNvSpPr/>
          <p:nvPr/>
        </p:nvSpPr>
        <p:spPr>
          <a:xfrm>
            <a:off x="6719063" y="1515102"/>
            <a:ext cx="785793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</a:t>
            </a:r>
            <a:endParaRPr lang="en-US" noProof="1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F549992-EB49-41B4-AE2B-292A89EF0B1C}"/>
              </a:ext>
            </a:extLst>
          </p:cNvPr>
          <p:cNvSpPr/>
          <p:nvPr/>
        </p:nvSpPr>
        <p:spPr>
          <a:xfrm>
            <a:off x="7089023" y="2184377"/>
            <a:ext cx="906017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XXXXXX</a:t>
            </a:r>
            <a:endParaRPr lang="en-US" noProof="1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E2B130B-4C8A-41F9-96B2-A5BE8E40D7D1}"/>
              </a:ext>
            </a:extLst>
          </p:cNvPr>
          <p:cNvSpPr/>
          <p:nvPr/>
        </p:nvSpPr>
        <p:spPr>
          <a:xfrm>
            <a:off x="7458983" y="2853652"/>
            <a:ext cx="785793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</a:t>
            </a:r>
            <a:endParaRPr lang="en-US" noProof="1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098BFAF-6E08-4E6C-9A77-1B502FF46072}"/>
              </a:ext>
            </a:extLst>
          </p:cNvPr>
          <p:cNvSpPr/>
          <p:nvPr/>
        </p:nvSpPr>
        <p:spPr>
          <a:xfrm>
            <a:off x="7828943" y="3522927"/>
            <a:ext cx="906017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XXXXXX</a:t>
            </a:r>
            <a:endParaRPr lang="en-US" noProof="1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D77EC82-77C5-49F0-A0A1-126240E99EC2}"/>
              </a:ext>
            </a:extLst>
          </p:cNvPr>
          <p:cNvSpPr/>
          <p:nvPr/>
        </p:nvSpPr>
        <p:spPr>
          <a:xfrm>
            <a:off x="8814885" y="5579479"/>
            <a:ext cx="1026243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XXXXXXX</a:t>
            </a:r>
            <a:endParaRPr lang="en-US" noProof="1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770EB4C-B46F-423D-946B-4A263921C38E}"/>
              </a:ext>
            </a:extLst>
          </p:cNvPr>
          <p:cNvSpPr/>
          <p:nvPr/>
        </p:nvSpPr>
        <p:spPr>
          <a:xfrm>
            <a:off x="8568863" y="4861477"/>
            <a:ext cx="1026243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XXXXXXX</a:t>
            </a:r>
            <a:endParaRPr lang="en-US" noProof="1"/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59295EC5-8893-4E36-8527-D3D8FFDD5A1C}"/>
              </a:ext>
            </a:extLst>
          </p:cNvPr>
          <p:cNvSpPr/>
          <p:nvPr/>
        </p:nvSpPr>
        <p:spPr>
          <a:xfrm>
            <a:off x="190914" y="3438540"/>
            <a:ext cx="740349" cy="539496"/>
          </a:xfrm>
          <a:prstGeom prst="roundRect">
            <a:avLst/>
          </a:prstGeom>
          <a:solidFill>
            <a:srgbClr val="D600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5B0123EC-A315-456C-AB76-87F47062AF99}"/>
              </a:ext>
            </a:extLst>
          </p:cNvPr>
          <p:cNvSpPr/>
          <p:nvPr/>
        </p:nvSpPr>
        <p:spPr>
          <a:xfrm>
            <a:off x="190914" y="2769498"/>
            <a:ext cx="740349" cy="539496"/>
          </a:xfrm>
          <a:prstGeom prst="roundRect">
            <a:avLst/>
          </a:prstGeom>
          <a:solidFill>
            <a:srgbClr val="5E1C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C849A760-B143-418E-BE51-C7BF33C7DDE1}"/>
              </a:ext>
            </a:extLst>
          </p:cNvPr>
          <p:cNvSpPr/>
          <p:nvPr/>
        </p:nvSpPr>
        <p:spPr>
          <a:xfrm>
            <a:off x="190914" y="1431414"/>
            <a:ext cx="740349" cy="539496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7</a:t>
            </a: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9BB685F5-7BE4-4559-BD86-F78C00C12235}"/>
              </a:ext>
            </a:extLst>
          </p:cNvPr>
          <p:cNvSpPr/>
          <p:nvPr/>
        </p:nvSpPr>
        <p:spPr>
          <a:xfrm>
            <a:off x="190914" y="5445668"/>
            <a:ext cx="740349" cy="539496"/>
          </a:xfrm>
          <a:prstGeom prst="roundRect">
            <a:avLst/>
          </a:prstGeom>
          <a:solidFill>
            <a:srgbClr val="8022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0281E57F-985A-4988-ADE2-805226CB006C}"/>
              </a:ext>
            </a:extLst>
          </p:cNvPr>
          <p:cNvSpPr/>
          <p:nvPr/>
        </p:nvSpPr>
        <p:spPr>
          <a:xfrm>
            <a:off x="190914" y="4776624"/>
            <a:ext cx="740349" cy="53949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D2E333BE-7AA2-4A8A-87BE-93710F1788C1}"/>
              </a:ext>
            </a:extLst>
          </p:cNvPr>
          <p:cNvSpPr/>
          <p:nvPr/>
        </p:nvSpPr>
        <p:spPr>
          <a:xfrm>
            <a:off x="190914" y="4107582"/>
            <a:ext cx="740349" cy="539496"/>
          </a:xfrm>
          <a:prstGeom prst="roundRect">
            <a:avLst/>
          </a:prstGeom>
          <a:solidFill>
            <a:srgbClr val="B40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D7D5B578-7A4C-48DE-9209-826D1280AE7E}"/>
              </a:ext>
            </a:extLst>
          </p:cNvPr>
          <p:cNvSpPr/>
          <p:nvPr/>
        </p:nvSpPr>
        <p:spPr>
          <a:xfrm>
            <a:off x="1167925" y="1505155"/>
            <a:ext cx="1031051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000" b="1" cap="all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XXXXXX</a:t>
            </a:r>
            <a:endParaRPr lang="en-US" sz="2000" b="1" cap="all" noProof="1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7FF35597-CFD0-475C-ACAE-60C77EB41D5B}"/>
              </a:ext>
            </a:extLst>
          </p:cNvPr>
          <p:cNvSpPr/>
          <p:nvPr/>
        </p:nvSpPr>
        <p:spPr>
          <a:xfrm>
            <a:off x="1167925" y="2841891"/>
            <a:ext cx="889987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000" b="1" cap="all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</a:t>
            </a:r>
            <a:endParaRPr lang="en-US" sz="2000" b="1" cap="all" noProof="1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B20705B-942E-48C8-8CCF-E047A82B1C9A}"/>
              </a:ext>
            </a:extLst>
          </p:cNvPr>
          <p:cNvSpPr/>
          <p:nvPr/>
        </p:nvSpPr>
        <p:spPr>
          <a:xfrm>
            <a:off x="1167925" y="3510259"/>
            <a:ext cx="889987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000" b="1" cap="all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</a:t>
            </a:r>
            <a:endParaRPr lang="en-US" sz="2000" b="1" cap="all" noProof="1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3E8CF416-A050-4E57-98E3-0220B86BB1D7}"/>
              </a:ext>
            </a:extLst>
          </p:cNvPr>
          <p:cNvSpPr/>
          <p:nvPr/>
        </p:nvSpPr>
        <p:spPr>
          <a:xfrm>
            <a:off x="1167925" y="4178627"/>
            <a:ext cx="748923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000" b="1" cap="all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</a:t>
            </a:r>
            <a:endParaRPr lang="en-US" sz="2000" b="1" cap="all" noProof="1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19C39163-3AA8-44C4-8F16-725F5C012C9E}"/>
              </a:ext>
            </a:extLst>
          </p:cNvPr>
          <p:cNvSpPr/>
          <p:nvPr/>
        </p:nvSpPr>
        <p:spPr>
          <a:xfrm>
            <a:off x="1167925" y="5515361"/>
            <a:ext cx="889987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000" b="1" cap="all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</a:t>
            </a:r>
            <a:endParaRPr lang="en-US" sz="2000" b="1" cap="all" noProof="1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48575236-7578-4C58-8D25-A004F388DB83}"/>
              </a:ext>
            </a:extLst>
          </p:cNvPr>
          <p:cNvSpPr/>
          <p:nvPr/>
        </p:nvSpPr>
        <p:spPr>
          <a:xfrm>
            <a:off x="1167925" y="4846995"/>
            <a:ext cx="889987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000" b="1" cap="all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</a:t>
            </a:r>
            <a:endParaRPr lang="en-US" sz="2000" b="1" cap="all" noProof="1"/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A4DFD57E-9655-403A-AA1E-599FAED98603}"/>
              </a:ext>
            </a:extLst>
          </p:cNvPr>
          <p:cNvSpPr/>
          <p:nvPr/>
        </p:nvSpPr>
        <p:spPr>
          <a:xfrm>
            <a:off x="190914" y="2100456"/>
            <a:ext cx="740349" cy="53949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E9F259D-CC40-4A19-A6E2-ABCF88486C07}"/>
              </a:ext>
            </a:extLst>
          </p:cNvPr>
          <p:cNvSpPr/>
          <p:nvPr/>
        </p:nvSpPr>
        <p:spPr>
          <a:xfrm>
            <a:off x="1167925" y="2173523"/>
            <a:ext cx="889987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sz="2000" b="1" cap="all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</a:t>
            </a:r>
            <a:endParaRPr lang="en-US" sz="2000" b="1" cap="all" noProof="1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A74493A-1B13-4445-9EC6-E423ABC986FC}"/>
              </a:ext>
            </a:extLst>
          </p:cNvPr>
          <p:cNvSpPr/>
          <p:nvPr/>
        </p:nvSpPr>
        <p:spPr>
          <a:xfrm>
            <a:off x="8198903" y="4192202"/>
            <a:ext cx="906017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noProof="1">
                <a:solidFill>
                  <a:schemeClr val="tx1">
                    <a:lumMod val="65000"/>
                    <a:lumOff val="35000"/>
                  </a:schemeClr>
                </a:solidFill>
              </a:rPr>
              <a:t>XXXXXX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5096009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457F9DC-71B0-4D59-AB31-D769ED29F676}"/>
              </a:ext>
            </a:extLst>
          </p:cNvPr>
          <p:cNvSpPr/>
          <p:nvPr/>
        </p:nvSpPr>
        <p:spPr>
          <a:xfrm>
            <a:off x="4629939" y="1038334"/>
            <a:ext cx="1388552" cy="2130963"/>
          </a:xfrm>
          <a:custGeom>
            <a:avLst/>
            <a:gdLst>
              <a:gd name="connsiteX0" fmla="*/ 737842 w 1558863"/>
              <a:gd name="connsiteY0" fmla="*/ 984 h 2392333"/>
              <a:gd name="connsiteX1" fmla="*/ 1477069 w 1558863"/>
              <a:gd name="connsiteY1" fmla="*/ 438904 h 2392333"/>
              <a:gd name="connsiteX2" fmla="*/ 1553851 w 1558863"/>
              <a:gd name="connsiteY2" fmla="*/ 737842 h 2392333"/>
              <a:gd name="connsiteX3" fmla="*/ 1552623 w 1558863"/>
              <a:gd name="connsiteY3" fmla="*/ 764158 h 2392333"/>
              <a:gd name="connsiteX4" fmla="*/ 1555507 w 1558863"/>
              <a:gd name="connsiteY4" fmla="*/ 762762 h 2392333"/>
              <a:gd name="connsiteX5" fmla="*/ 1558863 w 1558863"/>
              <a:gd name="connsiteY5" fmla="*/ 2392333 h 2392333"/>
              <a:gd name="connsiteX6" fmla="*/ 283028 w 1558863"/>
              <a:gd name="connsiteY6" fmla="*/ 1378427 h 2392333"/>
              <a:gd name="connsiteX7" fmla="*/ 285911 w 1558863"/>
              <a:gd name="connsiteY7" fmla="*/ 1377033 h 2392333"/>
              <a:gd name="connsiteX8" fmla="*/ 264514 w 1558863"/>
              <a:gd name="connsiteY8" fmla="*/ 1361664 h 2392333"/>
              <a:gd name="connsiteX9" fmla="*/ 77767 w 1558863"/>
              <a:gd name="connsiteY9" fmla="*/ 1115930 h 2392333"/>
              <a:gd name="connsiteX10" fmla="*/ 438905 w 1558863"/>
              <a:gd name="connsiteY10" fmla="*/ 77766 h 2392333"/>
              <a:gd name="connsiteX11" fmla="*/ 737842 w 1558863"/>
              <a:gd name="connsiteY11" fmla="*/ 984 h 2392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58863" h="2392333">
                <a:moveTo>
                  <a:pt x="737842" y="984"/>
                </a:moveTo>
                <a:cubicBezTo>
                  <a:pt x="1040347" y="-14301"/>
                  <a:pt x="1336852" y="149099"/>
                  <a:pt x="1477069" y="438904"/>
                </a:cubicBezTo>
                <a:cubicBezTo>
                  <a:pt x="1523808" y="535506"/>
                  <a:pt x="1548757" y="637007"/>
                  <a:pt x="1553851" y="737842"/>
                </a:cubicBezTo>
                <a:lnTo>
                  <a:pt x="1552623" y="764158"/>
                </a:lnTo>
                <a:lnTo>
                  <a:pt x="1555507" y="762762"/>
                </a:lnTo>
                <a:lnTo>
                  <a:pt x="1558863" y="2392333"/>
                </a:lnTo>
                <a:lnTo>
                  <a:pt x="283028" y="1378427"/>
                </a:lnTo>
                <a:lnTo>
                  <a:pt x="285911" y="1377033"/>
                </a:lnTo>
                <a:lnTo>
                  <a:pt x="264514" y="1361664"/>
                </a:lnTo>
                <a:cubicBezTo>
                  <a:pt x="188610" y="1295088"/>
                  <a:pt x="124506" y="1212532"/>
                  <a:pt x="77767" y="1115930"/>
                </a:cubicBezTo>
                <a:cubicBezTo>
                  <a:pt x="-109189" y="729523"/>
                  <a:pt x="52498" y="264722"/>
                  <a:pt x="438905" y="77766"/>
                </a:cubicBezTo>
                <a:cubicBezTo>
                  <a:pt x="535506" y="31027"/>
                  <a:pt x="637008" y="6079"/>
                  <a:pt x="737842" y="984"/>
                </a:cubicBezTo>
                <a:close/>
              </a:path>
            </a:pathLst>
          </a:custGeom>
          <a:solidFill>
            <a:srgbClr val="76232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5DC6407-6630-4B13-B73C-559AAE39C0EF}"/>
              </a:ext>
            </a:extLst>
          </p:cNvPr>
          <p:cNvSpPr/>
          <p:nvPr/>
        </p:nvSpPr>
        <p:spPr>
          <a:xfrm>
            <a:off x="4822836" y="1231229"/>
            <a:ext cx="999173" cy="999175"/>
          </a:xfrm>
          <a:custGeom>
            <a:avLst/>
            <a:gdLst>
              <a:gd name="connsiteX0" fmla="*/ 532312 w 1121726"/>
              <a:gd name="connsiteY0" fmla="*/ 711 h 1121727"/>
              <a:gd name="connsiteX1" fmla="*/ 1065622 w 1121726"/>
              <a:gd name="connsiteY1" fmla="*/ 316646 h 1121727"/>
              <a:gd name="connsiteX2" fmla="*/ 805081 w 1121726"/>
              <a:gd name="connsiteY2" fmla="*/ 1065623 h 1121727"/>
              <a:gd name="connsiteX3" fmla="*/ 56105 w 1121726"/>
              <a:gd name="connsiteY3" fmla="*/ 805082 h 1121727"/>
              <a:gd name="connsiteX4" fmla="*/ 316645 w 1121726"/>
              <a:gd name="connsiteY4" fmla="*/ 56105 h 1121727"/>
              <a:gd name="connsiteX5" fmla="*/ 532312 w 1121726"/>
              <a:gd name="connsiteY5" fmla="*/ 711 h 1121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21726" h="1121727">
                <a:moveTo>
                  <a:pt x="532312" y="711"/>
                </a:moveTo>
                <a:cubicBezTo>
                  <a:pt x="750552" y="-10316"/>
                  <a:pt x="964464" y="107568"/>
                  <a:pt x="1065622" y="316646"/>
                </a:cubicBezTo>
                <a:cubicBezTo>
                  <a:pt x="1200500" y="595416"/>
                  <a:pt x="1083852" y="930745"/>
                  <a:pt x="805081" y="1065623"/>
                </a:cubicBezTo>
                <a:cubicBezTo>
                  <a:pt x="526311" y="1200500"/>
                  <a:pt x="190982" y="1083852"/>
                  <a:pt x="56105" y="805082"/>
                </a:cubicBezTo>
                <a:cubicBezTo>
                  <a:pt x="-78773" y="526312"/>
                  <a:pt x="37875" y="190983"/>
                  <a:pt x="316645" y="56105"/>
                </a:cubicBezTo>
                <a:cubicBezTo>
                  <a:pt x="386338" y="22386"/>
                  <a:pt x="459565" y="4387"/>
                  <a:pt x="532312" y="711"/>
                </a:cubicBezTo>
                <a:close/>
              </a:path>
            </a:pathLst>
          </a:custGeom>
          <a:gradFill>
            <a:gsLst>
              <a:gs pos="0">
                <a:schemeClr val="bg1"/>
              </a:gs>
              <a:gs pos="50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/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363A439A-5A17-4AFB-A876-30B50592FA1B}"/>
              </a:ext>
            </a:extLst>
          </p:cNvPr>
          <p:cNvGrpSpPr/>
          <p:nvPr/>
        </p:nvGrpSpPr>
        <p:grpSpPr>
          <a:xfrm>
            <a:off x="3627120" y="2252430"/>
            <a:ext cx="2391371" cy="1384951"/>
            <a:chOff x="3627120" y="2252430"/>
            <a:chExt cx="2391371" cy="1384951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C6C1885-B4E3-4BEF-BB1D-0AF51AB90DF4}"/>
                </a:ext>
              </a:extLst>
            </p:cNvPr>
            <p:cNvSpPr/>
            <p:nvPr/>
          </p:nvSpPr>
          <p:spPr>
            <a:xfrm>
              <a:off x="3627120" y="2252430"/>
              <a:ext cx="2251049" cy="1384951"/>
            </a:xfrm>
            <a:custGeom>
              <a:avLst/>
              <a:gdLst>
                <a:gd name="connsiteX0" fmla="*/ 792860 w 2527148"/>
                <a:gd name="connsiteY0" fmla="*/ 169 h 1554819"/>
                <a:gd name="connsiteX1" fmla="*/ 949119 w 2527148"/>
                <a:gd name="connsiteY1" fmla="*/ 19374 h 1554819"/>
                <a:gd name="connsiteX2" fmla="*/ 1230687 w 2527148"/>
                <a:gd name="connsiteY2" fmla="*/ 145782 h 1554819"/>
                <a:gd name="connsiteX3" fmla="*/ 1250492 w 2527148"/>
                <a:gd name="connsiteY3" fmla="*/ 163154 h 1554819"/>
                <a:gd name="connsiteX4" fmla="*/ 1251200 w 2527148"/>
                <a:gd name="connsiteY4" fmla="*/ 160029 h 1554819"/>
                <a:gd name="connsiteX5" fmla="*/ 2527148 w 2527148"/>
                <a:gd name="connsiteY5" fmla="*/ 1173671 h 1554819"/>
                <a:gd name="connsiteX6" fmla="*/ 938904 w 2527148"/>
                <a:gd name="connsiteY6" fmla="*/ 1538695 h 1554819"/>
                <a:gd name="connsiteX7" fmla="*/ 939612 w 2527148"/>
                <a:gd name="connsiteY7" fmla="*/ 1535571 h 1554819"/>
                <a:gd name="connsiteX8" fmla="*/ 914254 w 2527148"/>
                <a:gd name="connsiteY8" fmla="*/ 1542713 h 1554819"/>
                <a:gd name="connsiteX9" fmla="*/ 605699 w 2527148"/>
                <a:gd name="connsiteY9" fmla="*/ 1535446 h 1554819"/>
                <a:gd name="connsiteX10" fmla="*/ 19373 w 2527148"/>
                <a:gd name="connsiteY10" fmla="*/ 605700 h 1554819"/>
                <a:gd name="connsiteX11" fmla="*/ 792860 w 2527148"/>
                <a:gd name="connsiteY11" fmla="*/ 169 h 1554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7148" h="1554819">
                  <a:moveTo>
                    <a:pt x="792860" y="169"/>
                  </a:moveTo>
                  <a:cubicBezTo>
                    <a:pt x="844493" y="1250"/>
                    <a:pt x="896787" y="7520"/>
                    <a:pt x="949119" y="19374"/>
                  </a:cubicBezTo>
                  <a:cubicBezTo>
                    <a:pt x="1053782" y="43083"/>
                    <a:pt x="1148686" y="86880"/>
                    <a:pt x="1230687" y="145782"/>
                  </a:cubicBezTo>
                  <a:lnTo>
                    <a:pt x="1250492" y="163154"/>
                  </a:lnTo>
                  <a:lnTo>
                    <a:pt x="1251200" y="160029"/>
                  </a:lnTo>
                  <a:lnTo>
                    <a:pt x="2527148" y="1173671"/>
                  </a:lnTo>
                  <a:lnTo>
                    <a:pt x="938904" y="1538695"/>
                  </a:lnTo>
                  <a:lnTo>
                    <a:pt x="939612" y="1535571"/>
                  </a:lnTo>
                  <a:lnTo>
                    <a:pt x="914254" y="1542713"/>
                  </a:lnTo>
                  <a:cubicBezTo>
                    <a:pt x="814875" y="1560528"/>
                    <a:pt x="710361" y="1559154"/>
                    <a:pt x="605699" y="1535446"/>
                  </a:cubicBezTo>
                  <a:cubicBezTo>
                    <a:pt x="187047" y="1440613"/>
                    <a:pt x="-75459" y="1024352"/>
                    <a:pt x="19373" y="605700"/>
                  </a:cubicBezTo>
                  <a:cubicBezTo>
                    <a:pt x="102352" y="239380"/>
                    <a:pt x="431424" y="-7392"/>
                    <a:pt x="792860" y="169"/>
                  </a:cubicBezTo>
                  <a:close/>
                </a:path>
              </a:pathLst>
            </a:custGeom>
            <a:solidFill>
              <a:srgbClr val="5E1C2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84EAEB6-B61C-432C-BA56-84F2E1C85723}"/>
                </a:ext>
              </a:extLst>
            </p:cNvPr>
            <p:cNvSpPr/>
            <p:nvPr/>
          </p:nvSpPr>
          <p:spPr>
            <a:xfrm>
              <a:off x="3820013" y="2445323"/>
              <a:ext cx="999164" cy="999164"/>
            </a:xfrm>
            <a:custGeom>
              <a:avLst/>
              <a:gdLst>
                <a:gd name="connsiteX0" fmla="*/ 572006 w 1121715"/>
                <a:gd name="connsiteY0" fmla="*/ 122 h 1121714"/>
                <a:gd name="connsiteX1" fmla="*/ 684738 w 1121715"/>
                <a:gd name="connsiteY1" fmla="*/ 13977 h 1121714"/>
                <a:gd name="connsiteX2" fmla="*/ 1107738 w 1121715"/>
                <a:gd name="connsiteY2" fmla="*/ 684736 h 1121714"/>
                <a:gd name="connsiteX3" fmla="*/ 436979 w 1121715"/>
                <a:gd name="connsiteY3" fmla="*/ 1107737 h 1121714"/>
                <a:gd name="connsiteX4" fmla="*/ 13978 w 1121715"/>
                <a:gd name="connsiteY4" fmla="*/ 436978 h 1121714"/>
                <a:gd name="connsiteX5" fmla="*/ 572006 w 1121715"/>
                <a:gd name="connsiteY5" fmla="*/ 122 h 1121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21715" h="1121714">
                  <a:moveTo>
                    <a:pt x="572006" y="122"/>
                  </a:moveTo>
                  <a:cubicBezTo>
                    <a:pt x="609256" y="901"/>
                    <a:pt x="646984" y="5425"/>
                    <a:pt x="684738" y="13977"/>
                  </a:cubicBezTo>
                  <a:cubicBezTo>
                    <a:pt x="986771" y="82394"/>
                    <a:pt x="1176155" y="382703"/>
                    <a:pt x="1107738" y="684736"/>
                  </a:cubicBezTo>
                  <a:cubicBezTo>
                    <a:pt x="1039322" y="986770"/>
                    <a:pt x="739012" y="1176154"/>
                    <a:pt x="436979" y="1107737"/>
                  </a:cubicBezTo>
                  <a:cubicBezTo>
                    <a:pt x="134946" y="1039321"/>
                    <a:pt x="-54438" y="739011"/>
                    <a:pt x="13978" y="436978"/>
                  </a:cubicBezTo>
                  <a:cubicBezTo>
                    <a:pt x="73843" y="172699"/>
                    <a:pt x="311250" y="-5333"/>
                    <a:pt x="572006" y="122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/>
            <a:effectLst>
              <a:outerShdw blurRad="1651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BF17233-2199-499C-A33D-4B0B9ABD9495}"/>
                </a:ext>
              </a:extLst>
            </p:cNvPr>
            <p:cNvSpPr/>
            <p:nvPr/>
          </p:nvSpPr>
          <p:spPr>
            <a:xfrm>
              <a:off x="5248380" y="2911997"/>
              <a:ext cx="629789" cy="529279"/>
            </a:xfrm>
            <a:custGeom>
              <a:avLst/>
              <a:gdLst>
                <a:gd name="connsiteX0" fmla="*/ 145550 w 636319"/>
                <a:gd name="connsiteY0" fmla="*/ 0 h 534767"/>
                <a:gd name="connsiteX1" fmla="*/ 636319 w 636319"/>
                <a:gd name="connsiteY1" fmla="*/ 389878 h 534767"/>
                <a:gd name="connsiteX2" fmla="*/ 5901 w 636319"/>
                <a:gd name="connsiteY2" fmla="*/ 534767 h 534767"/>
                <a:gd name="connsiteX3" fmla="*/ 0 w 636319"/>
                <a:gd name="connsiteY3" fmla="*/ 476236 h 534767"/>
                <a:gd name="connsiteX4" fmla="*/ 145423 w 636319"/>
                <a:gd name="connsiteY4" fmla="*/ 154 h 534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6319" h="534767">
                  <a:moveTo>
                    <a:pt x="145550" y="0"/>
                  </a:moveTo>
                  <a:lnTo>
                    <a:pt x="636319" y="389878"/>
                  </a:lnTo>
                  <a:lnTo>
                    <a:pt x="5901" y="534767"/>
                  </a:lnTo>
                  <a:lnTo>
                    <a:pt x="0" y="476236"/>
                  </a:lnTo>
                  <a:cubicBezTo>
                    <a:pt x="0" y="299885"/>
                    <a:pt x="53611" y="136054"/>
                    <a:pt x="145423" y="154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CD047D0-A577-45FB-9269-2EC8486F5B79}"/>
                </a:ext>
              </a:extLst>
            </p:cNvPr>
            <p:cNvSpPr/>
            <p:nvPr/>
          </p:nvSpPr>
          <p:spPr>
            <a:xfrm>
              <a:off x="5516191" y="2548036"/>
              <a:ext cx="502300" cy="621261"/>
            </a:xfrm>
            <a:custGeom>
              <a:avLst/>
              <a:gdLst>
                <a:gd name="connsiteX0" fmla="*/ 506215 w 507508"/>
                <a:gd name="connsiteY0" fmla="*/ 0 h 627703"/>
                <a:gd name="connsiteX1" fmla="*/ 507508 w 507508"/>
                <a:gd name="connsiteY1" fmla="*/ 627703 h 627703"/>
                <a:gd name="connsiteX2" fmla="*/ 0 w 507508"/>
                <a:gd name="connsiteY2" fmla="*/ 224386 h 627703"/>
                <a:gd name="connsiteX3" fmla="*/ 104831 w 507508"/>
                <a:gd name="connsiteY3" fmla="*/ 137893 h 627703"/>
                <a:gd name="connsiteX4" fmla="*/ 409306 w 507508"/>
                <a:gd name="connsiteY4" fmla="*/ 9770 h 627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7508" h="627703">
                  <a:moveTo>
                    <a:pt x="506215" y="0"/>
                  </a:moveTo>
                  <a:lnTo>
                    <a:pt x="507508" y="627703"/>
                  </a:lnTo>
                  <a:lnTo>
                    <a:pt x="0" y="224386"/>
                  </a:lnTo>
                  <a:lnTo>
                    <a:pt x="104831" y="137893"/>
                  </a:lnTo>
                  <a:cubicBezTo>
                    <a:pt x="195431" y="76685"/>
                    <a:pt x="298445" y="32455"/>
                    <a:pt x="409306" y="977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0F94558B-30AB-466F-94C2-CAB0FF1A5F0D}"/>
              </a:ext>
            </a:extLst>
          </p:cNvPr>
          <p:cNvGrpSpPr/>
          <p:nvPr/>
        </p:nvGrpSpPr>
        <p:grpSpPr>
          <a:xfrm>
            <a:off x="6189160" y="1035609"/>
            <a:ext cx="1385609" cy="2133688"/>
            <a:chOff x="6189160" y="1035609"/>
            <a:chExt cx="1385609" cy="2133688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4E1581A-90F2-42B4-A77B-A376F0338009}"/>
                </a:ext>
              </a:extLst>
            </p:cNvPr>
            <p:cNvSpPr/>
            <p:nvPr/>
          </p:nvSpPr>
          <p:spPr>
            <a:xfrm>
              <a:off x="6189160" y="1035609"/>
              <a:ext cx="1385609" cy="2133688"/>
            </a:xfrm>
            <a:custGeom>
              <a:avLst/>
              <a:gdLst>
                <a:gd name="connsiteX0" fmla="*/ 814742 w 1555558"/>
                <a:gd name="connsiteY0" fmla="*/ 841 h 2395392"/>
                <a:gd name="connsiteX1" fmla="*/ 1113971 w 1555558"/>
                <a:gd name="connsiteY1" fmla="*/ 76479 h 2395392"/>
                <a:gd name="connsiteX2" fmla="*/ 1479079 w 1555558"/>
                <a:gd name="connsiteY2" fmla="*/ 1113253 h 2395392"/>
                <a:gd name="connsiteX3" fmla="*/ 1293275 w 1555558"/>
                <a:gd name="connsiteY3" fmla="*/ 1359699 h 2395392"/>
                <a:gd name="connsiteX4" fmla="*/ 1271936 w 1555558"/>
                <a:gd name="connsiteY4" fmla="*/ 1375150 h 2395392"/>
                <a:gd name="connsiteX5" fmla="*/ 1274826 w 1555558"/>
                <a:gd name="connsiteY5" fmla="*/ 1376535 h 2395392"/>
                <a:gd name="connsiteX6" fmla="*/ 3038 w 1555558"/>
                <a:gd name="connsiteY6" fmla="*/ 2395392 h 2395392"/>
                <a:gd name="connsiteX7" fmla="*/ 0 w 1555558"/>
                <a:gd name="connsiteY7" fmla="*/ 765744 h 2395392"/>
                <a:gd name="connsiteX8" fmla="*/ 2888 w 1555558"/>
                <a:gd name="connsiteY8" fmla="*/ 767128 h 2395392"/>
                <a:gd name="connsiteX9" fmla="*/ 1559 w 1555558"/>
                <a:gd name="connsiteY9" fmla="*/ 740817 h 2395392"/>
                <a:gd name="connsiteX10" fmla="*/ 77197 w 1555558"/>
                <a:gd name="connsiteY10" fmla="*/ 441587 h 2395392"/>
                <a:gd name="connsiteX11" fmla="*/ 814742 w 1555558"/>
                <a:gd name="connsiteY11" fmla="*/ 841 h 2395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55558" h="2395392">
                  <a:moveTo>
                    <a:pt x="814742" y="841"/>
                  </a:moveTo>
                  <a:cubicBezTo>
                    <a:pt x="915595" y="5550"/>
                    <a:pt x="1017191" y="30110"/>
                    <a:pt x="1113971" y="76479"/>
                  </a:cubicBezTo>
                  <a:cubicBezTo>
                    <a:pt x="1501090" y="261954"/>
                    <a:pt x="1664555" y="726133"/>
                    <a:pt x="1479079" y="1113253"/>
                  </a:cubicBezTo>
                  <a:cubicBezTo>
                    <a:pt x="1432710" y="1210033"/>
                    <a:pt x="1368923" y="1292834"/>
                    <a:pt x="1293275" y="1359699"/>
                  </a:cubicBezTo>
                  <a:lnTo>
                    <a:pt x="1271936" y="1375150"/>
                  </a:lnTo>
                  <a:lnTo>
                    <a:pt x="1274826" y="1376535"/>
                  </a:lnTo>
                  <a:lnTo>
                    <a:pt x="3038" y="2395392"/>
                  </a:lnTo>
                  <a:lnTo>
                    <a:pt x="0" y="765744"/>
                  </a:lnTo>
                  <a:lnTo>
                    <a:pt x="2888" y="767128"/>
                  </a:lnTo>
                  <a:lnTo>
                    <a:pt x="1559" y="740817"/>
                  </a:lnTo>
                  <a:cubicBezTo>
                    <a:pt x="6268" y="639963"/>
                    <a:pt x="30828" y="538367"/>
                    <a:pt x="77197" y="441587"/>
                  </a:cubicBezTo>
                  <a:cubicBezTo>
                    <a:pt x="216303" y="151248"/>
                    <a:pt x="512181" y="-13286"/>
                    <a:pt x="814742" y="8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C1C02B4-6325-4735-A606-234ED9B41705}"/>
                </a:ext>
              </a:extLst>
            </p:cNvPr>
            <p:cNvSpPr/>
            <p:nvPr/>
          </p:nvSpPr>
          <p:spPr>
            <a:xfrm>
              <a:off x="6382696" y="1228505"/>
              <a:ext cx="999177" cy="999178"/>
            </a:xfrm>
            <a:custGeom>
              <a:avLst/>
              <a:gdLst>
                <a:gd name="connsiteX0" fmla="*/ 587272 w 1121729"/>
                <a:gd name="connsiteY0" fmla="*/ 607 h 1121730"/>
                <a:gd name="connsiteX1" fmla="*/ 803149 w 1121729"/>
                <a:gd name="connsiteY1" fmla="*/ 55176 h 1121730"/>
                <a:gd name="connsiteX2" fmla="*/ 1066555 w 1121729"/>
                <a:gd name="connsiteY2" fmla="*/ 803150 h 1121730"/>
                <a:gd name="connsiteX3" fmla="*/ 318581 w 1121729"/>
                <a:gd name="connsiteY3" fmla="*/ 1066555 h 1121730"/>
                <a:gd name="connsiteX4" fmla="*/ 55175 w 1121729"/>
                <a:gd name="connsiteY4" fmla="*/ 318581 h 1121730"/>
                <a:gd name="connsiteX5" fmla="*/ 587272 w 1121729"/>
                <a:gd name="connsiteY5" fmla="*/ 607 h 1121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21729" h="1121730">
                  <a:moveTo>
                    <a:pt x="587272" y="607"/>
                  </a:moveTo>
                  <a:cubicBezTo>
                    <a:pt x="660033" y="4004"/>
                    <a:pt x="733328" y="21723"/>
                    <a:pt x="803149" y="55176"/>
                  </a:cubicBezTo>
                  <a:cubicBezTo>
                    <a:pt x="1082434" y="188985"/>
                    <a:pt x="1200364" y="523865"/>
                    <a:pt x="1066555" y="803150"/>
                  </a:cubicBezTo>
                  <a:cubicBezTo>
                    <a:pt x="932745" y="1082434"/>
                    <a:pt x="597865" y="1200365"/>
                    <a:pt x="318581" y="1066555"/>
                  </a:cubicBezTo>
                  <a:cubicBezTo>
                    <a:pt x="39296" y="932745"/>
                    <a:pt x="-78634" y="597865"/>
                    <a:pt x="55175" y="318581"/>
                  </a:cubicBezTo>
                  <a:cubicBezTo>
                    <a:pt x="155533" y="109118"/>
                    <a:pt x="368992" y="-9584"/>
                    <a:pt x="587272" y="607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/>
            <a:effectLst>
              <a:outerShdw blurRad="1651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8863CEF-3A06-4939-8501-D77779281717}"/>
                </a:ext>
              </a:extLst>
            </p:cNvPr>
            <p:cNvSpPr/>
            <p:nvPr/>
          </p:nvSpPr>
          <p:spPr>
            <a:xfrm>
              <a:off x="6190713" y="2550621"/>
              <a:ext cx="487227" cy="618676"/>
            </a:xfrm>
            <a:custGeom>
              <a:avLst/>
              <a:gdLst>
                <a:gd name="connsiteX0" fmla="*/ 0 w 492279"/>
                <a:gd name="connsiteY0" fmla="*/ 0 h 625091"/>
                <a:gd name="connsiteX1" fmla="*/ 71005 w 492279"/>
                <a:gd name="connsiteY1" fmla="*/ 7158 h 625091"/>
                <a:gd name="connsiteX2" fmla="*/ 375481 w 492279"/>
                <a:gd name="connsiteY2" fmla="*/ 135281 h 625091"/>
                <a:gd name="connsiteX3" fmla="*/ 492279 w 492279"/>
                <a:gd name="connsiteY3" fmla="*/ 231649 h 625091"/>
                <a:gd name="connsiteX4" fmla="*/ 1165 w 492279"/>
                <a:gd name="connsiteY4" fmla="*/ 625091 h 625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279" h="625091">
                  <a:moveTo>
                    <a:pt x="0" y="0"/>
                  </a:moveTo>
                  <a:lnTo>
                    <a:pt x="71005" y="7158"/>
                  </a:lnTo>
                  <a:cubicBezTo>
                    <a:pt x="181867" y="29843"/>
                    <a:pt x="284880" y="74073"/>
                    <a:pt x="375481" y="135281"/>
                  </a:cubicBezTo>
                  <a:lnTo>
                    <a:pt x="492279" y="231649"/>
                  </a:lnTo>
                  <a:lnTo>
                    <a:pt x="1165" y="625091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31EDAB14-F222-42FF-91CD-5B6D022CD0A2}"/>
              </a:ext>
            </a:extLst>
          </p:cNvPr>
          <p:cNvGrpSpPr/>
          <p:nvPr/>
        </p:nvGrpSpPr>
        <p:grpSpPr>
          <a:xfrm>
            <a:off x="6315916" y="2248604"/>
            <a:ext cx="2248964" cy="1384957"/>
            <a:chOff x="6315916" y="2248604"/>
            <a:chExt cx="2248964" cy="1384957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1F53D37-C99B-4E93-B7C2-8288494F0CB0}"/>
                </a:ext>
              </a:extLst>
            </p:cNvPr>
            <p:cNvSpPr/>
            <p:nvPr/>
          </p:nvSpPr>
          <p:spPr>
            <a:xfrm>
              <a:off x="6315916" y="2248604"/>
              <a:ext cx="2248964" cy="1384957"/>
            </a:xfrm>
            <a:custGeom>
              <a:avLst/>
              <a:gdLst>
                <a:gd name="connsiteX0" fmla="*/ 1727477 w 2524807"/>
                <a:gd name="connsiteY0" fmla="*/ 274 h 1554826"/>
                <a:gd name="connsiteX1" fmla="*/ 2504430 w 2524807"/>
                <a:gd name="connsiteY1" fmla="*/ 601349 h 1554826"/>
                <a:gd name="connsiteX2" fmla="*/ 1923458 w 2524807"/>
                <a:gd name="connsiteY2" fmla="*/ 1534449 h 1554826"/>
                <a:gd name="connsiteX3" fmla="*/ 1614949 w 2524807"/>
                <a:gd name="connsiteY3" fmla="*/ 1543490 h 1554826"/>
                <a:gd name="connsiteX4" fmla="*/ 1589550 w 2524807"/>
                <a:gd name="connsiteY4" fmla="*/ 1536493 h 1554826"/>
                <a:gd name="connsiteX5" fmla="*/ 1590276 w 2524807"/>
                <a:gd name="connsiteY5" fmla="*/ 1539614 h 1554826"/>
                <a:gd name="connsiteX6" fmla="*/ 0 w 2524807"/>
                <a:gd name="connsiteY6" fmla="*/ 1183895 h 1554826"/>
                <a:gd name="connsiteX7" fmla="*/ 1270062 w 2524807"/>
                <a:gd name="connsiteY7" fmla="*/ 162767 h 1554826"/>
                <a:gd name="connsiteX8" fmla="*/ 1270788 w 2524807"/>
                <a:gd name="connsiteY8" fmla="*/ 165887 h 1554826"/>
                <a:gd name="connsiteX9" fmla="*/ 1290494 w 2524807"/>
                <a:gd name="connsiteY9" fmla="*/ 148400 h 1554826"/>
                <a:gd name="connsiteX10" fmla="*/ 1571330 w 2524807"/>
                <a:gd name="connsiteY10" fmla="*/ 20377 h 1554826"/>
                <a:gd name="connsiteX11" fmla="*/ 1727477 w 2524807"/>
                <a:gd name="connsiteY11" fmla="*/ 274 h 1554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4807" h="1554826">
                  <a:moveTo>
                    <a:pt x="1727477" y="274"/>
                  </a:moveTo>
                  <a:cubicBezTo>
                    <a:pt x="2088863" y="-9365"/>
                    <a:pt x="2419348" y="235512"/>
                    <a:pt x="2504430" y="601349"/>
                  </a:cubicBezTo>
                  <a:cubicBezTo>
                    <a:pt x="2601667" y="1019449"/>
                    <a:pt x="2341557" y="1437212"/>
                    <a:pt x="1923458" y="1534449"/>
                  </a:cubicBezTo>
                  <a:cubicBezTo>
                    <a:pt x="1818933" y="1558759"/>
                    <a:pt x="1714429" y="1560734"/>
                    <a:pt x="1614949" y="1543490"/>
                  </a:cubicBezTo>
                  <a:lnTo>
                    <a:pt x="1589550" y="1536493"/>
                  </a:lnTo>
                  <a:lnTo>
                    <a:pt x="1590276" y="1539614"/>
                  </a:lnTo>
                  <a:lnTo>
                    <a:pt x="0" y="1183895"/>
                  </a:lnTo>
                  <a:lnTo>
                    <a:pt x="1270062" y="162767"/>
                  </a:lnTo>
                  <a:lnTo>
                    <a:pt x="1270788" y="165887"/>
                  </a:lnTo>
                  <a:lnTo>
                    <a:pt x="1290494" y="148400"/>
                  </a:lnTo>
                  <a:cubicBezTo>
                    <a:pt x="1372155" y="89028"/>
                    <a:pt x="1466805" y="44686"/>
                    <a:pt x="1571330" y="20377"/>
                  </a:cubicBezTo>
                  <a:cubicBezTo>
                    <a:pt x="1623593" y="8222"/>
                    <a:pt x="1675850" y="1651"/>
                    <a:pt x="1727477" y="274"/>
                  </a:cubicBezTo>
                  <a:close/>
                </a:path>
              </a:pathLst>
            </a:custGeom>
            <a:solidFill>
              <a:srgbClr val="B4007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69E397A-44A4-482D-8079-DFB286A7F042}"/>
                </a:ext>
              </a:extLst>
            </p:cNvPr>
            <p:cNvSpPr/>
            <p:nvPr/>
          </p:nvSpPr>
          <p:spPr>
            <a:xfrm>
              <a:off x="7372815" y="2441499"/>
              <a:ext cx="999170" cy="999170"/>
            </a:xfrm>
            <a:custGeom>
              <a:avLst/>
              <a:gdLst>
                <a:gd name="connsiteX0" fmla="*/ 546492 w 1121721"/>
                <a:gd name="connsiteY0" fmla="*/ 199 h 1121721"/>
                <a:gd name="connsiteX1" fmla="*/ 1107020 w 1121721"/>
                <a:gd name="connsiteY1" fmla="*/ 433841 h 1121721"/>
                <a:gd name="connsiteX2" fmla="*/ 687882 w 1121721"/>
                <a:gd name="connsiteY2" fmla="*/ 1107020 h 1121721"/>
                <a:gd name="connsiteX3" fmla="*/ 14702 w 1121721"/>
                <a:gd name="connsiteY3" fmla="*/ 687881 h 1121721"/>
                <a:gd name="connsiteX4" fmla="*/ 433841 w 1121721"/>
                <a:gd name="connsiteY4" fmla="*/ 14702 h 1121721"/>
                <a:gd name="connsiteX5" fmla="*/ 546492 w 1121721"/>
                <a:gd name="connsiteY5" fmla="*/ 199 h 1121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21721" h="1121721">
                  <a:moveTo>
                    <a:pt x="546492" y="199"/>
                  </a:moveTo>
                  <a:cubicBezTo>
                    <a:pt x="807211" y="-6754"/>
                    <a:pt x="1045638" y="169911"/>
                    <a:pt x="1107020" y="433841"/>
                  </a:cubicBezTo>
                  <a:cubicBezTo>
                    <a:pt x="1177171" y="735476"/>
                    <a:pt x="989516" y="1036869"/>
                    <a:pt x="687882" y="1107020"/>
                  </a:cubicBezTo>
                  <a:cubicBezTo>
                    <a:pt x="386247" y="1177171"/>
                    <a:pt x="84854" y="989516"/>
                    <a:pt x="14702" y="687881"/>
                  </a:cubicBezTo>
                  <a:cubicBezTo>
                    <a:pt x="-55449" y="386246"/>
                    <a:pt x="132206" y="84853"/>
                    <a:pt x="433841" y="14702"/>
                  </a:cubicBezTo>
                  <a:cubicBezTo>
                    <a:pt x="471546" y="5934"/>
                    <a:pt x="509246" y="1193"/>
                    <a:pt x="546492" y="199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/>
            <a:effectLst>
              <a:outerShdw blurRad="1651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90D3CB5-77CB-4DCA-8477-E9A0D735D208}"/>
                </a:ext>
              </a:extLst>
            </p:cNvPr>
            <p:cNvSpPr/>
            <p:nvPr/>
          </p:nvSpPr>
          <p:spPr>
            <a:xfrm>
              <a:off x="6315916" y="2919017"/>
              <a:ext cx="617989" cy="521093"/>
            </a:xfrm>
            <a:custGeom>
              <a:avLst/>
              <a:gdLst>
                <a:gd name="connsiteX0" fmla="*/ 482740 w 624397"/>
                <a:gd name="connsiteY0" fmla="*/ 0 h 526496"/>
                <a:gd name="connsiteX1" fmla="*/ 557482 w 624397"/>
                <a:gd name="connsiteY1" fmla="*/ 137702 h 526496"/>
                <a:gd name="connsiteX2" fmla="*/ 624397 w 624397"/>
                <a:gd name="connsiteY2" fmla="*/ 469144 h 526496"/>
                <a:gd name="connsiteX3" fmla="*/ 618616 w 624397"/>
                <a:gd name="connsiteY3" fmla="*/ 526496 h 526496"/>
                <a:gd name="connsiteX4" fmla="*/ 0 w 624397"/>
                <a:gd name="connsiteY4" fmla="*/ 388122 h 526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397" h="526496">
                  <a:moveTo>
                    <a:pt x="482740" y="0"/>
                  </a:moveTo>
                  <a:lnTo>
                    <a:pt x="557482" y="137702"/>
                  </a:lnTo>
                  <a:cubicBezTo>
                    <a:pt x="600570" y="239574"/>
                    <a:pt x="624397" y="351576"/>
                    <a:pt x="624397" y="469144"/>
                  </a:cubicBezTo>
                  <a:lnTo>
                    <a:pt x="618616" y="526496"/>
                  </a:lnTo>
                  <a:lnTo>
                    <a:pt x="0" y="388122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660E14AD-F154-4C13-9E33-1300AEEB9DE8}"/>
              </a:ext>
            </a:extLst>
          </p:cNvPr>
          <p:cNvGrpSpPr/>
          <p:nvPr/>
        </p:nvGrpSpPr>
        <p:grpSpPr>
          <a:xfrm>
            <a:off x="6271947" y="3539529"/>
            <a:ext cx="1944291" cy="1685524"/>
            <a:chOff x="6271947" y="3539529"/>
            <a:chExt cx="1944291" cy="1685524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F676948-DBF2-49A5-90E2-923BAD6A1A4A}"/>
                </a:ext>
              </a:extLst>
            </p:cNvPr>
            <p:cNvSpPr/>
            <p:nvPr/>
          </p:nvSpPr>
          <p:spPr>
            <a:xfrm>
              <a:off x="6271947" y="3539529"/>
              <a:ext cx="1944291" cy="1685524"/>
            </a:xfrm>
            <a:custGeom>
              <a:avLst/>
              <a:gdLst>
                <a:gd name="connsiteX0" fmla="*/ 0 w 2182764"/>
                <a:gd name="connsiteY0" fmla="*/ 0 h 1892259"/>
                <a:gd name="connsiteX1" fmla="*/ 1589647 w 2182764"/>
                <a:gd name="connsiteY1" fmla="*/ 358865 h 1892259"/>
                <a:gd name="connsiteX2" fmla="*/ 1588554 w 2182764"/>
                <a:gd name="connsiteY2" fmla="*/ 360242 h 1892259"/>
                <a:gd name="connsiteX3" fmla="*/ 1685792 w 2182764"/>
                <a:gd name="connsiteY3" fmla="*/ 389829 h 1892259"/>
                <a:gd name="connsiteX4" fmla="*/ 1888573 w 2182764"/>
                <a:gd name="connsiteY4" fmla="*/ 506107 h 1892259"/>
                <a:gd name="connsiteX5" fmla="*/ 2014376 w 2182764"/>
                <a:gd name="connsiteY5" fmla="*/ 1598068 h 1892259"/>
                <a:gd name="connsiteX6" fmla="*/ 922415 w 2182764"/>
                <a:gd name="connsiteY6" fmla="*/ 1723871 h 1892259"/>
                <a:gd name="connsiteX7" fmla="*/ 732661 w 2182764"/>
                <a:gd name="connsiteY7" fmla="*/ 1504504 h 1892259"/>
                <a:gd name="connsiteX8" fmla="*/ 713531 w 2182764"/>
                <a:gd name="connsiteY8" fmla="*/ 1463137 h 1892259"/>
                <a:gd name="connsiteX9" fmla="*/ 711054 w 2182764"/>
                <a:gd name="connsiteY9" fmla="*/ 1466259 h 1892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82764" h="1892259">
                  <a:moveTo>
                    <a:pt x="0" y="0"/>
                  </a:moveTo>
                  <a:lnTo>
                    <a:pt x="1589647" y="358865"/>
                  </a:lnTo>
                  <a:lnTo>
                    <a:pt x="1588554" y="360242"/>
                  </a:lnTo>
                  <a:lnTo>
                    <a:pt x="1685792" y="389829"/>
                  </a:lnTo>
                  <a:cubicBezTo>
                    <a:pt x="1757104" y="417418"/>
                    <a:pt x="1825521" y="456083"/>
                    <a:pt x="1888573" y="506107"/>
                  </a:cubicBezTo>
                  <a:cubicBezTo>
                    <a:pt x="2224849" y="772905"/>
                    <a:pt x="2281173" y="1261792"/>
                    <a:pt x="2014376" y="1598068"/>
                  </a:cubicBezTo>
                  <a:cubicBezTo>
                    <a:pt x="1747579" y="1934344"/>
                    <a:pt x="1258692" y="1990668"/>
                    <a:pt x="922415" y="1723871"/>
                  </a:cubicBezTo>
                  <a:cubicBezTo>
                    <a:pt x="843601" y="1661340"/>
                    <a:pt x="780164" y="1586610"/>
                    <a:pt x="732661" y="1504504"/>
                  </a:cubicBezTo>
                  <a:lnTo>
                    <a:pt x="713531" y="1463137"/>
                  </a:lnTo>
                  <a:lnTo>
                    <a:pt x="711054" y="146625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594055D7-6E60-40EB-BB65-520FB63ED11E}"/>
                </a:ext>
              </a:extLst>
            </p:cNvPr>
            <p:cNvSpPr/>
            <p:nvPr/>
          </p:nvSpPr>
          <p:spPr>
            <a:xfrm>
              <a:off x="7024394" y="4033208"/>
              <a:ext cx="998985" cy="998986"/>
            </a:xfrm>
            <a:custGeom>
              <a:avLst/>
              <a:gdLst>
                <a:gd name="connsiteX0" fmla="*/ 604148 w 1121513"/>
                <a:gd name="connsiteY0" fmla="*/ 1647 h 1121514"/>
                <a:gd name="connsiteX1" fmla="*/ 909271 w 1121513"/>
                <a:gd name="connsiteY1" fmla="*/ 121484 h 1121514"/>
                <a:gd name="connsiteX2" fmla="*/ 1000031 w 1121513"/>
                <a:gd name="connsiteY2" fmla="*/ 909272 h 1121514"/>
                <a:gd name="connsiteX3" fmla="*/ 212243 w 1121513"/>
                <a:gd name="connsiteY3" fmla="*/ 1000032 h 1121514"/>
                <a:gd name="connsiteX4" fmla="*/ 121483 w 1121513"/>
                <a:gd name="connsiteY4" fmla="*/ 212244 h 1121514"/>
                <a:gd name="connsiteX5" fmla="*/ 604148 w 1121513"/>
                <a:gd name="connsiteY5" fmla="*/ 1647 h 1121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21513" h="1121514">
                  <a:moveTo>
                    <a:pt x="604148" y="1647"/>
                  </a:moveTo>
                  <a:cubicBezTo>
                    <a:pt x="711835" y="9906"/>
                    <a:pt x="818295" y="49304"/>
                    <a:pt x="909271" y="121484"/>
                  </a:cubicBezTo>
                  <a:cubicBezTo>
                    <a:pt x="1151875" y="313963"/>
                    <a:pt x="1192510" y="666668"/>
                    <a:pt x="1000031" y="909272"/>
                  </a:cubicBezTo>
                  <a:cubicBezTo>
                    <a:pt x="807552" y="1151876"/>
                    <a:pt x="454847" y="1192511"/>
                    <a:pt x="212243" y="1000032"/>
                  </a:cubicBezTo>
                  <a:cubicBezTo>
                    <a:pt x="-30361" y="807553"/>
                    <a:pt x="-70996" y="454848"/>
                    <a:pt x="121483" y="212244"/>
                  </a:cubicBezTo>
                  <a:cubicBezTo>
                    <a:pt x="241783" y="60616"/>
                    <a:pt x="424670" y="-12117"/>
                    <a:pt x="604148" y="1647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/>
            <a:effectLst>
              <a:outerShdw blurRad="1651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C2FAF98-E4C0-4F14-892B-25E335E8B668}"/>
                </a:ext>
              </a:extLst>
            </p:cNvPr>
            <p:cNvSpPr/>
            <p:nvPr/>
          </p:nvSpPr>
          <p:spPr>
            <a:xfrm>
              <a:off x="6271947" y="3539529"/>
              <a:ext cx="606571" cy="554352"/>
            </a:xfrm>
            <a:custGeom>
              <a:avLst/>
              <a:gdLst>
                <a:gd name="connsiteX0" fmla="*/ 0 w 612860"/>
                <a:gd name="connsiteY0" fmla="*/ 0 h 560100"/>
                <a:gd name="connsiteX1" fmla="*/ 612860 w 612860"/>
                <a:gd name="connsiteY1" fmla="*/ 138354 h 560100"/>
                <a:gd name="connsiteX2" fmla="*/ 601907 w 612860"/>
                <a:gd name="connsiteY2" fmla="*/ 173640 h 560100"/>
                <a:gd name="connsiteX3" fmla="*/ 293404 w 612860"/>
                <a:gd name="connsiteY3" fmla="*/ 548275 h 560100"/>
                <a:gd name="connsiteX4" fmla="*/ 271618 w 612860"/>
                <a:gd name="connsiteY4" fmla="*/ 560100 h 56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2860" h="560100">
                  <a:moveTo>
                    <a:pt x="0" y="0"/>
                  </a:moveTo>
                  <a:lnTo>
                    <a:pt x="612860" y="138354"/>
                  </a:lnTo>
                  <a:lnTo>
                    <a:pt x="601907" y="173640"/>
                  </a:lnTo>
                  <a:cubicBezTo>
                    <a:pt x="537275" y="326448"/>
                    <a:pt x="429304" y="456463"/>
                    <a:pt x="293404" y="548275"/>
                  </a:cubicBezTo>
                  <a:lnTo>
                    <a:pt x="271618" y="560100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8EAD8075-26E9-4622-B733-F6E868B47C29}"/>
              </a:ext>
            </a:extLst>
          </p:cNvPr>
          <p:cNvGrpSpPr/>
          <p:nvPr/>
        </p:nvGrpSpPr>
        <p:grpSpPr>
          <a:xfrm>
            <a:off x="5399818" y="3637381"/>
            <a:ext cx="1384649" cy="2290368"/>
            <a:chOff x="5399818" y="3637381"/>
            <a:chExt cx="1384649" cy="2290368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B49E814-9481-4B62-98A0-E00287DCC1F5}"/>
                </a:ext>
              </a:extLst>
            </p:cNvPr>
            <p:cNvSpPr/>
            <p:nvPr/>
          </p:nvSpPr>
          <p:spPr>
            <a:xfrm>
              <a:off x="5399818" y="3637381"/>
              <a:ext cx="1384649" cy="2290368"/>
            </a:xfrm>
            <a:custGeom>
              <a:avLst/>
              <a:gdLst>
                <a:gd name="connsiteX0" fmla="*/ 777152 w 1554480"/>
                <a:gd name="connsiteY0" fmla="*/ 0 h 2571289"/>
                <a:gd name="connsiteX1" fmla="*/ 1484036 w 1554480"/>
                <a:gd name="connsiteY1" fmla="*/ 1468358 h 2571289"/>
                <a:gd name="connsiteX2" fmla="*/ 1480833 w 1554480"/>
                <a:gd name="connsiteY2" fmla="*/ 1468358 h 2571289"/>
                <a:gd name="connsiteX3" fmla="*/ 1493401 w 1554480"/>
                <a:gd name="connsiteY3" fmla="*/ 1491512 h 2571289"/>
                <a:gd name="connsiteX4" fmla="*/ 1554480 w 1554480"/>
                <a:gd name="connsiteY4" fmla="*/ 1794049 h 2571289"/>
                <a:gd name="connsiteX5" fmla="*/ 777240 w 1554480"/>
                <a:gd name="connsiteY5" fmla="*/ 2571289 h 2571289"/>
                <a:gd name="connsiteX6" fmla="*/ 0 w 1554480"/>
                <a:gd name="connsiteY6" fmla="*/ 1794049 h 2571289"/>
                <a:gd name="connsiteX7" fmla="*/ 61079 w 1554480"/>
                <a:gd name="connsiteY7" fmla="*/ 1491512 h 2571289"/>
                <a:gd name="connsiteX8" fmla="*/ 73647 w 1554480"/>
                <a:gd name="connsiteY8" fmla="*/ 1468358 h 2571289"/>
                <a:gd name="connsiteX9" fmla="*/ 70443 w 1554480"/>
                <a:gd name="connsiteY9" fmla="*/ 1468358 h 2571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54480" h="2571289">
                  <a:moveTo>
                    <a:pt x="777152" y="0"/>
                  </a:moveTo>
                  <a:lnTo>
                    <a:pt x="1484036" y="1468358"/>
                  </a:lnTo>
                  <a:lnTo>
                    <a:pt x="1480833" y="1468358"/>
                  </a:lnTo>
                  <a:lnTo>
                    <a:pt x="1493401" y="1491512"/>
                  </a:lnTo>
                  <a:cubicBezTo>
                    <a:pt x="1532731" y="1584500"/>
                    <a:pt x="1554480" y="1686735"/>
                    <a:pt x="1554480" y="1794049"/>
                  </a:cubicBezTo>
                  <a:cubicBezTo>
                    <a:pt x="1554480" y="2223307"/>
                    <a:pt x="1206498" y="2571289"/>
                    <a:pt x="777240" y="2571289"/>
                  </a:cubicBezTo>
                  <a:cubicBezTo>
                    <a:pt x="347982" y="2571289"/>
                    <a:pt x="0" y="2223307"/>
                    <a:pt x="0" y="1794049"/>
                  </a:cubicBezTo>
                  <a:cubicBezTo>
                    <a:pt x="0" y="1686735"/>
                    <a:pt x="21749" y="1584500"/>
                    <a:pt x="61079" y="1491512"/>
                  </a:cubicBezTo>
                  <a:lnTo>
                    <a:pt x="73647" y="1468358"/>
                  </a:lnTo>
                  <a:lnTo>
                    <a:pt x="70443" y="1468358"/>
                  </a:lnTo>
                  <a:close/>
                </a:path>
              </a:pathLst>
            </a:custGeom>
            <a:solidFill>
              <a:srgbClr val="9F29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D024B0D-E279-494E-9F72-F138F7CD4D14}"/>
                </a:ext>
              </a:extLst>
            </p:cNvPr>
            <p:cNvSpPr/>
            <p:nvPr/>
          </p:nvSpPr>
          <p:spPr>
            <a:xfrm>
              <a:off x="5592668" y="4735951"/>
              <a:ext cx="998946" cy="998946"/>
            </a:xfrm>
            <a:custGeom>
              <a:avLst/>
              <a:gdLst>
                <a:gd name="connsiteX0" fmla="*/ 560735 w 1121470"/>
                <a:gd name="connsiteY0" fmla="*/ 0 h 1121470"/>
                <a:gd name="connsiteX1" fmla="*/ 1121470 w 1121470"/>
                <a:gd name="connsiteY1" fmla="*/ 560735 h 1121470"/>
                <a:gd name="connsiteX2" fmla="*/ 560735 w 1121470"/>
                <a:gd name="connsiteY2" fmla="*/ 1121470 h 1121470"/>
                <a:gd name="connsiteX3" fmla="*/ 0 w 1121470"/>
                <a:gd name="connsiteY3" fmla="*/ 560735 h 1121470"/>
                <a:gd name="connsiteX4" fmla="*/ 560735 w 1121470"/>
                <a:gd name="connsiteY4" fmla="*/ 0 h 1121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1470" h="1121470">
                  <a:moveTo>
                    <a:pt x="560735" y="0"/>
                  </a:moveTo>
                  <a:cubicBezTo>
                    <a:pt x="870420" y="0"/>
                    <a:pt x="1121470" y="251050"/>
                    <a:pt x="1121470" y="560735"/>
                  </a:cubicBezTo>
                  <a:cubicBezTo>
                    <a:pt x="1121470" y="870420"/>
                    <a:pt x="870420" y="1121470"/>
                    <a:pt x="560735" y="1121470"/>
                  </a:cubicBezTo>
                  <a:cubicBezTo>
                    <a:pt x="251050" y="1121470"/>
                    <a:pt x="0" y="870420"/>
                    <a:pt x="0" y="560735"/>
                  </a:cubicBezTo>
                  <a:cubicBezTo>
                    <a:pt x="0" y="251050"/>
                    <a:pt x="251050" y="0"/>
                    <a:pt x="560735" y="0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/>
            <a:effectLst>
              <a:outerShdw blurRad="1651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AA727695-7F90-4129-8B65-BA46E59BAB12}"/>
                </a:ext>
              </a:extLst>
            </p:cNvPr>
            <p:cNvSpPr/>
            <p:nvPr/>
          </p:nvSpPr>
          <p:spPr>
            <a:xfrm>
              <a:off x="5830518" y="3637381"/>
              <a:ext cx="522910" cy="588727"/>
            </a:xfrm>
            <a:custGeom>
              <a:avLst/>
              <a:gdLst>
                <a:gd name="connsiteX0" fmla="*/ 264258 w 528332"/>
                <a:gd name="connsiteY0" fmla="*/ 0 h 594832"/>
                <a:gd name="connsiteX1" fmla="*/ 528332 w 528332"/>
                <a:gd name="connsiteY1" fmla="*/ 548541 h 594832"/>
                <a:gd name="connsiteX2" fmla="*/ 434934 w 528332"/>
                <a:gd name="connsiteY2" fmla="*/ 577533 h 594832"/>
                <a:gd name="connsiteX3" fmla="*/ 263327 w 528332"/>
                <a:gd name="connsiteY3" fmla="*/ 594832 h 594832"/>
                <a:gd name="connsiteX4" fmla="*/ 91720 w 528332"/>
                <a:gd name="connsiteY4" fmla="*/ 577533 h 594832"/>
                <a:gd name="connsiteX5" fmla="*/ 0 w 528332"/>
                <a:gd name="connsiteY5" fmla="*/ 549061 h 594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8332" h="594832">
                  <a:moveTo>
                    <a:pt x="264258" y="0"/>
                  </a:moveTo>
                  <a:lnTo>
                    <a:pt x="528332" y="548541"/>
                  </a:lnTo>
                  <a:lnTo>
                    <a:pt x="434934" y="577533"/>
                  </a:lnTo>
                  <a:cubicBezTo>
                    <a:pt x="379504" y="588876"/>
                    <a:pt x="322111" y="594832"/>
                    <a:pt x="263327" y="594832"/>
                  </a:cubicBezTo>
                  <a:cubicBezTo>
                    <a:pt x="204543" y="594832"/>
                    <a:pt x="147151" y="588876"/>
                    <a:pt x="91720" y="577533"/>
                  </a:cubicBezTo>
                  <a:lnTo>
                    <a:pt x="0" y="549061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F3F341A4-B20D-4064-B58D-E666934A53F0}"/>
              </a:ext>
            </a:extLst>
          </p:cNvPr>
          <p:cNvGrpSpPr/>
          <p:nvPr/>
        </p:nvGrpSpPr>
        <p:grpSpPr>
          <a:xfrm>
            <a:off x="3969217" y="3539529"/>
            <a:ext cx="1941120" cy="1689505"/>
            <a:chOff x="3969217" y="3539529"/>
            <a:chExt cx="1941120" cy="1689505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86F5DDE-3535-46F5-84C1-BAAF3265A67A}"/>
                </a:ext>
              </a:extLst>
            </p:cNvPr>
            <p:cNvSpPr/>
            <p:nvPr/>
          </p:nvSpPr>
          <p:spPr>
            <a:xfrm>
              <a:off x="3969217" y="3539529"/>
              <a:ext cx="1941120" cy="1689505"/>
            </a:xfrm>
            <a:custGeom>
              <a:avLst/>
              <a:gdLst>
                <a:gd name="connsiteX0" fmla="*/ 2179204 w 2179204"/>
                <a:gd name="connsiteY0" fmla="*/ 0 h 1896728"/>
                <a:gd name="connsiteX1" fmla="*/ 1472788 w 2179204"/>
                <a:gd name="connsiteY1" fmla="*/ 1468584 h 1896728"/>
                <a:gd name="connsiteX2" fmla="*/ 1470790 w 2179204"/>
                <a:gd name="connsiteY2" fmla="*/ 1466081 h 1896728"/>
                <a:gd name="connsiteX3" fmla="*/ 1460538 w 2179204"/>
                <a:gd name="connsiteY3" fmla="*/ 1490348 h 1896728"/>
                <a:gd name="connsiteX4" fmla="*/ 1262225 w 2179204"/>
                <a:gd name="connsiteY4" fmla="*/ 1726847 h 1896728"/>
                <a:gd name="connsiteX5" fmla="*/ 169881 w 2179204"/>
                <a:gd name="connsiteY5" fmla="*/ 1604415 h 1896728"/>
                <a:gd name="connsiteX6" fmla="*/ 292313 w 2179204"/>
                <a:gd name="connsiteY6" fmla="*/ 512072 h 1896728"/>
                <a:gd name="connsiteX7" fmla="*/ 566846 w 2179204"/>
                <a:gd name="connsiteY7" fmla="*/ 371036 h 1896728"/>
                <a:gd name="connsiteX8" fmla="*/ 592780 w 2179204"/>
                <a:gd name="connsiteY8" fmla="*/ 366411 h 1896728"/>
                <a:gd name="connsiteX9" fmla="*/ 590781 w 2179204"/>
                <a:gd name="connsiteY9" fmla="*/ 363907 h 1896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79204" h="1896728">
                  <a:moveTo>
                    <a:pt x="2179204" y="0"/>
                  </a:moveTo>
                  <a:lnTo>
                    <a:pt x="1472788" y="1468584"/>
                  </a:lnTo>
                  <a:lnTo>
                    <a:pt x="1470790" y="1466081"/>
                  </a:lnTo>
                  <a:lnTo>
                    <a:pt x="1460538" y="1490348"/>
                  </a:lnTo>
                  <a:cubicBezTo>
                    <a:pt x="1412411" y="1579103"/>
                    <a:pt x="1346088" y="1659888"/>
                    <a:pt x="1262225" y="1726847"/>
                  </a:cubicBezTo>
                  <a:cubicBezTo>
                    <a:pt x="926774" y="1994681"/>
                    <a:pt x="437715" y="1939866"/>
                    <a:pt x="169881" y="1604415"/>
                  </a:cubicBezTo>
                  <a:cubicBezTo>
                    <a:pt x="-97953" y="1268964"/>
                    <a:pt x="-43138" y="779906"/>
                    <a:pt x="292313" y="512072"/>
                  </a:cubicBezTo>
                  <a:cubicBezTo>
                    <a:pt x="376176" y="445113"/>
                    <a:pt x="469639" y="398320"/>
                    <a:pt x="566846" y="371036"/>
                  </a:cubicBezTo>
                  <a:lnTo>
                    <a:pt x="592780" y="366411"/>
                  </a:lnTo>
                  <a:lnTo>
                    <a:pt x="590781" y="363907"/>
                  </a:lnTo>
                  <a:close/>
                </a:path>
              </a:pathLst>
            </a:custGeom>
            <a:solidFill>
              <a:srgbClr val="B0001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B8F169E-444C-4A7B-AFBA-D3C1F5314710}"/>
                </a:ext>
              </a:extLst>
            </p:cNvPr>
            <p:cNvSpPr/>
            <p:nvPr/>
          </p:nvSpPr>
          <p:spPr>
            <a:xfrm>
              <a:off x="4162075" y="4037190"/>
              <a:ext cx="998984" cy="998984"/>
            </a:xfrm>
            <a:custGeom>
              <a:avLst/>
              <a:gdLst>
                <a:gd name="connsiteX0" fmla="*/ 515640 w 1121512"/>
                <a:gd name="connsiteY0" fmla="*/ 1783 h 1121512"/>
                <a:gd name="connsiteX1" fmla="*/ 998953 w 1121512"/>
                <a:gd name="connsiteY1" fmla="*/ 210888 h 1121512"/>
                <a:gd name="connsiteX2" fmla="*/ 910625 w 1121512"/>
                <a:gd name="connsiteY2" fmla="*/ 998953 h 1121512"/>
                <a:gd name="connsiteX3" fmla="*/ 122561 w 1121512"/>
                <a:gd name="connsiteY3" fmla="*/ 910626 h 1121512"/>
                <a:gd name="connsiteX4" fmla="*/ 210888 w 1121512"/>
                <a:gd name="connsiteY4" fmla="*/ 122561 h 1121512"/>
                <a:gd name="connsiteX5" fmla="*/ 515640 w 1121512"/>
                <a:gd name="connsiteY5" fmla="*/ 1783 h 112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21512" h="1121512">
                  <a:moveTo>
                    <a:pt x="515640" y="1783"/>
                  </a:moveTo>
                  <a:cubicBezTo>
                    <a:pt x="695074" y="-12535"/>
                    <a:pt x="878186" y="59633"/>
                    <a:pt x="998953" y="210888"/>
                  </a:cubicBezTo>
                  <a:cubicBezTo>
                    <a:pt x="1192180" y="452897"/>
                    <a:pt x="1152634" y="805726"/>
                    <a:pt x="910625" y="998953"/>
                  </a:cubicBezTo>
                  <a:cubicBezTo>
                    <a:pt x="668617" y="1192180"/>
                    <a:pt x="315788" y="1152634"/>
                    <a:pt x="122561" y="910626"/>
                  </a:cubicBezTo>
                  <a:cubicBezTo>
                    <a:pt x="-70666" y="668617"/>
                    <a:pt x="-31121" y="315788"/>
                    <a:pt x="210888" y="122561"/>
                  </a:cubicBezTo>
                  <a:cubicBezTo>
                    <a:pt x="301641" y="50101"/>
                    <a:pt x="407979" y="10374"/>
                    <a:pt x="515640" y="1783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50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/>
            <a:effectLst>
              <a:outerShdw blurRad="1651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F0176DF-A58B-4F95-976B-3401FD7CF978}"/>
                </a:ext>
              </a:extLst>
            </p:cNvPr>
            <p:cNvSpPr/>
            <p:nvPr/>
          </p:nvSpPr>
          <p:spPr>
            <a:xfrm>
              <a:off x="5304357" y="3539529"/>
              <a:ext cx="605980" cy="555288"/>
            </a:xfrm>
            <a:custGeom>
              <a:avLst/>
              <a:gdLst>
                <a:gd name="connsiteX0" fmla="*/ 612263 w 612263"/>
                <a:gd name="connsiteY0" fmla="*/ 0 h 561046"/>
                <a:gd name="connsiteX1" fmla="*/ 342390 w 612263"/>
                <a:gd name="connsiteY1" fmla="*/ 561046 h 561046"/>
                <a:gd name="connsiteX2" fmla="*/ 318862 w 612263"/>
                <a:gd name="connsiteY2" fmla="*/ 548275 h 561046"/>
                <a:gd name="connsiteX3" fmla="*/ 10358 w 612263"/>
                <a:gd name="connsiteY3" fmla="*/ 173640 h 561046"/>
                <a:gd name="connsiteX4" fmla="*/ 0 w 612263"/>
                <a:gd name="connsiteY4" fmla="*/ 140269 h 561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2263" h="561046">
                  <a:moveTo>
                    <a:pt x="612263" y="0"/>
                  </a:moveTo>
                  <a:lnTo>
                    <a:pt x="342390" y="561046"/>
                  </a:lnTo>
                  <a:lnTo>
                    <a:pt x="318862" y="548275"/>
                  </a:lnTo>
                  <a:cubicBezTo>
                    <a:pt x="182962" y="456463"/>
                    <a:pt x="74991" y="326448"/>
                    <a:pt x="10358" y="173640"/>
                  </a:cubicBezTo>
                  <a:lnTo>
                    <a:pt x="0" y="140269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435D0DB-AAA7-417E-A239-BB92800E0428}"/>
              </a:ext>
            </a:extLst>
          </p:cNvPr>
          <p:cNvGrpSpPr/>
          <p:nvPr/>
        </p:nvGrpSpPr>
        <p:grpSpPr>
          <a:xfrm>
            <a:off x="8927481" y="2373428"/>
            <a:ext cx="2926080" cy="1067387"/>
            <a:chOff x="8921977" y="1504825"/>
            <a:chExt cx="2926080" cy="1067387"/>
          </a:xfrm>
        </p:grpSpPr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5025F7D6-E85F-4548-A862-D6261ED7183C}"/>
                </a:ext>
              </a:extLst>
            </p:cNvPr>
            <p:cNvSpPr txBox="1"/>
            <p:nvPr/>
          </p:nvSpPr>
          <p:spPr>
            <a:xfrm>
              <a:off x="8921977" y="15048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3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7B0D43E-1CB9-43DA-A528-BEF5A1E2B72C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45FE966-395A-49CC-919B-047E321665B1}"/>
              </a:ext>
            </a:extLst>
          </p:cNvPr>
          <p:cNvGrpSpPr/>
          <p:nvPr/>
        </p:nvGrpSpPr>
        <p:grpSpPr>
          <a:xfrm>
            <a:off x="8927481" y="4959773"/>
            <a:ext cx="2926080" cy="1067387"/>
            <a:chOff x="8921977" y="4111486"/>
            <a:chExt cx="2926080" cy="1067387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4342A271-E17A-4852-B28C-0F711F59881C}"/>
                </a:ext>
              </a:extLst>
            </p:cNvPr>
            <p:cNvSpPr txBox="1"/>
            <p:nvPr/>
          </p:nvSpPr>
          <p:spPr>
            <a:xfrm>
              <a:off x="8921977" y="4111486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4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51E1ED0-C93D-47BD-8529-A9511738B31C}"/>
                </a:ext>
              </a:extLst>
            </p:cNvPr>
            <p:cNvSpPr txBox="1"/>
            <p:nvPr/>
          </p:nvSpPr>
          <p:spPr>
            <a:xfrm>
              <a:off x="8921977" y="4532542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C199735-B5A9-41ED-A795-41229E2E5361}"/>
              </a:ext>
            </a:extLst>
          </p:cNvPr>
          <p:cNvGrpSpPr/>
          <p:nvPr/>
        </p:nvGrpSpPr>
        <p:grpSpPr>
          <a:xfrm>
            <a:off x="8927481" y="1080256"/>
            <a:ext cx="2926080" cy="1067387"/>
            <a:chOff x="8921977" y="1504825"/>
            <a:chExt cx="2926080" cy="1067387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87CFBB6-BF28-4258-844A-0ECD4508B59B}"/>
                </a:ext>
              </a:extLst>
            </p:cNvPr>
            <p:cNvSpPr txBox="1"/>
            <p:nvPr/>
          </p:nvSpPr>
          <p:spPr>
            <a:xfrm>
              <a:off x="8921977" y="15048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2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FF86850-7BC8-471A-ABB3-7F3D6BA289C8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4E591E9-690D-4F59-BDA5-C3EFA838340B}"/>
              </a:ext>
            </a:extLst>
          </p:cNvPr>
          <p:cNvGrpSpPr/>
          <p:nvPr/>
        </p:nvGrpSpPr>
        <p:grpSpPr>
          <a:xfrm>
            <a:off x="8927481" y="3666600"/>
            <a:ext cx="2926080" cy="1067387"/>
            <a:chOff x="8921977" y="4111486"/>
            <a:chExt cx="2926080" cy="1067387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EFA9C4F-9FEE-41F7-A58C-C6F9F82CFA29}"/>
                </a:ext>
              </a:extLst>
            </p:cNvPr>
            <p:cNvSpPr txBox="1"/>
            <p:nvPr/>
          </p:nvSpPr>
          <p:spPr>
            <a:xfrm>
              <a:off x="8921977" y="4111486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accent5"/>
                  </a:solidFill>
                </a:rPr>
                <a:t>Lorem Ipsum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1F63CDD8-E833-4279-B1D4-CCB7F7B9BF76}"/>
                </a:ext>
              </a:extLst>
            </p:cNvPr>
            <p:cNvSpPr txBox="1"/>
            <p:nvPr/>
          </p:nvSpPr>
          <p:spPr>
            <a:xfrm>
              <a:off x="8921977" y="4532542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61A79BF1-B3EE-40B2-B056-C07A37F5881D}"/>
              </a:ext>
            </a:extLst>
          </p:cNvPr>
          <p:cNvGrpSpPr/>
          <p:nvPr/>
        </p:nvGrpSpPr>
        <p:grpSpPr>
          <a:xfrm>
            <a:off x="338440" y="3020014"/>
            <a:ext cx="2926080" cy="1067387"/>
            <a:chOff x="8921977" y="1504825"/>
            <a:chExt cx="2926080" cy="1067387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DC8A6FE4-482B-405B-84C2-B3E5F91E6EE3}"/>
                </a:ext>
              </a:extLst>
            </p:cNvPr>
            <p:cNvSpPr txBox="1"/>
            <p:nvPr/>
          </p:nvSpPr>
          <p:spPr>
            <a:xfrm>
              <a:off x="8921977" y="15048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rgbClr val="EB1E42"/>
                  </a:solidFill>
                </a:rPr>
                <a:t>Lorem Ipsum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0694B012-B11B-4BB2-90B8-8DAC50122797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82ADB9B-EA58-4D2B-80F2-8B803B769A41}"/>
              </a:ext>
            </a:extLst>
          </p:cNvPr>
          <p:cNvGrpSpPr/>
          <p:nvPr/>
        </p:nvGrpSpPr>
        <p:grpSpPr>
          <a:xfrm>
            <a:off x="338440" y="4313186"/>
            <a:ext cx="2926080" cy="1067387"/>
            <a:chOff x="8921977" y="4111486"/>
            <a:chExt cx="2926080" cy="1067387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74E43FA-8D7C-41F9-AA67-FC20EF10DC7B}"/>
                </a:ext>
              </a:extLst>
            </p:cNvPr>
            <p:cNvSpPr txBox="1"/>
            <p:nvPr/>
          </p:nvSpPr>
          <p:spPr>
            <a:xfrm>
              <a:off x="8921977" y="4111486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chemeClr val="accent6">
                      <a:lumMod val="75000"/>
                    </a:schemeClr>
                  </a:solidFill>
                </a:rPr>
                <a:t>Lorem Ipsum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65076FBD-9BEF-4BE7-BB96-8DD7A6996940}"/>
                </a:ext>
              </a:extLst>
            </p:cNvPr>
            <p:cNvSpPr txBox="1"/>
            <p:nvPr/>
          </p:nvSpPr>
          <p:spPr>
            <a:xfrm>
              <a:off x="8921977" y="4532542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3F816A9-2F78-4033-9511-F85D97658B02}"/>
              </a:ext>
            </a:extLst>
          </p:cNvPr>
          <p:cNvGrpSpPr/>
          <p:nvPr/>
        </p:nvGrpSpPr>
        <p:grpSpPr>
          <a:xfrm>
            <a:off x="338440" y="1726842"/>
            <a:ext cx="2926080" cy="1067387"/>
            <a:chOff x="8921977" y="1504825"/>
            <a:chExt cx="2926080" cy="1067387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ADF00D55-384D-4D34-80D8-4EC67E48195A}"/>
                </a:ext>
              </a:extLst>
            </p:cNvPr>
            <p:cNvSpPr txBox="1"/>
            <p:nvPr/>
          </p:nvSpPr>
          <p:spPr>
            <a:xfrm>
              <a:off x="8921977" y="1504825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chemeClr val="tx2"/>
                  </a:solidFill>
                </a:rPr>
                <a:t>Lorem Ipsum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6E928855-7FCC-4236-8E93-A995F0825460}"/>
                </a:ext>
              </a:extLst>
            </p:cNvPr>
            <p:cNvSpPr txBox="1"/>
            <p:nvPr/>
          </p:nvSpPr>
          <p:spPr>
            <a:xfrm>
              <a:off x="8921977" y="1925881"/>
              <a:ext cx="2926080" cy="646331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2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cras. </a:t>
              </a:r>
            </a:p>
          </p:txBody>
        </p:sp>
      </p:grpSp>
      <p:grpSp>
        <p:nvGrpSpPr>
          <p:cNvPr id="100" name="Graphic 98" descr="Shopping cart">
            <a:extLst>
              <a:ext uri="{FF2B5EF4-FFF2-40B4-BE49-F238E27FC236}">
                <a16:creationId xmlns:a16="http://schemas.microsoft.com/office/drawing/2014/main" id="{86F29620-AF5E-4D11-A1F3-4AA9EB4AE3FC}"/>
              </a:ext>
            </a:extLst>
          </p:cNvPr>
          <p:cNvGrpSpPr/>
          <p:nvPr/>
        </p:nvGrpSpPr>
        <p:grpSpPr>
          <a:xfrm>
            <a:off x="5002382" y="1410776"/>
            <a:ext cx="640080" cy="640080"/>
            <a:chOff x="5002382" y="1410776"/>
            <a:chExt cx="640080" cy="64008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75069F12-A6DA-4E9D-B019-9C9E3898A27C}"/>
                </a:ext>
              </a:extLst>
            </p:cNvPr>
            <p:cNvSpPr/>
            <p:nvPr/>
          </p:nvSpPr>
          <p:spPr>
            <a:xfrm>
              <a:off x="5055722" y="1464116"/>
              <a:ext cx="493395" cy="453390"/>
            </a:xfrm>
            <a:custGeom>
              <a:avLst/>
              <a:gdLst>
                <a:gd name="connsiteX0" fmla="*/ 153353 w 493395"/>
                <a:gd name="connsiteY0" fmla="*/ 153353 h 453390"/>
                <a:gd name="connsiteX1" fmla="*/ 80010 w 493395"/>
                <a:gd name="connsiteY1" fmla="*/ 153353 h 453390"/>
                <a:gd name="connsiteX2" fmla="*/ 80010 w 493395"/>
                <a:gd name="connsiteY2" fmla="*/ 106680 h 453390"/>
                <a:gd name="connsiteX3" fmla="*/ 153353 w 493395"/>
                <a:gd name="connsiteY3" fmla="*/ 106680 h 453390"/>
                <a:gd name="connsiteX4" fmla="*/ 153353 w 493395"/>
                <a:gd name="connsiteY4" fmla="*/ 153353 h 453390"/>
                <a:gd name="connsiteX5" fmla="*/ 253365 w 493395"/>
                <a:gd name="connsiteY5" fmla="*/ 106680 h 453390"/>
                <a:gd name="connsiteX6" fmla="*/ 253365 w 493395"/>
                <a:gd name="connsiteY6" fmla="*/ 153353 h 453390"/>
                <a:gd name="connsiteX7" fmla="*/ 180023 w 493395"/>
                <a:gd name="connsiteY7" fmla="*/ 153353 h 453390"/>
                <a:gd name="connsiteX8" fmla="*/ 180023 w 493395"/>
                <a:gd name="connsiteY8" fmla="*/ 106680 h 453390"/>
                <a:gd name="connsiteX9" fmla="*/ 253365 w 493395"/>
                <a:gd name="connsiteY9" fmla="*/ 106680 h 453390"/>
                <a:gd name="connsiteX10" fmla="*/ 353378 w 493395"/>
                <a:gd name="connsiteY10" fmla="*/ 106680 h 453390"/>
                <a:gd name="connsiteX11" fmla="*/ 353378 w 493395"/>
                <a:gd name="connsiteY11" fmla="*/ 153353 h 453390"/>
                <a:gd name="connsiteX12" fmla="*/ 280035 w 493395"/>
                <a:gd name="connsiteY12" fmla="*/ 153353 h 453390"/>
                <a:gd name="connsiteX13" fmla="*/ 280035 w 493395"/>
                <a:gd name="connsiteY13" fmla="*/ 106680 h 453390"/>
                <a:gd name="connsiteX14" fmla="*/ 353378 w 493395"/>
                <a:gd name="connsiteY14" fmla="*/ 106680 h 453390"/>
                <a:gd name="connsiteX15" fmla="*/ 453390 w 493395"/>
                <a:gd name="connsiteY15" fmla="*/ 106680 h 453390"/>
                <a:gd name="connsiteX16" fmla="*/ 453390 w 493395"/>
                <a:gd name="connsiteY16" fmla="*/ 153353 h 453390"/>
                <a:gd name="connsiteX17" fmla="*/ 380048 w 493395"/>
                <a:gd name="connsiteY17" fmla="*/ 153353 h 453390"/>
                <a:gd name="connsiteX18" fmla="*/ 380048 w 493395"/>
                <a:gd name="connsiteY18" fmla="*/ 106680 h 453390"/>
                <a:gd name="connsiteX19" fmla="*/ 453390 w 493395"/>
                <a:gd name="connsiteY19" fmla="*/ 106680 h 453390"/>
                <a:gd name="connsiteX20" fmla="*/ 453390 w 493395"/>
                <a:gd name="connsiteY20" fmla="*/ 226695 h 453390"/>
                <a:gd name="connsiteX21" fmla="*/ 380048 w 493395"/>
                <a:gd name="connsiteY21" fmla="*/ 226695 h 453390"/>
                <a:gd name="connsiteX22" fmla="*/ 380048 w 493395"/>
                <a:gd name="connsiteY22" fmla="*/ 180023 h 453390"/>
                <a:gd name="connsiteX23" fmla="*/ 453390 w 493395"/>
                <a:gd name="connsiteY23" fmla="*/ 180023 h 453390"/>
                <a:gd name="connsiteX24" fmla="*/ 453390 w 493395"/>
                <a:gd name="connsiteY24" fmla="*/ 226695 h 453390"/>
                <a:gd name="connsiteX25" fmla="*/ 453390 w 493395"/>
                <a:gd name="connsiteY25" fmla="*/ 283369 h 453390"/>
                <a:gd name="connsiteX26" fmla="*/ 380048 w 493395"/>
                <a:gd name="connsiteY26" fmla="*/ 290036 h 453390"/>
                <a:gd name="connsiteX27" fmla="*/ 380048 w 493395"/>
                <a:gd name="connsiteY27" fmla="*/ 253365 h 453390"/>
                <a:gd name="connsiteX28" fmla="*/ 453390 w 493395"/>
                <a:gd name="connsiteY28" fmla="*/ 253365 h 453390"/>
                <a:gd name="connsiteX29" fmla="*/ 453390 w 493395"/>
                <a:gd name="connsiteY29" fmla="*/ 283369 h 453390"/>
                <a:gd name="connsiteX30" fmla="*/ 153353 w 493395"/>
                <a:gd name="connsiteY30" fmla="*/ 253365 h 453390"/>
                <a:gd name="connsiteX31" fmla="*/ 153353 w 493395"/>
                <a:gd name="connsiteY31" fmla="*/ 310039 h 453390"/>
                <a:gd name="connsiteX32" fmla="*/ 80010 w 493395"/>
                <a:gd name="connsiteY32" fmla="*/ 316706 h 453390"/>
                <a:gd name="connsiteX33" fmla="*/ 80010 w 493395"/>
                <a:gd name="connsiteY33" fmla="*/ 253365 h 453390"/>
                <a:gd name="connsiteX34" fmla="*/ 153353 w 493395"/>
                <a:gd name="connsiteY34" fmla="*/ 253365 h 453390"/>
                <a:gd name="connsiteX35" fmla="*/ 153353 w 493395"/>
                <a:gd name="connsiteY35" fmla="*/ 226695 h 453390"/>
                <a:gd name="connsiteX36" fmla="*/ 80010 w 493395"/>
                <a:gd name="connsiteY36" fmla="*/ 226695 h 453390"/>
                <a:gd name="connsiteX37" fmla="*/ 80010 w 493395"/>
                <a:gd name="connsiteY37" fmla="*/ 180023 h 453390"/>
                <a:gd name="connsiteX38" fmla="*/ 153353 w 493395"/>
                <a:gd name="connsiteY38" fmla="*/ 180023 h 453390"/>
                <a:gd name="connsiteX39" fmla="*/ 153353 w 493395"/>
                <a:gd name="connsiteY39" fmla="*/ 226695 h 453390"/>
                <a:gd name="connsiteX40" fmla="*/ 253365 w 493395"/>
                <a:gd name="connsiteY40" fmla="*/ 226695 h 453390"/>
                <a:gd name="connsiteX41" fmla="*/ 180023 w 493395"/>
                <a:gd name="connsiteY41" fmla="*/ 226695 h 453390"/>
                <a:gd name="connsiteX42" fmla="*/ 180023 w 493395"/>
                <a:gd name="connsiteY42" fmla="*/ 180023 h 453390"/>
                <a:gd name="connsiteX43" fmla="*/ 253365 w 493395"/>
                <a:gd name="connsiteY43" fmla="*/ 180023 h 453390"/>
                <a:gd name="connsiteX44" fmla="*/ 253365 w 493395"/>
                <a:gd name="connsiteY44" fmla="*/ 226695 h 453390"/>
                <a:gd name="connsiteX45" fmla="*/ 280035 w 493395"/>
                <a:gd name="connsiteY45" fmla="*/ 226695 h 453390"/>
                <a:gd name="connsiteX46" fmla="*/ 280035 w 493395"/>
                <a:gd name="connsiteY46" fmla="*/ 180023 h 453390"/>
                <a:gd name="connsiteX47" fmla="*/ 353378 w 493395"/>
                <a:gd name="connsiteY47" fmla="*/ 180023 h 453390"/>
                <a:gd name="connsiteX48" fmla="*/ 353378 w 493395"/>
                <a:gd name="connsiteY48" fmla="*/ 226695 h 453390"/>
                <a:gd name="connsiteX49" fmla="*/ 280035 w 493395"/>
                <a:gd name="connsiteY49" fmla="*/ 226695 h 453390"/>
                <a:gd name="connsiteX50" fmla="*/ 253365 w 493395"/>
                <a:gd name="connsiteY50" fmla="*/ 301371 h 453390"/>
                <a:gd name="connsiteX51" fmla="*/ 180023 w 493395"/>
                <a:gd name="connsiteY51" fmla="*/ 308039 h 453390"/>
                <a:gd name="connsiteX52" fmla="*/ 180023 w 493395"/>
                <a:gd name="connsiteY52" fmla="*/ 253365 h 453390"/>
                <a:gd name="connsiteX53" fmla="*/ 253365 w 493395"/>
                <a:gd name="connsiteY53" fmla="*/ 253365 h 453390"/>
                <a:gd name="connsiteX54" fmla="*/ 253365 w 493395"/>
                <a:gd name="connsiteY54" fmla="*/ 301371 h 453390"/>
                <a:gd name="connsiteX55" fmla="*/ 280035 w 493395"/>
                <a:gd name="connsiteY55" fmla="*/ 253365 h 453390"/>
                <a:gd name="connsiteX56" fmla="*/ 353378 w 493395"/>
                <a:gd name="connsiteY56" fmla="*/ 253365 h 453390"/>
                <a:gd name="connsiteX57" fmla="*/ 353378 w 493395"/>
                <a:gd name="connsiteY57" fmla="*/ 292037 h 453390"/>
                <a:gd name="connsiteX58" fmla="*/ 280035 w 493395"/>
                <a:gd name="connsiteY58" fmla="*/ 298704 h 453390"/>
                <a:gd name="connsiteX59" fmla="*/ 280035 w 493395"/>
                <a:gd name="connsiteY59" fmla="*/ 253365 h 453390"/>
                <a:gd name="connsiteX60" fmla="*/ 493395 w 493395"/>
                <a:gd name="connsiteY60" fmla="*/ 320040 h 453390"/>
                <a:gd name="connsiteX61" fmla="*/ 493395 w 493395"/>
                <a:gd name="connsiteY61" fmla="*/ 66675 h 453390"/>
                <a:gd name="connsiteX62" fmla="*/ 80010 w 493395"/>
                <a:gd name="connsiteY62" fmla="*/ 66675 h 453390"/>
                <a:gd name="connsiteX63" fmla="*/ 80010 w 493395"/>
                <a:gd name="connsiteY63" fmla="*/ 60008 h 453390"/>
                <a:gd name="connsiteX64" fmla="*/ 20003 w 493395"/>
                <a:gd name="connsiteY64" fmla="*/ 0 h 453390"/>
                <a:gd name="connsiteX65" fmla="*/ 0 w 493395"/>
                <a:gd name="connsiteY65" fmla="*/ 20003 h 453390"/>
                <a:gd name="connsiteX66" fmla="*/ 20003 w 493395"/>
                <a:gd name="connsiteY66" fmla="*/ 40005 h 453390"/>
                <a:gd name="connsiteX67" fmla="*/ 40005 w 493395"/>
                <a:gd name="connsiteY67" fmla="*/ 60008 h 453390"/>
                <a:gd name="connsiteX68" fmla="*/ 40005 w 493395"/>
                <a:gd name="connsiteY68" fmla="*/ 393383 h 453390"/>
                <a:gd name="connsiteX69" fmla="*/ 100013 w 493395"/>
                <a:gd name="connsiteY69" fmla="*/ 453390 h 453390"/>
                <a:gd name="connsiteX70" fmla="*/ 120015 w 493395"/>
                <a:gd name="connsiteY70" fmla="*/ 453390 h 453390"/>
                <a:gd name="connsiteX71" fmla="*/ 413385 w 493395"/>
                <a:gd name="connsiteY71" fmla="*/ 453390 h 453390"/>
                <a:gd name="connsiteX72" fmla="*/ 473393 w 493395"/>
                <a:gd name="connsiteY72" fmla="*/ 453390 h 453390"/>
                <a:gd name="connsiteX73" fmla="*/ 493395 w 493395"/>
                <a:gd name="connsiteY73" fmla="*/ 433388 h 453390"/>
                <a:gd name="connsiteX74" fmla="*/ 473393 w 493395"/>
                <a:gd name="connsiteY74" fmla="*/ 413385 h 453390"/>
                <a:gd name="connsiteX75" fmla="*/ 100013 w 493395"/>
                <a:gd name="connsiteY75" fmla="*/ 413385 h 453390"/>
                <a:gd name="connsiteX76" fmla="*/ 80010 w 493395"/>
                <a:gd name="connsiteY76" fmla="*/ 393383 h 453390"/>
                <a:gd name="connsiteX77" fmla="*/ 80010 w 493395"/>
                <a:gd name="connsiteY77" fmla="*/ 356711 h 453390"/>
                <a:gd name="connsiteX78" fmla="*/ 493395 w 493395"/>
                <a:gd name="connsiteY78" fmla="*/ 320040 h 453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493395" h="453390">
                  <a:moveTo>
                    <a:pt x="153353" y="153353"/>
                  </a:moveTo>
                  <a:lnTo>
                    <a:pt x="80010" y="153353"/>
                  </a:lnTo>
                  <a:lnTo>
                    <a:pt x="80010" y="106680"/>
                  </a:lnTo>
                  <a:lnTo>
                    <a:pt x="153353" y="106680"/>
                  </a:lnTo>
                  <a:lnTo>
                    <a:pt x="153353" y="153353"/>
                  </a:lnTo>
                  <a:close/>
                  <a:moveTo>
                    <a:pt x="253365" y="106680"/>
                  </a:moveTo>
                  <a:lnTo>
                    <a:pt x="253365" y="153353"/>
                  </a:lnTo>
                  <a:lnTo>
                    <a:pt x="180023" y="153353"/>
                  </a:lnTo>
                  <a:lnTo>
                    <a:pt x="180023" y="106680"/>
                  </a:lnTo>
                  <a:lnTo>
                    <a:pt x="253365" y="106680"/>
                  </a:lnTo>
                  <a:close/>
                  <a:moveTo>
                    <a:pt x="353378" y="106680"/>
                  </a:moveTo>
                  <a:lnTo>
                    <a:pt x="353378" y="153353"/>
                  </a:lnTo>
                  <a:lnTo>
                    <a:pt x="280035" y="153353"/>
                  </a:lnTo>
                  <a:lnTo>
                    <a:pt x="280035" y="106680"/>
                  </a:lnTo>
                  <a:lnTo>
                    <a:pt x="353378" y="106680"/>
                  </a:lnTo>
                  <a:close/>
                  <a:moveTo>
                    <a:pt x="453390" y="106680"/>
                  </a:moveTo>
                  <a:lnTo>
                    <a:pt x="453390" y="153353"/>
                  </a:lnTo>
                  <a:lnTo>
                    <a:pt x="380048" y="153353"/>
                  </a:lnTo>
                  <a:lnTo>
                    <a:pt x="380048" y="106680"/>
                  </a:lnTo>
                  <a:lnTo>
                    <a:pt x="453390" y="106680"/>
                  </a:lnTo>
                  <a:close/>
                  <a:moveTo>
                    <a:pt x="453390" y="226695"/>
                  </a:moveTo>
                  <a:lnTo>
                    <a:pt x="380048" y="226695"/>
                  </a:lnTo>
                  <a:lnTo>
                    <a:pt x="380048" y="180023"/>
                  </a:lnTo>
                  <a:lnTo>
                    <a:pt x="453390" y="180023"/>
                  </a:lnTo>
                  <a:lnTo>
                    <a:pt x="453390" y="226695"/>
                  </a:lnTo>
                  <a:close/>
                  <a:moveTo>
                    <a:pt x="453390" y="283369"/>
                  </a:moveTo>
                  <a:lnTo>
                    <a:pt x="380048" y="290036"/>
                  </a:lnTo>
                  <a:lnTo>
                    <a:pt x="380048" y="253365"/>
                  </a:lnTo>
                  <a:lnTo>
                    <a:pt x="453390" y="253365"/>
                  </a:lnTo>
                  <a:lnTo>
                    <a:pt x="453390" y="283369"/>
                  </a:lnTo>
                  <a:close/>
                  <a:moveTo>
                    <a:pt x="153353" y="253365"/>
                  </a:moveTo>
                  <a:lnTo>
                    <a:pt x="153353" y="310039"/>
                  </a:lnTo>
                  <a:lnTo>
                    <a:pt x="80010" y="316706"/>
                  </a:lnTo>
                  <a:lnTo>
                    <a:pt x="80010" y="253365"/>
                  </a:lnTo>
                  <a:lnTo>
                    <a:pt x="153353" y="253365"/>
                  </a:lnTo>
                  <a:close/>
                  <a:moveTo>
                    <a:pt x="153353" y="226695"/>
                  </a:moveTo>
                  <a:lnTo>
                    <a:pt x="80010" y="226695"/>
                  </a:lnTo>
                  <a:lnTo>
                    <a:pt x="80010" y="180023"/>
                  </a:lnTo>
                  <a:lnTo>
                    <a:pt x="153353" y="180023"/>
                  </a:lnTo>
                  <a:lnTo>
                    <a:pt x="153353" y="226695"/>
                  </a:lnTo>
                  <a:close/>
                  <a:moveTo>
                    <a:pt x="253365" y="226695"/>
                  </a:moveTo>
                  <a:lnTo>
                    <a:pt x="180023" y="226695"/>
                  </a:lnTo>
                  <a:lnTo>
                    <a:pt x="180023" y="180023"/>
                  </a:lnTo>
                  <a:lnTo>
                    <a:pt x="253365" y="180023"/>
                  </a:lnTo>
                  <a:lnTo>
                    <a:pt x="253365" y="226695"/>
                  </a:lnTo>
                  <a:close/>
                  <a:moveTo>
                    <a:pt x="280035" y="226695"/>
                  </a:moveTo>
                  <a:lnTo>
                    <a:pt x="280035" y="180023"/>
                  </a:lnTo>
                  <a:lnTo>
                    <a:pt x="353378" y="180023"/>
                  </a:lnTo>
                  <a:lnTo>
                    <a:pt x="353378" y="226695"/>
                  </a:lnTo>
                  <a:lnTo>
                    <a:pt x="280035" y="226695"/>
                  </a:lnTo>
                  <a:close/>
                  <a:moveTo>
                    <a:pt x="253365" y="301371"/>
                  </a:moveTo>
                  <a:lnTo>
                    <a:pt x="180023" y="308039"/>
                  </a:lnTo>
                  <a:lnTo>
                    <a:pt x="180023" y="253365"/>
                  </a:lnTo>
                  <a:lnTo>
                    <a:pt x="253365" y="253365"/>
                  </a:lnTo>
                  <a:lnTo>
                    <a:pt x="253365" y="301371"/>
                  </a:lnTo>
                  <a:close/>
                  <a:moveTo>
                    <a:pt x="280035" y="253365"/>
                  </a:moveTo>
                  <a:lnTo>
                    <a:pt x="353378" y="253365"/>
                  </a:lnTo>
                  <a:lnTo>
                    <a:pt x="353378" y="292037"/>
                  </a:lnTo>
                  <a:lnTo>
                    <a:pt x="280035" y="298704"/>
                  </a:lnTo>
                  <a:lnTo>
                    <a:pt x="280035" y="253365"/>
                  </a:lnTo>
                  <a:close/>
                  <a:moveTo>
                    <a:pt x="493395" y="320040"/>
                  </a:moveTo>
                  <a:lnTo>
                    <a:pt x="493395" y="66675"/>
                  </a:lnTo>
                  <a:lnTo>
                    <a:pt x="80010" y="66675"/>
                  </a:lnTo>
                  <a:lnTo>
                    <a:pt x="80010" y="60008"/>
                  </a:lnTo>
                  <a:cubicBezTo>
                    <a:pt x="80010" y="26670"/>
                    <a:pt x="53340" y="0"/>
                    <a:pt x="20003" y="0"/>
                  </a:cubicBezTo>
                  <a:cubicBezTo>
                    <a:pt x="8668" y="0"/>
                    <a:pt x="0" y="8668"/>
                    <a:pt x="0" y="20003"/>
                  </a:cubicBezTo>
                  <a:cubicBezTo>
                    <a:pt x="0" y="31337"/>
                    <a:pt x="8668" y="40005"/>
                    <a:pt x="20003" y="40005"/>
                  </a:cubicBezTo>
                  <a:cubicBezTo>
                    <a:pt x="31337" y="40005"/>
                    <a:pt x="40005" y="48673"/>
                    <a:pt x="40005" y="60008"/>
                  </a:cubicBezTo>
                  <a:lnTo>
                    <a:pt x="40005" y="393383"/>
                  </a:lnTo>
                  <a:cubicBezTo>
                    <a:pt x="40005" y="426720"/>
                    <a:pt x="66675" y="453390"/>
                    <a:pt x="100013" y="453390"/>
                  </a:cubicBezTo>
                  <a:lnTo>
                    <a:pt x="120015" y="453390"/>
                  </a:lnTo>
                  <a:lnTo>
                    <a:pt x="413385" y="453390"/>
                  </a:lnTo>
                  <a:lnTo>
                    <a:pt x="473393" y="453390"/>
                  </a:lnTo>
                  <a:cubicBezTo>
                    <a:pt x="484727" y="453390"/>
                    <a:pt x="493395" y="444722"/>
                    <a:pt x="493395" y="433388"/>
                  </a:cubicBezTo>
                  <a:cubicBezTo>
                    <a:pt x="493395" y="422053"/>
                    <a:pt x="484727" y="413385"/>
                    <a:pt x="473393" y="413385"/>
                  </a:cubicBezTo>
                  <a:lnTo>
                    <a:pt x="100013" y="413385"/>
                  </a:lnTo>
                  <a:cubicBezTo>
                    <a:pt x="88678" y="413385"/>
                    <a:pt x="80010" y="404717"/>
                    <a:pt x="80010" y="393383"/>
                  </a:cubicBezTo>
                  <a:lnTo>
                    <a:pt x="80010" y="356711"/>
                  </a:lnTo>
                  <a:lnTo>
                    <a:pt x="493395" y="320040"/>
                  </a:ln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9A9369-6028-4594-84F0-0AD14B576365}"/>
                </a:ext>
              </a:extLst>
            </p:cNvPr>
            <p:cNvSpPr/>
            <p:nvPr/>
          </p:nvSpPr>
          <p:spPr>
            <a:xfrm>
              <a:off x="5135732" y="1917506"/>
              <a:ext cx="80010" cy="80010"/>
            </a:xfrm>
            <a:custGeom>
              <a:avLst/>
              <a:gdLst>
                <a:gd name="connsiteX0" fmla="*/ 80010 w 80010"/>
                <a:gd name="connsiteY0" fmla="*/ 40005 h 80010"/>
                <a:gd name="connsiteX1" fmla="*/ 40005 w 80010"/>
                <a:gd name="connsiteY1" fmla="*/ 80010 h 80010"/>
                <a:gd name="connsiteX2" fmla="*/ 0 w 80010"/>
                <a:gd name="connsiteY2" fmla="*/ 40005 h 80010"/>
                <a:gd name="connsiteX3" fmla="*/ 40005 w 80010"/>
                <a:gd name="connsiteY3" fmla="*/ 0 h 80010"/>
                <a:gd name="connsiteX4" fmla="*/ 80010 w 80010"/>
                <a:gd name="connsiteY4" fmla="*/ 40005 h 80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10" h="80010">
                  <a:moveTo>
                    <a:pt x="80010" y="40005"/>
                  </a:moveTo>
                  <a:cubicBezTo>
                    <a:pt x="80010" y="62099"/>
                    <a:pt x="62099" y="80010"/>
                    <a:pt x="40005" y="80010"/>
                  </a:cubicBezTo>
                  <a:cubicBezTo>
                    <a:pt x="17911" y="80010"/>
                    <a:pt x="0" y="62099"/>
                    <a:pt x="0" y="40005"/>
                  </a:cubicBezTo>
                  <a:cubicBezTo>
                    <a:pt x="0" y="17911"/>
                    <a:pt x="17911" y="0"/>
                    <a:pt x="40005" y="0"/>
                  </a:cubicBezTo>
                  <a:cubicBezTo>
                    <a:pt x="62099" y="0"/>
                    <a:pt x="80010" y="17911"/>
                    <a:pt x="80010" y="40005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E5ECFEBD-4B97-4DA3-B05A-7A043F43EE77}"/>
                </a:ext>
              </a:extLst>
            </p:cNvPr>
            <p:cNvSpPr/>
            <p:nvPr/>
          </p:nvSpPr>
          <p:spPr>
            <a:xfrm>
              <a:off x="5429102" y="1917506"/>
              <a:ext cx="80010" cy="80010"/>
            </a:xfrm>
            <a:custGeom>
              <a:avLst/>
              <a:gdLst>
                <a:gd name="connsiteX0" fmla="*/ 80010 w 80010"/>
                <a:gd name="connsiteY0" fmla="*/ 40005 h 80010"/>
                <a:gd name="connsiteX1" fmla="*/ 40005 w 80010"/>
                <a:gd name="connsiteY1" fmla="*/ 80010 h 80010"/>
                <a:gd name="connsiteX2" fmla="*/ 0 w 80010"/>
                <a:gd name="connsiteY2" fmla="*/ 40005 h 80010"/>
                <a:gd name="connsiteX3" fmla="*/ 40005 w 80010"/>
                <a:gd name="connsiteY3" fmla="*/ 0 h 80010"/>
                <a:gd name="connsiteX4" fmla="*/ 80010 w 80010"/>
                <a:gd name="connsiteY4" fmla="*/ 40005 h 80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010" h="80010">
                  <a:moveTo>
                    <a:pt x="80010" y="40005"/>
                  </a:moveTo>
                  <a:cubicBezTo>
                    <a:pt x="80010" y="62099"/>
                    <a:pt x="62099" y="80010"/>
                    <a:pt x="40005" y="80010"/>
                  </a:cubicBezTo>
                  <a:cubicBezTo>
                    <a:pt x="17911" y="80010"/>
                    <a:pt x="0" y="62099"/>
                    <a:pt x="0" y="40005"/>
                  </a:cubicBezTo>
                  <a:cubicBezTo>
                    <a:pt x="0" y="17911"/>
                    <a:pt x="17911" y="0"/>
                    <a:pt x="40005" y="0"/>
                  </a:cubicBezTo>
                  <a:cubicBezTo>
                    <a:pt x="62099" y="0"/>
                    <a:pt x="80010" y="17911"/>
                    <a:pt x="80010" y="40005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4" name="Graphic 94" descr="Puzzle">
            <a:extLst>
              <a:ext uri="{FF2B5EF4-FFF2-40B4-BE49-F238E27FC236}">
                <a16:creationId xmlns:a16="http://schemas.microsoft.com/office/drawing/2014/main" id="{3FDA4216-13D4-4F76-881A-47B0418FAC4C}"/>
              </a:ext>
            </a:extLst>
          </p:cNvPr>
          <p:cNvSpPr/>
          <p:nvPr/>
        </p:nvSpPr>
        <p:spPr>
          <a:xfrm>
            <a:off x="4052895" y="2664870"/>
            <a:ext cx="533400" cy="533400"/>
          </a:xfrm>
          <a:custGeom>
            <a:avLst/>
            <a:gdLst>
              <a:gd name="connsiteX0" fmla="*/ 344710 w 533400"/>
              <a:gd name="connsiteY0" fmla="*/ 404717 h 533400"/>
              <a:gd name="connsiteX1" fmla="*/ 316040 w 533400"/>
              <a:gd name="connsiteY1" fmla="*/ 316706 h 533400"/>
              <a:gd name="connsiteX2" fmla="*/ 320707 w 533400"/>
              <a:gd name="connsiteY2" fmla="*/ 312039 h 533400"/>
              <a:gd name="connsiteX3" fmla="*/ 410051 w 533400"/>
              <a:gd name="connsiteY3" fmla="*/ 339376 h 533400"/>
              <a:gd name="connsiteX4" fmla="*/ 457391 w 533400"/>
              <a:gd name="connsiteY4" fmla="*/ 377381 h 533400"/>
              <a:gd name="connsiteX5" fmla="*/ 533400 w 533400"/>
              <a:gd name="connsiteY5" fmla="*/ 301371 h 533400"/>
              <a:gd name="connsiteX6" fmla="*/ 420053 w 533400"/>
              <a:gd name="connsiteY6" fmla="*/ 188024 h 533400"/>
              <a:gd name="connsiteX7" fmla="*/ 458057 w 533400"/>
              <a:gd name="connsiteY7" fmla="*/ 140684 h 533400"/>
              <a:gd name="connsiteX8" fmla="*/ 485394 w 533400"/>
              <a:gd name="connsiteY8" fmla="*/ 51340 h 533400"/>
              <a:gd name="connsiteX9" fmla="*/ 480727 w 533400"/>
              <a:gd name="connsiteY9" fmla="*/ 46673 h 533400"/>
              <a:gd name="connsiteX10" fmla="*/ 392716 w 533400"/>
              <a:gd name="connsiteY10" fmla="*/ 75343 h 533400"/>
              <a:gd name="connsiteX11" fmla="*/ 345377 w 533400"/>
              <a:gd name="connsiteY11" fmla="*/ 113348 h 533400"/>
              <a:gd name="connsiteX12" fmla="*/ 232029 w 533400"/>
              <a:gd name="connsiteY12" fmla="*/ 0 h 533400"/>
              <a:gd name="connsiteX13" fmla="*/ 155353 w 533400"/>
              <a:gd name="connsiteY13" fmla="*/ 76010 h 533400"/>
              <a:gd name="connsiteX14" fmla="*/ 193358 w 533400"/>
              <a:gd name="connsiteY14" fmla="*/ 123349 h 533400"/>
              <a:gd name="connsiteX15" fmla="*/ 222028 w 533400"/>
              <a:gd name="connsiteY15" fmla="*/ 211360 h 533400"/>
              <a:gd name="connsiteX16" fmla="*/ 217360 w 533400"/>
              <a:gd name="connsiteY16" fmla="*/ 216027 h 533400"/>
              <a:gd name="connsiteX17" fmla="*/ 128016 w 533400"/>
              <a:gd name="connsiteY17" fmla="*/ 188690 h 533400"/>
              <a:gd name="connsiteX18" fmla="*/ 80677 w 533400"/>
              <a:gd name="connsiteY18" fmla="*/ 150686 h 533400"/>
              <a:gd name="connsiteX19" fmla="*/ 0 w 533400"/>
              <a:gd name="connsiteY19" fmla="*/ 232029 h 533400"/>
              <a:gd name="connsiteX20" fmla="*/ 113348 w 533400"/>
              <a:gd name="connsiteY20" fmla="*/ 345377 h 533400"/>
              <a:gd name="connsiteX21" fmla="*/ 75343 w 533400"/>
              <a:gd name="connsiteY21" fmla="*/ 392716 h 533400"/>
              <a:gd name="connsiteX22" fmla="*/ 48006 w 533400"/>
              <a:gd name="connsiteY22" fmla="*/ 482060 h 533400"/>
              <a:gd name="connsiteX23" fmla="*/ 52673 w 533400"/>
              <a:gd name="connsiteY23" fmla="*/ 486728 h 533400"/>
              <a:gd name="connsiteX24" fmla="*/ 140684 w 533400"/>
              <a:gd name="connsiteY24" fmla="*/ 458057 h 533400"/>
              <a:gd name="connsiteX25" fmla="*/ 188024 w 533400"/>
              <a:gd name="connsiteY25" fmla="*/ 420053 h 533400"/>
              <a:gd name="connsiteX26" fmla="*/ 301371 w 533400"/>
              <a:gd name="connsiteY26" fmla="*/ 533400 h 533400"/>
              <a:gd name="connsiteX27" fmla="*/ 382715 w 533400"/>
              <a:gd name="connsiteY27" fmla="*/ 452057 h 533400"/>
              <a:gd name="connsiteX28" fmla="*/ 344710 w 533400"/>
              <a:gd name="connsiteY28" fmla="*/ 404717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33400" h="533400">
                <a:moveTo>
                  <a:pt x="344710" y="404717"/>
                </a:moveTo>
                <a:cubicBezTo>
                  <a:pt x="300704" y="406051"/>
                  <a:pt x="284702" y="349377"/>
                  <a:pt x="316040" y="316706"/>
                </a:cubicBezTo>
                <a:lnTo>
                  <a:pt x="320707" y="312039"/>
                </a:lnTo>
                <a:cubicBezTo>
                  <a:pt x="353378" y="280702"/>
                  <a:pt x="411385" y="295370"/>
                  <a:pt x="410051" y="339376"/>
                </a:cubicBezTo>
                <a:cubicBezTo>
                  <a:pt x="409385" y="364712"/>
                  <a:pt x="439388" y="395383"/>
                  <a:pt x="457391" y="377381"/>
                </a:cubicBezTo>
                <a:lnTo>
                  <a:pt x="533400" y="301371"/>
                </a:lnTo>
                <a:lnTo>
                  <a:pt x="420053" y="188024"/>
                </a:lnTo>
                <a:cubicBezTo>
                  <a:pt x="402050" y="170021"/>
                  <a:pt x="432721" y="140018"/>
                  <a:pt x="458057" y="140684"/>
                </a:cubicBezTo>
                <a:cubicBezTo>
                  <a:pt x="502063" y="142018"/>
                  <a:pt x="516731" y="84011"/>
                  <a:pt x="485394" y="51340"/>
                </a:cubicBezTo>
                <a:lnTo>
                  <a:pt x="480727" y="46673"/>
                </a:lnTo>
                <a:cubicBezTo>
                  <a:pt x="448056" y="15335"/>
                  <a:pt x="391382" y="31337"/>
                  <a:pt x="392716" y="75343"/>
                </a:cubicBezTo>
                <a:cubicBezTo>
                  <a:pt x="393383" y="100679"/>
                  <a:pt x="363379" y="131350"/>
                  <a:pt x="345377" y="113348"/>
                </a:cubicBezTo>
                <a:lnTo>
                  <a:pt x="232029" y="0"/>
                </a:lnTo>
                <a:lnTo>
                  <a:pt x="155353" y="76010"/>
                </a:lnTo>
                <a:cubicBezTo>
                  <a:pt x="137351" y="94012"/>
                  <a:pt x="168021" y="124016"/>
                  <a:pt x="193358" y="123349"/>
                </a:cubicBezTo>
                <a:cubicBezTo>
                  <a:pt x="237363" y="122015"/>
                  <a:pt x="253365" y="178689"/>
                  <a:pt x="222028" y="211360"/>
                </a:cubicBezTo>
                <a:lnTo>
                  <a:pt x="217360" y="216027"/>
                </a:lnTo>
                <a:cubicBezTo>
                  <a:pt x="184690" y="247364"/>
                  <a:pt x="126683" y="232696"/>
                  <a:pt x="128016" y="188690"/>
                </a:cubicBezTo>
                <a:cubicBezTo>
                  <a:pt x="128683" y="163354"/>
                  <a:pt x="98679" y="132683"/>
                  <a:pt x="80677" y="150686"/>
                </a:cubicBezTo>
                <a:lnTo>
                  <a:pt x="0" y="232029"/>
                </a:lnTo>
                <a:lnTo>
                  <a:pt x="113348" y="345377"/>
                </a:lnTo>
                <a:cubicBezTo>
                  <a:pt x="131350" y="363379"/>
                  <a:pt x="100679" y="393383"/>
                  <a:pt x="75343" y="392716"/>
                </a:cubicBezTo>
                <a:cubicBezTo>
                  <a:pt x="31337" y="391382"/>
                  <a:pt x="16669" y="449390"/>
                  <a:pt x="48006" y="482060"/>
                </a:cubicBezTo>
                <a:lnTo>
                  <a:pt x="52673" y="486728"/>
                </a:lnTo>
                <a:cubicBezTo>
                  <a:pt x="85344" y="518065"/>
                  <a:pt x="142018" y="502063"/>
                  <a:pt x="140684" y="458057"/>
                </a:cubicBezTo>
                <a:cubicBezTo>
                  <a:pt x="140018" y="432721"/>
                  <a:pt x="170021" y="402050"/>
                  <a:pt x="188024" y="420053"/>
                </a:cubicBezTo>
                <a:lnTo>
                  <a:pt x="301371" y="533400"/>
                </a:lnTo>
                <a:lnTo>
                  <a:pt x="382715" y="452057"/>
                </a:lnTo>
                <a:cubicBezTo>
                  <a:pt x="400717" y="434054"/>
                  <a:pt x="370713" y="404051"/>
                  <a:pt x="344710" y="404717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66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05" name="Graphic 88" descr="Chat">
            <a:extLst>
              <a:ext uri="{FF2B5EF4-FFF2-40B4-BE49-F238E27FC236}">
                <a16:creationId xmlns:a16="http://schemas.microsoft.com/office/drawing/2014/main" id="{263216A9-A40A-4109-9312-76C1411E1635}"/>
              </a:ext>
            </a:extLst>
          </p:cNvPr>
          <p:cNvGrpSpPr/>
          <p:nvPr/>
        </p:nvGrpSpPr>
        <p:grpSpPr>
          <a:xfrm>
            <a:off x="4341527" y="4216642"/>
            <a:ext cx="640080" cy="640080"/>
            <a:chOff x="4341527" y="4216642"/>
            <a:chExt cx="640080" cy="64008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546950F4-56E3-4E2A-98C5-098FAA4EC144}"/>
                </a:ext>
              </a:extLst>
            </p:cNvPr>
            <p:cNvSpPr/>
            <p:nvPr/>
          </p:nvSpPr>
          <p:spPr>
            <a:xfrm>
              <a:off x="4394867" y="4349992"/>
              <a:ext cx="333375" cy="300037"/>
            </a:xfrm>
            <a:custGeom>
              <a:avLst/>
              <a:gdLst>
                <a:gd name="connsiteX0" fmla="*/ 226695 w 333375"/>
                <a:gd name="connsiteY0" fmla="*/ 46673 h 300037"/>
                <a:gd name="connsiteX1" fmla="*/ 333375 w 333375"/>
                <a:gd name="connsiteY1" fmla="*/ 46673 h 300037"/>
                <a:gd name="connsiteX2" fmla="*/ 333375 w 333375"/>
                <a:gd name="connsiteY2" fmla="*/ 26670 h 300037"/>
                <a:gd name="connsiteX3" fmla="*/ 306705 w 333375"/>
                <a:gd name="connsiteY3" fmla="*/ 0 h 300037"/>
                <a:gd name="connsiteX4" fmla="*/ 26670 w 333375"/>
                <a:gd name="connsiteY4" fmla="*/ 0 h 300037"/>
                <a:gd name="connsiteX5" fmla="*/ 0 w 333375"/>
                <a:gd name="connsiteY5" fmla="*/ 26670 h 300037"/>
                <a:gd name="connsiteX6" fmla="*/ 0 w 333375"/>
                <a:gd name="connsiteY6" fmla="*/ 206693 h 300037"/>
                <a:gd name="connsiteX7" fmla="*/ 26670 w 333375"/>
                <a:gd name="connsiteY7" fmla="*/ 233363 h 300037"/>
                <a:gd name="connsiteX8" fmla="*/ 66675 w 333375"/>
                <a:gd name="connsiteY8" fmla="*/ 233363 h 300037"/>
                <a:gd name="connsiteX9" fmla="*/ 66675 w 333375"/>
                <a:gd name="connsiteY9" fmla="*/ 300038 h 300037"/>
                <a:gd name="connsiteX10" fmla="*/ 133350 w 333375"/>
                <a:gd name="connsiteY10" fmla="*/ 233363 h 300037"/>
                <a:gd name="connsiteX11" fmla="*/ 173355 w 333375"/>
                <a:gd name="connsiteY11" fmla="*/ 233363 h 300037"/>
                <a:gd name="connsiteX12" fmla="*/ 173355 w 333375"/>
                <a:gd name="connsiteY12" fmla="*/ 100013 h 300037"/>
                <a:gd name="connsiteX13" fmla="*/ 226695 w 333375"/>
                <a:gd name="connsiteY13" fmla="*/ 46673 h 300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3375" h="300037">
                  <a:moveTo>
                    <a:pt x="226695" y="46673"/>
                  </a:moveTo>
                  <a:lnTo>
                    <a:pt x="333375" y="46673"/>
                  </a:lnTo>
                  <a:lnTo>
                    <a:pt x="333375" y="26670"/>
                  </a:lnTo>
                  <a:cubicBezTo>
                    <a:pt x="333375" y="12001"/>
                    <a:pt x="321374" y="0"/>
                    <a:pt x="306705" y="0"/>
                  </a:cubicBezTo>
                  <a:lnTo>
                    <a:pt x="26670" y="0"/>
                  </a:lnTo>
                  <a:cubicBezTo>
                    <a:pt x="12002" y="0"/>
                    <a:pt x="0" y="12001"/>
                    <a:pt x="0" y="26670"/>
                  </a:cubicBezTo>
                  <a:lnTo>
                    <a:pt x="0" y="206693"/>
                  </a:lnTo>
                  <a:cubicBezTo>
                    <a:pt x="0" y="221361"/>
                    <a:pt x="12002" y="233363"/>
                    <a:pt x="26670" y="233363"/>
                  </a:cubicBezTo>
                  <a:lnTo>
                    <a:pt x="66675" y="233363"/>
                  </a:lnTo>
                  <a:lnTo>
                    <a:pt x="66675" y="300038"/>
                  </a:lnTo>
                  <a:lnTo>
                    <a:pt x="133350" y="233363"/>
                  </a:lnTo>
                  <a:lnTo>
                    <a:pt x="173355" y="233363"/>
                  </a:lnTo>
                  <a:lnTo>
                    <a:pt x="173355" y="100013"/>
                  </a:lnTo>
                  <a:cubicBezTo>
                    <a:pt x="173355" y="70676"/>
                    <a:pt x="197358" y="46673"/>
                    <a:pt x="226695" y="46673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F7388-F5D1-4F6F-9415-6B8555958A14}"/>
                </a:ext>
              </a:extLst>
            </p:cNvPr>
            <p:cNvSpPr/>
            <p:nvPr/>
          </p:nvSpPr>
          <p:spPr>
            <a:xfrm>
              <a:off x="4594892" y="4423334"/>
              <a:ext cx="333375" cy="300037"/>
            </a:xfrm>
            <a:custGeom>
              <a:avLst/>
              <a:gdLst>
                <a:gd name="connsiteX0" fmla="*/ 306705 w 333375"/>
                <a:gd name="connsiteY0" fmla="*/ 0 h 300037"/>
                <a:gd name="connsiteX1" fmla="*/ 26670 w 333375"/>
                <a:gd name="connsiteY1" fmla="*/ 0 h 300037"/>
                <a:gd name="connsiteX2" fmla="*/ 0 w 333375"/>
                <a:gd name="connsiteY2" fmla="*/ 26670 h 300037"/>
                <a:gd name="connsiteX3" fmla="*/ 0 w 333375"/>
                <a:gd name="connsiteY3" fmla="*/ 206693 h 300037"/>
                <a:gd name="connsiteX4" fmla="*/ 26670 w 333375"/>
                <a:gd name="connsiteY4" fmla="*/ 233363 h 300037"/>
                <a:gd name="connsiteX5" fmla="*/ 200025 w 333375"/>
                <a:gd name="connsiteY5" fmla="*/ 233363 h 300037"/>
                <a:gd name="connsiteX6" fmla="*/ 266700 w 333375"/>
                <a:gd name="connsiteY6" fmla="*/ 300038 h 300037"/>
                <a:gd name="connsiteX7" fmla="*/ 266700 w 333375"/>
                <a:gd name="connsiteY7" fmla="*/ 233363 h 300037"/>
                <a:gd name="connsiteX8" fmla="*/ 306705 w 333375"/>
                <a:gd name="connsiteY8" fmla="*/ 233363 h 300037"/>
                <a:gd name="connsiteX9" fmla="*/ 333375 w 333375"/>
                <a:gd name="connsiteY9" fmla="*/ 206693 h 300037"/>
                <a:gd name="connsiteX10" fmla="*/ 333375 w 333375"/>
                <a:gd name="connsiteY10" fmla="*/ 26670 h 300037"/>
                <a:gd name="connsiteX11" fmla="*/ 306705 w 333375"/>
                <a:gd name="connsiteY11" fmla="*/ 0 h 300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3375" h="300037">
                  <a:moveTo>
                    <a:pt x="306705" y="0"/>
                  </a:moveTo>
                  <a:lnTo>
                    <a:pt x="26670" y="0"/>
                  </a:lnTo>
                  <a:cubicBezTo>
                    <a:pt x="12001" y="0"/>
                    <a:pt x="0" y="12001"/>
                    <a:pt x="0" y="26670"/>
                  </a:cubicBezTo>
                  <a:lnTo>
                    <a:pt x="0" y="206693"/>
                  </a:lnTo>
                  <a:cubicBezTo>
                    <a:pt x="0" y="221361"/>
                    <a:pt x="12001" y="233363"/>
                    <a:pt x="26670" y="233363"/>
                  </a:cubicBezTo>
                  <a:lnTo>
                    <a:pt x="200025" y="233363"/>
                  </a:lnTo>
                  <a:lnTo>
                    <a:pt x="266700" y="300038"/>
                  </a:lnTo>
                  <a:lnTo>
                    <a:pt x="266700" y="233363"/>
                  </a:lnTo>
                  <a:lnTo>
                    <a:pt x="306705" y="233363"/>
                  </a:lnTo>
                  <a:cubicBezTo>
                    <a:pt x="321373" y="233363"/>
                    <a:pt x="333375" y="221361"/>
                    <a:pt x="333375" y="206693"/>
                  </a:cubicBezTo>
                  <a:lnTo>
                    <a:pt x="333375" y="26670"/>
                  </a:lnTo>
                  <a:cubicBezTo>
                    <a:pt x="333375" y="12001"/>
                    <a:pt x="321373" y="0"/>
                    <a:pt x="306705" y="0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8" name="Graphic 96" descr="Research">
            <a:extLst>
              <a:ext uri="{FF2B5EF4-FFF2-40B4-BE49-F238E27FC236}">
                <a16:creationId xmlns:a16="http://schemas.microsoft.com/office/drawing/2014/main" id="{3C9795A4-0B2C-46A3-BF78-92195DEB2C7F}"/>
              </a:ext>
            </a:extLst>
          </p:cNvPr>
          <p:cNvGrpSpPr/>
          <p:nvPr/>
        </p:nvGrpSpPr>
        <p:grpSpPr>
          <a:xfrm>
            <a:off x="5772101" y="4915384"/>
            <a:ext cx="640080" cy="640080"/>
            <a:chOff x="5772101" y="4915384"/>
            <a:chExt cx="640080" cy="64008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4D67604F-8E12-4856-90FF-1260893AC371}"/>
                </a:ext>
              </a:extLst>
            </p:cNvPr>
            <p:cNvSpPr/>
            <p:nvPr/>
          </p:nvSpPr>
          <p:spPr>
            <a:xfrm>
              <a:off x="5824103" y="4970720"/>
              <a:ext cx="527569" cy="528236"/>
            </a:xfrm>
            <a:custGeom>
              <a:avLst/>
              <a:gdLst>
                <a:gd name="connsiteX0" fmla="*/ 431391 w 527569"/>
                <a:gd name="connsiteY0" fmla="*/ 365383 h 528236"/>
                <a:gd name="connsiteX1" fmla="*/ 390052 w 527569"/>
                <a:gd name="connsiteY1" fmla="*/ 352714 h 528236"/>
                <a:gd name="connsiteX2" fmla="*/ 360049 w 527569"/>
                <a:gd name="connsiteY2" fmla="*/ 323377 h 528236"/>
                <a:gd name="connsiteX3" fmla="*/ 401387 w 527569"/>
                <a:gd name="connsiteY3" fmla="*/ 202029 h 528236"/>
                <a:gd name="connsiteX4" fmla="*/ 201362 w 527569"/>
                <a:gd name="connsiteY4" fmla="*/ 4 h 528236"/>
                <a:gd name="connsiteX5" fmla="*/ 4 w 527569"/>
                <a:gd name="connsiteY5" fmla="*/ 200029 h 528236"/>
                <a:gd name="connsiteX6" fmla="*/ 200029 w 527569"/>
                <a:gd name="connsiteY6" fmla="*/ 401387 h 528236"/>
                <a:gd name="connsiteX7" fmla="*/ 322711 w 527569"/>
                <a:gd name="connsiteY7" fmla="*/ 360049 h 528236"/>
                <a:gd name="connsiteX8" fmla="*/ 352048 w 527569"/>
                <a:gd name="connsiteY8" fmla="*/ 389386 h 528236"/>
                <a:gd name="connsiteX9" fmla="*/ 364716 w 527569"/>
                <a:gd name="connsiteY9" fmla="*/ 431391 h 528236"/>
                <a:gd name="connsiteX10" fmla="*/ 448060 w 527569"/>
                <a:gd name="connsiteY10" fmla="*/ 514735 h 528236"/>
                <a:gd name="connsiteX11" fmla="*/ 514068 w 527569"/>
                <a:gd name="connsiteY11" fmla="*/ 514735 h 528236"/>
                <a:gd name="connsiteX12" fmla="*/ 514068 w 527569"/>
                <a:gd name="connsiteY12" fmla="*/ 448726 h 528236"/>
                <a:gd name="connsiteX13" fmla="*/ 431391 w 527569"/>
                <a:gd name="connsiteY13" fmla="*/ 365383 h 528236"/>
                <a:gd name="connsiteX14" fmla="*/ 201362 w 527569"/>
                <a:gd name="connsiteY14" fmla="*/ 361382 h 528236"/>
                <a:gd name="connsiteX15" fmla="*/ 41342 w 527569"/>
                <a:gd name="connsiteY15" fmla="*/ 201362 h 528236"/>
                <a:gd name="connsiteX16" fmla="*/ 201362 w 527569"/>
                <a:gd name="connsiteY16" fmla="*/ 41342 h 528236"/>
                <a:gd name="connsiteX17" fmla="*/ 361382 w 527569"/>
                <a:gd name="connsiteY17" fmla="*/ 201362 h 528236"/>
                <a:gd name="connsiteX18" fmla="*/ 201362 w 527569"/>
                <a:gd name="connsiteY18" fmla="*/ 361382 h 52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27569" h="528236">
                  <a:moveTo>
                    <a:pt x="431391" y="365383"/>
                  </a:moveTo>
                  <a:cubicBezTo>
                    <a:pt x="420723" y="354715"/>
                    <a:pt x="404721" y="349381"/>
                    <a:pt x="390052" y="352714"/>
                  </a:cubicBezTo>
                  <a:lnTo>
                    <a:pt x="360049" y="323377"/>
                  </a:lnTo>
                  <a:cubicBezTo>
                    <a:pt x="386719" y="288706"/>
                    <a:pt x="401387" y="246034"/>
                    <a:pt x="401387" y="202029"/>
                  </a:cubicBezTo>
                  <a:cubicBezTo>
                    <a:pt x="402054" y="90682"/>
                    <a:pt x="312043" y="670"/>
                    <a:pt x="201362" y="4"/>
                  </a:cubicBezTo>
                  <a:cubicBezTo>
                    <a:pt x="90682" y="-663"/>
                    <a:pt x="670" y="89348"/>
                    <a:pt x="4" y="200029"/>
                  </a:cubicBezTo>
                  <a:cubicBezTo>
                    <a:pt x="-663" y="310709"/>
                    <a:pt x="89348" y="400720"/>
                    <a:pt x="200029" y="401387"/>
                  </a:cubicBezTo>
                  <a:cubicBezTo>
                    <a:pt x="244034" y="401387"/>
                    <a:pt x="287373" y="386719"/>
                    <a:pt x="322711" y="360049"/>
                  </a:cubicBezTo>
                  <a:lnTo>
                    <a:pt x="352048" y="389386"/>
                  </a:lnTo>
                  <a:cubicBezTo>
                    <a:pt x="349381" y="404721"/>
                    <a:pt x="354048" y="420056"/>
                    <a:pt x="364716" y="431391"/>
                  </a:cubicBezTo>
                  <a:lnTo>
                    <a:pt x="448060" y="514735"/>
                  </a:lnTo>
                  <a:cubicBezTo>
                    <a:pt x="466062" y="532737"/>
                    <a:pt x="496066" y="532737"/>
                    <a:pt x="514068" y="514735"/>
                  </a:cubicBezTo>
                  <a:cubicBezTo>
                    <a:pt x="532070" y="496732"/>
                    <a:pt x="532070" y="466729"/>
                    <a:pt x="514068" y="448726"/>
                  </a:cubicBezTo>
                  <a:lnTo>
                    <a:pt x="431391" y="365383"/>
                  </a:lnTo>
                  <a:close/>
                  <a:moveTo>
                    <a:pt x="201362" y="361382"/>
                  </a:moveTo>
                  <a:cubicBezTo>
                    <a:pt x="112684" y="361382"/>
                    <a:pt x="41342" y="290040"/>
                    <a:pt x="41342" y="201362"/>
                  </a:cubicBezTo>
                  <a:cubicBezTo>
                    <a:pt x="41342" y="112684"/>
                    <a:pt x="112684" y="41342"/>
                    <a:pt x="201362" y="41342"/>
                  </a:cubicBezTo>
                  <a:cubicBezTo>
                    <a:pt x="290040" y="41342"/>
                    <a:pt x="361382" y="112684"/>
                    <a:pt x="361382" y="201362"/>
                  </a:cubicBezTo>
                  <a:cubicBezTo>
                    <a:pt x="361382" y="289373"/>
                    <a:pt x="289373" y="361382"/>
                    <a:pt x="201362" y="361382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FD40C1E7-0F1B-4149-AF29-6D1B5DD4D460}"/>
                </a:ext>
              </a:extLst>
            </p:cNvPr>
            <p:cNvSpPr/>
            <p:nvPr/>
          </p:nvSpPr>
          <p:spPr>
            <a:xfrm>
              <a:off x="5882114" y="5069814"/>
              <a:ext cx="287369" cy="210948"/>
            </a:xfrm>
            <a:custGeom>
              <a:avLst/>
              <a:gdLst>
                <a:gd name="connsiteX0" fmla="*/ 286703 w 287369"/>
                <a:gd name="connsiteY0" fmla="*/ 92267 h 210948"/>
                <a:gd name="connsiteX1" fmla="*/ 248698 w 287369"/>
                <a:gd name="connsiteY1" fmla="*/ 92267 h 210948"/>
                <a:gd name="connsiteX2" fmla="*/ 240030 w 287369"/>
                <a:gd name="connsiteY2" fmla="*/ 97601 h 210948"/>
                <a:gd name="connsiteX3" fmla="*/ 214694 w 287369"/>
                <a:gd name="connsiteY3" fmla="*/ 124938 h 210948"/>
                <a:gd name="connsiteX4" fmla="*/ 193358 w 287369"/>
                <a:gd name="connsiteY4" fmla="*/ 50928 h 210948"/>
                <a:gd name="connsiteX5" fmla="*/ 178689 w 287369"/>
                <a:gd name="connsiteY5" fmla="*/ 42928 h 210948"/>
                <a:gd name="connsiteX6" fmla="*/ 170688 w 287369"/>
                <a:gd name="connsiteY6" fmla="*/ 50262 h 210948"/>
                <a:gd name="connsiteX7" fmla="*/ 130683 w 287369"/>
                <a:gd name="connsiteY7" fmla="*/ 156275 h 210948"/>
                <a:gd name="connsiteX8" fmla="*/ 103346 w 287369"/>
                <a:gd name="connsiteY8" fmla="*/ 9590 h 210948"/>
                <a:gd name="connsiteX9" fmla="*/ 90011 w 287369"/>
                <a:gd name="connsiteY9" fmla="*/ 256 h 210948"/>
                <a:gd name="connsiteX10" fmla="*/ 80677 w 287369"/>
                <a:gd name="connsiteY10" fmla="*/ 8256 h 210948"/>
                <a:gd name="connsiteX11" fmla="*/ 52006 w 287369"/>
                <a:gd name="connsiteY11" fmla="*/ 92267 h 210948"/>
                <a:gd name="connsiteX12" fmla="*/ 0 w 287369"/>
                <a:gd name="connsiteY12" fmla="*/ 92267 h 210948"/>
                <a:gd name="connsiteX13" fmla="*/ 0 w 287369"/>
                <a:gd name="connsiteY13" fmla="*/ 118937 h 210948"/>
                <a:gd name="connsiteX14" fmla="*/ 60674 w 287369"/>
                <a:gd name="connsiteY14" fmla="*/ 118937 h 210948"/>
                <a:gd name="connsiteX15" fmla="*/ 72009 w 287369"/>
                <a:gd name="connsiteY15" fmla="*/ 108936 h 210948"/>
                <a:gd name="connsiteX16" fmla="*/ 88678 w 287369"/>
                <a:gd name="connsiteY16" fmla="*/ 58263 h 210948"/>
                <a:gd name="connsiteX17" fmla="*/ 115348 w 287369"/>
                <a:gd name="connsiteY17" fmla="*/ 201614 h 210948"/>
                <a:gd name="connsiteX18" fmla="*/ 126016 w 287369"/>
                <a:gd name="connsiteY18" fmla="*/ 210949 h 210948"/>
                <a:gd name="connsiteX19" fmla="*/ 127349 w 287369"/>
                <a:gd name="connsiteY19" fmla="*/ 210949 h 210948"/>
                <a:gd name="connsiteX20" fmla="*/ 138684 w 287369"/>
                <a:gd name="connsiteY20" fmla="*/ 203614 h 210948"/>
                <a:gd name="connsiteX21" fmla="*/ 181356 w 287369"/>
                <a:gd name="connsiteY21" fmla="*/ 91600 h 210948"/>
                <a:gd name="connsiteX22" fmla="*/ 198692 w 287369"/>
                <a:gd name="connsiteY22" fmla="*/ 151608 h 210948"/>
                <a:gd name="connsiteX23" fmla="*/ 213360 w 287369"/>
                <a:gd name="connsiteY23" fmla="*/ 159609 h 210948"/>
                <a:gd name="connsiteX24" fmla="*/ 218694 w 287369"/>
                <a:gd name="connsiteY24" fmla="*/ 156275 h 210948"/>
                <a:gd name="connsiteX25" fmla="*/ 254699 w 287369"/>
                <a:gd name="connsiteY25" fmla="*/ 118937 h 210948"/>
                <a:gd name="connsiteX26" fmla="*/ 287369 w 287369"/>
                <a:gd name="connsiteY26" fmla="*/ 118937 h 210948"/>
                <a:gd name="connsiteX27" fmla="*/ 287369 w 287369"/>
                <a:gd name="connsiteY27" fmla="*/ 92267 h 210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87369" h="210948">
                  <a:moveTo>
                    <a:pt x="286703" y="92267"/>
                  </a:moveTo>
                  <a:lnTo>
                    <a:pt x="248698" y="92267"/>
                  </a:lnTo>
                  <a:cubicBezTo>
                    <a:pt x="245364" y="92934"/>
                    <a:pt x="242030" y="94934"/>
                    <a:pt x="240030" y="97601"/>
                  </a:cubicBezTo>
                  <a:lnTo>
                    <a:pt x="214694" y="124938"/>
                  </a:lnTo>
                  <a:lnTo>
                    <a:pt x="193358" y="50928"/>
                  </a:lnTo>
                  <a:cubicBezTo>
                    <a:pt x="191357" y="44928"/>
                    <a:pt x="184690" y="40927"/>
                    <a:pt x="178689" y="42928"/>
                  </a:cubicBezTo>
                  <a:cubicBezTo>
                    <a:pt x="175355" y="44261"/>
                    <a:pt x="172022" y="46261"/>
                    <a:pt x="170688" y="50262"/>
                  </a:cubicBezTo>
                  <a:lnTo>
                    <a:pt x="130683" y="156275"/>
                  </a:lnTo>
                  <a:lnTo>
                    <a:pt x="103346" y="9590"/>
                  </a:lnTo>
                  <a:cubicBezTo>
                    <a:pt x="102013" y="2923"/>
                    <a:pt x="96012" y="-1078"/>
                    <a:pt x="90011" y="256"/>
                  </a:cubicBezTo>
                  <a:cubicBezTo>
                    <a:pt x="86011" y="922"/>
                    <a:pt x="82677" y="4256"/>
                    <a:pt x="80677" y="8256"/>
                  </a:cubicBezTo>
                  <a:lnTo>
                    <a:pt x="52006" y="92267"/>
                  </a:lnTo>
                  <a:lnTo>
                    <a:pt x="0" y="92267"/>
                  </a:lnTo>
                  <a:lnTo>
                    <a:pt x="0" y="118937"/>
                  </a:lnTo>
                  <a:lnTo>
                    <a:pt x="60674" y="118937"/>
                  </a:lnTo>
                  <a:cubicBezTo>
                    <a:pt x="66008" y="118270"/>
                    <a:pt x="70676" y="114270"/>
                    <a:pt x="72009" y="108936"/>
                  </a:cubicBezTo>
                  <a:lnTo>
                    <a:pt x="88678" y="58263"/>
                  </a:lnTo>
                  <a:lnTo>
                    <a:pt x="115348" y="201614"/>
                  </a:lnTo>
                  <a:cubicBezTo>
                    <a:pt x="116015" y="206948"/>
                    <a:pt x="120682" y="210949"/>
                    <a:pt x="126016" y="210949"/>
                  </a:cubicBezTo>
                  <a:lnTo>
                    <a:pt x="127349" y="210949"/>
                  </a:lnTo>
                  <a:cubicBezTo>
                    <a:pt x="132017" y="210949"/>
                    <a:pt x="136684" y="208282"/>
                    <a:pt x="138684" y="203614"/>
                  </a:cubicBezTo>
                  <a:lnTo>
                    <a:pt x="181356" y="91600"/>
                  </a:lnTo>
                  <a:lnTo>
                    <a:pt x="198692" y="151608"/>
                  </a:lnTo>
                  <a:cubicBezTo>
                    <a:pt x="200692" y="157609"/>
                    <a:pt x="206693" y="161609"/>
                    <a:pt x="213360" y="159609"/>
                  </a:cubicBezTo>
                  <a:cubicBezTo>
                    <a:pt x="215360" y="158942"/>
                    <a:pt x="217360" y="157609"/>
                    <a:pt x="218694" y="156275"/>
                  </a:cubicBezTo>
                  <a:lnTo>
                    <a:pt x="254699" y="118937"/>
                  </a:lnTo>
                  <a:lnTo>
                    <a:pt x="287369" y="118937"/>
                  </a:lnTo>
                  <a:lnTo>
                    <a:pt x="287369" y="92267"/>
                  </a:ln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1" name="Graphic 90" descr="Database">
            <a:extLst>
              <a:ext uri="{FF2B5EF4-FFF2-40B4-BE49-F238E27FC236}">
                <a16:creationId xmlns:a16="http://schemas.microsoft.com/office/drawing/2014/main" id="{B624D805-C6A0-4B37-9771-DC00BC8412E0}"/>
              </a:ext>
            </a:extLst>
          </p:cNvPr>
          <p:cNvGrpSpPr/>
          <p:nvPr/>
        </p:nvGrpSpPr>
        <p:grpSpPr>
          <a:xfrm>
            <a:off x="7337196" y="4279336"/>
            <a:ext cx="373380" cy="506730"/>
            <a:chOff x="7337196" y="4279336"/>
            <a:chExt cx="373380" cy="50673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CCB329F0-678F-4645-80CE-870802B4F3A1}"/>
                </a:ext>
              </a:extLst>
            </p:cNvPr>
            <p:cNvSpPr/>
            <p:nvPr/>
          </p:nvSpPr>
          <p:spPr>
            <a:xfrm>
              <a:off x="7337196" y="4279336"/>
              <a:ext cx="373380" cy="106680"/>
            </a:xfrm>
            <a:custGeom>
              <a:avLst/>
              <a:gdLst>
                <a:gd name="connsiteX0" fmla="*/ 373380 w 373380"/>
                <a:gd name="connsiteY0" fmla="*/ 53340 h 106680"/>
                <a:gd name="connsiteX1" fmla="*/ 186690 w 373380"/>
                <a:gd name="connsiteY1" fmla="*/ 106680 h 106680"/>
                <a:gd name="connsiteX2" fmla="*/ 0 w 373380"/>
                <a:gd name="connsiteY2" fmla="*/ 53340 h 106680"/>
                <a:gd name="connsiteX3" fmla="*/ 186690 w 373380"/>
                <a:gd name="connsiteY3" fmla="*/ 0 h 106680"/>
                <a:gd name="connsiteX4" fmla="*/ 373380 w 373380"/>
                <a:gd name="connsiteY4" fmla="*/ 53340 h 106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3380" h="106680">
                  <a:moveTo>
                    <a:pt x="373380" y="53340"/>
                  </a:moveTo>
                  <a:cubicBezTo>
                    <a:pt x="373380" y="82799"/>
                    <a:pt x="289796" y="106680"/>
                    <a:pt x="186690" y="106680"/>
                  </a:cubicBezTo>
                  <a:cubicBezTo>
                    <a:pt x="83584" y="106680"/>
                    <a:pt x="0" y="82799"/>
                    <a:pt x="0" y="53340"/>
                  </a:cubicBezTo>
                  <a:cubicBezTo>
                    <a:pt x="0" y="23881"/>
                    <a:pt x="83584" y="0"/>
                    <a:pt x="186690" y="0"/>
                  </a:cubicBezTo>
                  <a:cubicBezTo>
                    <a:pt x="289796" y="0"/>
                    <a:pt x="373380" y="23881"/>
                    <a:pt x="373380" y="53340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67DA3028-C86D-4840-B678-EC4E3510AAAB}"/>
                </a:ext>
              </a:extLst>
            </p:cNvPr>
            <p:cNvSpPr/>
            <p:nvPr/>
          </p:nvSpPr>
          <p:spPr>
            <a:xfrm>
              <a:off x="7337196" y="4359346"/>
              <a:ext cx="373380" cy="160020"/>
            </a:xfrm>
            <a:custGeom>
              <a:avLst/>
              <a:gdLst>
                <a:gd name="connsiteX0" fmla="*/ 320040 w 373380"/>
                <a:gd name="connsiteY0" fmla="*/ 106680 h 160020"/>
                <a:gd name="connsiteX1" fmla="*/ 306705 w 373380"/>
                <a:gd name="connsiteY1" fmla="*/ 93345 h 160020"/>
                <a:gd name="connsiteX2" fmla="*/ 320040 w 373380"/>
                <a:gd name="connsiteY2" fmla="*/ 80010 h 160020"/>
                <a:gd name="connsiteX3" fmla="*/ 333375 w 373380"/>
                <a:gd name="connsiteY3" fmla="*/ 93345 h 160020"/>
                <a:gd name="connsiteX4" fmla="*/ 320040 w 373380"/>
                <a:gd name="connsiteY4" fmla="*/ 106680 h 160020"/>
                <a:gd name="connsiteX5" fmla="*/ 186690 w 373380"/>
                <a:gd name="connsiteY5" fmla="*/ 53340 h 160020"/>
                <a:gd name="connsiteX6" fmla="*/ 0 w 373380"/>
                <a:gd name="connsiteY6" fmla="*/ 0 h 160020"/>
                <a:gd name="connsiteX7" fmla="*/ 0 w 373380"/>
                <a:gd name="connsiteY7" fmla="*/ 106680 h 160020"/>
                <a:gd name="connsiteX8" fmla="*/ 186690 w 373380"/>
                <a:gd name="connsiteY8" fmla="*/ 160020 h 160020"/>
                <a:gd name="connsiteX9" fmla="*/ 373380 w 373380"/>
                <a:gd name="connsiteY9" fmla="*/ 106680 h 160020"/>
                <a:gd name="connsiteX10" fmla="*/ 373380 w 373380"/>
                <a:gd name="connsiteY10" fmla="*/ 0 h 160020"/>
                <a:gd name="connsiteX11" fmla="*/ 186690 w 373380"/>
                <a:gd name="connsiteY11" fmla="*/ 53340 h 16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3380" h="160020">
                  <a:moveTo>
                    <a:pt x="320040" y="106680"/>
                  </a:moveTo>
                  <a:cubicBezTo>
                    <a:pt x="312039" y="106680"/>
                    <a:pt x="306705" y="101346"/>
                    <a:pt x="306705" y="93345"/>
                  </a:cubicBezTo>
                  <a:cubicBezTo>
                    <a:pt x="306705" y="85344"/>
                    <a:pt x="312039" y="80010"/>
                    <a:pt x="320040" y="80010"/>
                  </a:cubicBezTo>
                  <a:cubicBezTo>
                    <a:pt x="328041" y="80010"/>
                    <a:pt x="333375" y="85344"/>
                    <a:pt x="333375" y="93345"/>
                  </a:cubicBezTo>
                  <a:cubicBezTo>
                    <a:pt x="333375" y="101346"/>
                    <a:pt x="328041" y="106680"/>
                    <a:pt x="320040" y="106680"/>
                  </a:cubicBezTo>
                  <a:close/>
                  <a:moveTo>
                    <a:pt x="186690" y="53340"/>
                  </a:moveTo>
                  <a:cubicBezTo>
                    <a:pt x="84010" y="53340"/>
                    <a:pt x="0" y="29337"/>
                    <a:pt x="0" y="0"/>
                  </a:cubicBezTo>
                  <a:lnTo>
                    <a:pt x="0" y="106680"/>
                  </a:lnTo>
                  <a:cubicBezTo>
                    <a:pt x="0" y="136017"/>
                    <a:pt x="84010" y="160020"/>
                    <a:pt x="186690" y="160020"/>
                  </a:cubicBezTo>
                  <a:cubicBezTo>
                    <a:pt x="289370" y="160020"/>
                    <a:pt x="373380" y="136017"/>
                    <a:pt x="373380" y="106680"/>
                  </a:cubicBezTo>
                  <a:lnTo>
                    <a:pt x="373380" y="0"/>
                  </a:lnTo>
                  <a:cubicBezTo>
                    <a:pt x="373380" y="29337"/>
                    <a:pt x="289370" y="53340"/>
                    <a:pt x="186690" y="53340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9DB6B527-9C30-4EA6-919A-5E8C929D5366}"/>
                </a:ext>
              </a:extLst>
            </p:cNvPr>
            <p:cNvSpPr/>
            <p:nvPr/>
          </p:nvSpPr>
          <p:spPr>
            <a:xfrm>
              <a:off x="7337196" y="4492696"/>
              <a:ext cx="373380" cy="160020"/>
            </a:xfrm>
            <a:custGeom>
              <a:avLst/>
              <a:gdLst>
                <a:gd name="connsiteX0" fmla="*/ 320040 w 373380"/>
                <a:gd name="connsiteY0" fmla="*/ 106680 h 160020"/>
                <a:gd name="connsiteX1" fmla="*/ 306705 w 373380"/>
                <a:gd name="connsiteY1" fmla="*/ 93345 h 160020"/>
                <a:gd name="connsiteX2" fmla="*/ 320040 w 373380"/>
                <a:gd name="connsiteY2" fmla="*/ 80010 h 160020"/>
                <a:gd name="connsiteX3" fmla="*/ 333375 w 373380"/>
                <a:gd name="connsiteY3" fmla="*/ 93345 h 160020"/>
                <a:gd name="connsiteX4" fmla="*/ 320040 w 373380"/>
                <a:gd name="connsiteY4" fmla="*/ 106680 h 160020"/>
                <a:gd name="connsiteX5" fmla="*/ 186690 w 373380"/>
                <a:gd name="connsiteY5" fmla="*/ 53340 h 160020"/>
                <a:gd name="connsiteX6" fmla="*/ 0 w 373380"/>
                <a:gd name="connsiteY6" fmla="*/ 0 h 160020"/>
                <a:gd name="connsiteX7" fmla="*/ 0 w 373380"/>
                <a:gd name="connsiteY7" fmla="*/ 106680 h 160020"/>
                <a:gd name="connsiteX8" fmla="*/ 186690 w 373380"/>
                <a:gd name="connsiteY8" fmla="*/ 160020 h 160020"/>
                <a:gd name="connsiteX9" fmla="*/ 373380 w 373380"/>
                <a:gd name="connsiteY9" fmla="*/ 106680 h 160020"/>
                <a:gd name="connsiteX10" fmla="*/ 373380 w 373380"/>
                <a:gd name="connsiteY10" fmla="*/ 0 h 160020"/>
                <a:gd name="connsiteX11" fmla="*/ 186690 w 373380"/>
                <a:gd name="connsiteY11" fmla="*/ 53340 h 16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3380" h="160020">
                  <a:moveTo>
                    <a:pt x="320040" y="106680"/>
                  </a:moveTo>
                  <a:cubicBezTo>
                    <a:pt x="312039" y="106680"/>
                    <a:pt x="306705" y="101346"/>
                    <a:pt x="306705" y="93345"/>
                  </a:cubicBezTo>
                  <a:cubicBezTo>
                    <a:pt x="306705" y="85344"/>
                    <a:pt x="312039" y="80010"/>
                    <a:pt x="320040" y="80010"/>
                  </a:cubicBezTo>
                  <a:cubicBezTo>
                    <a:pt x="328041" y="80010"/>
                    <a:pt x="333375" y="85344"/>
                    <a:pt x="333375" y="93345"/>
                  </a:cubicBezTo>
                  <a:cubicBezTo>
                    <a:pt x="333375" y="101346"/>
                    <a:pt x="328041" y="106680"/>
                    <a:pt x="320040" y="106680"/>
                  </a:cubicBezTo>
                  <a:close/>
                  <a:moveTo>
                    <a:pt x="186690" y="53340"/>
                  </a:moveTo>
                  <a:cubicBezTo>
                    <a:pt x="84010" y="53340"/>
                    <a:pt x="0" y="29337"/>
                    <a:pt x="0" y="0"/>
                  </a:cubicBezTo>
                  <a:lnTo>
                    <a:pt x="0" y="106680"/>
                  </a:lnTo>
                  <a:cubicBezTo>
                    <a:pt x="0" y="136017"/>
                    <a:pt x="84010" y="160020"/>
                    <a:pt x="186690" y="160020"/>
                  </a:cubicBezTo>
                  <a:cubicBezTo>
                    <a:pt x="289370" y="160020"/>
                    <a:pt x="373380" y="136017"/>
                    <a:pt x="373380" y="106680"/>
                  </a:cubicBezTo>
                  <a:lnTo>
                    <a:pt x="373380" y="0"/>
                  </a:lnTo>
                  <a:cubicBezTo>
                    <a:pt x="373380" y="29337"/>
                    <a:pt x="289370" y="53340"/>
                    <a:pt x="186690" y="53340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BA157693-885E-4EE3-95E0-77A91CBC1414}"/>
                </a:ext>
              </a:extLst>
            </p:cNvPr>
            <p:cNvSpPr/>
            <p:nvPr/>
          </p:nvSpPr>
          <p:spPr>
            <a:xfrm>
              <a:off x="7337196" y="4626046"/>
              <a:ext cx="373380" cy="160020"/>
            </a:xfrm>
            <a:custGeom>
              <a:avLst/>
              <a:gdLst>
                <a:gd name="connsiteX0" fmla="*/ 320040 w 373380"/>
                <a:gd name="connsiteY0" fmla="*/ 106680 h 160020"/>
                <a:gd name="connsiteX1" fmla="*/ 306705 w 373380"/>
                <a:gd name="connsiteY1" fmla="*/ 93345 h 160020"/>
                <a:gd name="connsiteX2" fmla="*/ 320040 w 373380"/>
                <a:gd name="connsiteY2" fmla="*/ 80010 h 160020"/>
                <a:gd name="connsiteX3" fmla="*/ 333375 w 373380"/>
                <a:gd name="connsiteY3" fmla="*/ 93345 h 160020"/>
                <a:gd name="connsiteX4" fmla="*/ 320040 w 373380"/>
                <a:gd name="connsiteY4" fmla="*/ 106680 h 160020"/>
                <a:gd name="connsiteX5" fmla="*/ 186690 w 373380"/>
                <a:gd name="connsiteY5" fmla="*/ 53340 h 160020"/>
                <a:gd name="connsiteX6" fmla="*/ 0 w 373380"/>
                <a:gd name="connsiteY6" fmla="*/ 0 h 160020"/>
                <a:gd name="connsiteX7" fmla="*/ 0 w 373380"/>
                <a:gd name="connsiteY7" fmla="*/ 106680 h 160020"/>
                <a:gd name="connsiteX8" fmla="*/ 186690 w 373380"/>
                <a:gd name="connsiteY8" fmla="*/ 160020 h 160020"/>
                <a:gd name="connsiteX9" fmla="*/ 373380 w 373380"/>
                <a:gd name="connsiteY9" fmla="*/ 106680 h 160020"/>
                <a:gd name="connsiteX10" fmla="*/ 373380 w 373380"/>
                <a:gd name="connsiteY10" fmla="*/ 0 h 160020"/>
                <a:gd name="connsiteX11" fmla="*/ 186690 w 373380"/>
                <a:gd name="connsiteY11" fmla="*/ 53340 h 160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3380" h="160020">
                  <a:moveTo>
                    <a:pt x="320040" y="106680"/>
                  </a:moveTo>
                  <a:cubicBezTo>
                    <a:pt x="312039" y="106680"/>
                    <a:pt x="306705" y="101346"/>
                    <a:pt x="306705" y="93345"/>
                  </a:cubicBezTo>
                  <a:cubicBezTo>
                    <a:pt x="306705" y="85344"/>
                    <a:pt x="312039" y="80010"/>
                    <a:pt x="320040" y="80010"/>
                  </a:cubicBezTo>
                  <a:cubicBezTo>
                    <a:pt x="328041" y="80010"/>
                    <a:pt x="333375" y="85344"/>
                    <a:pt x="333375" y="93345"/>
                  </a:cubicBezTo>
                  <a:cubicBezTo>
                    <a:pt x="333375" y="101346"/>
                    <a:pt x="328041" y="106680"/>
                    <a:pt x="320040" y="106680"/>
                  </a:cubicBezTo>
                  <a:close/>
                  <a:moveTo>
                    <a:pt x="186690" y="53340"/>
                  </a:moveTo>
                  <a:cubicBezTo>
                    <a:pt x="84010" y="53340"/>
                    <a:pt x="0" y="29337"/>
                    <a:pt x="0" y="0"/>
                  </a:cubicBezTo>
                  <a:lnTo>
                    <a:pt x="0" y="106680"/>
                  </a:lnTo>
                  <a:cubicBezTo>
                    <a:pt x="0" y="136017"/>
                    <a:pt x="84010" y="160020"/>
                    <a:pt x="186690" y="160020"/>
                  </a:cubicBezTo>
                  <a:cubicBezTo>
                    <a:pt x="289370" y="160020"/>
                    <a:pt x="373380" y="136017"/>
                    <a:pt x="373380" y="106680"/>
                  </a:cubicBezTo>
                  <a:lnTo>
                    <a:pt x="373380" y="0"/>
                  </a:lnTo>
                  <a:cubicBezTo>
                    <a:pt x="373380" y="29337"/>
                    <a:pt x="289370" y="53340"/>
                    <a:pt x="186690" y="53340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6" name="Graphic 92" descr="Lightbulb and gear">
            <a:extLst>
              <a:ext uri="{FF2B5EF4-FFF2-40B4-BE49-F238E27FC236}">
                <a16:creationId xmlns:a16="http://schemas.microsoft.com/office/drawing/2014/main" id="{CDC23D60-D25D-4C0B-8A8D-C16061292409}"/>
              </a:ext>
            </a:extLst>
          </p:cNvPr>
          <p:cNvGrpSpPr/>
          <p:nvPr/>
        </p:nvGrpSpPr>
        <p:grpSpPr>
          <a:xfrm>
            <a:off x="7552360" y="2621044"/>
            <a:ext cx="640080" cy="640080"/>
            <a:chOff x="7552360" y="2621044"/>
            <a:chExt cx="640080" cy="64008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4DA43D2C-6D32-42CF-960C-32871F918AC5}"/>
                </a:ext>
              </a:extLst>
            </p:cNvPr>
            <p:cNvSpPr/>
            <p:nvPr/>
          </p:nvSpPr>
          <p:spPr>
            <a:xfrm>
              <a:off x="7789989" y="2836937"/>
              <a:ext cx="152685" cy="151752"/>
            </a:xfrm>
            <a:custGeom>
              <a:avLst/>
              <a:gdLst>
                <a:gd name="connsiteX0" fmla="*/ 131283 w 152685"/>
                <a:gd name="connsiteY0" fmla="*/ 45272 h 151752"/>
                <a:gd name="connsiteX1" fmla="*/ 136950 w 152685"/>
                <a:gd name="connsiteY1" fmla="*/ 28470 h 151752"/>
                <a:gd name="connsiteX2" fmla="*/ 124149 w 152685"/>
                <a:gd name="connsiteY2" fmla="*/ 15669 h 151752"/>
                <a:gd name="connsiteX3" fmla="*/ 107347 w 152685"/>
                <a:gd name="connsiteY3" fmla="*/ 21336 h 151752"/>
                <a:gd name="connsiteX4" fmla="*/ 93478 w 152685"/>
                <a:gd name="connsiteY4" fmla="*/ 15669 h 151752"/>
                <a:gd name="connsiteX5" fmla="*/ 85611 w 152685"/>
                <a:gd name="connsiteY5" fmla="*/ 0 h 151752"/>
                <a:gd name="connsiteX6" fmla="*/ 67742 w 152685"/>
                <a:gd name="connsiteY6" fmla="*/ 0 h 151752"/>
                <a:gd name="connsiteX7" fmla="*/ 59807 w 152685"/>
                <a:gd name="connsiteY7" fmla="*/ 15735 h 151752"/>
                <a:gd name="connsiteX8" fmla="*/ 45872 w 152685"/>
                <a:gd name="connsiteY8" fmla="*/ 21403 h 151752"/>
                <a:gd name="connsiteX9" fmla="*/ 29070 w 152685"/>
                <a:gd name="connsiteY9" fmla="*/ 15735 h 151752"/>
                <a:gd name="connsiteX10" fmla="*/ 16269 w 152685"/>
                <a:gd name="connsiteY10" fmla="*/ 28537 h 151752"/>
                <a:gd name="connsiteX11" fmla="*/ 21603 w 152685"/>
                <a:gd name="connsiteY11" fmla="*/ 45339 h 151752"/>
                <a:gd name="connsiteX12" fmla="*/ 15735 w 152685"/>
                <a:gd name="connsiteY12" fmla="*/ 59207 h 151752"/>
                <a:gd name="connsiteX13" fmla="*/ 0 w 152685"/>
                <a:gd name="connsiteY13" fmla="*/ 67075 h 151752"/>
                <a:gd name="connsiteX14" fmla="*/ 0 w 152685"/>
                <a:gd name="connsiteY14" fmla="*/ 84677 h 151752"/>
                <a:gd name="connsiteX15" fmla="*/ 15735 w 152685"/>
                <a:gd name="connsiteY15" fmla="*/ 92612 h 151752"/>
                <a:gd name="connsiteX16" fmla="*/ 21403 w 152685"/>
                <a:gd name="connsiteY16" fmla="*/ 106480 h 151752"/>
                <a:gd name="connsiteX17" fmla="*/ 15735 w 152685"/>
                <a:gd name="connsiteY17" fmla="*/ 123282 h 151752"/>
                <a:gd name="connsiteX18" fmla="*/ 29070 w 152685"/>
                <a:gd name="connsiteY18" fmla="*/ 136084 h 151752"/>
                <a:gd name="connsiteX19" fmla="*/ 45872 w 152685"/>
                <a:gd name="connsiteY19" fmla="*/ 130350 h 151752"/>
                <a:gd name="connsiteX20" fmla="*/ 59741 w 152685"/>
                <a:gd name="connsiteY20" fmla="*/ 136084 h 151752"/>
                <a:gd name="connsiteX21" fmla="*/ 67608 w 152685"/>
                <a:gd name="connsiteY21" fmla="*/ 151752 h 151752"/>
                <a:gd name="connsiteX22" fmla="*/ 85477 w 152685"/>
                <a:gd name="connsiteY22" fmla="*/ 151752 h 151752"/>
                <a:gd name="connsiteX23" fmla="*/ 93412 w 152685"/>
                <a:gd name="connsiteY23" fmla="*/ 136350 h 151752"/>
                <a:gd name="connsiteX24" fmla="*/ 107080 w 152685"/>
                <a:gd name="connsiteY24" fmla="*/ 130816 h 151752"/>
                <a:gd name="connsiteX25" fmla="*/ 123815 w 152685"/>
                <a:gd name="connsiteY25" fmla="*/ 136550 h 151752"/>
                <a:gd name="connsiteX26" fmla="*/ 136617 w 152685"/>
                <a:gd name="connsiteY26" fmla="*/ 123682 h 151752"/>
                <a:gd name="connsiteX27" fmla="*/ 130950 w 152685"/>
                <a:gd name="connsiteY27" fmla="*/ 106947 h 151752"/>
                <a:gd name="connsiteX28" fmla="*/ 137017 w 152685"/>
                <a:gd name="connsiteY28" fmla="*/ 93012 h 151752"/>
                <a:gd name="connsiteX29" fmla="*/ 152686 w 152685"/>
                <a:gd name="connsiteY29" fmla="*/ 85144 h 151752"/>
                <a:gd name="connsiteX30" fmla="*/ 152686 w 152685"/>
                <a:gd name="connsiteY30" fmla="*/ 67075 h 151752"/>
                <a:gd name="connsiteX31" fmla="*/ 136950 w 152685"/>
                <a:gd name="connsiteY31" fmla="*/ 59141 h 151752"/>
                <a:gd name="connsiteX32" fmla="*/ 131283 w 152685"/>
                <a:gd name="connsiteY32" fmla="*/ 45272 h 151752"/>
                <a:gd name="connsiteX33" fmla="*/ 76610 w 152685"/>
                <a:gd name="connsiteY33" fmla="*/ 102813 h 151752"/>
                <a:gd name="connsiteX34" fmla="*/ 49940 w 152685"/>
                <a:gd name="connsiteY34" fmla="*/ 76143 h 151752"/>
                <a:gd name="connsiteX35" fmla="*/ 76610 w 152685"/>
                <a:gd name="connsiteY35" fmla="*/ 49473 h 151752"/>
                <a:gd name="connsiteX36" fmla="*/ 103280 w 152685"/>
                <a:gd name="connsiteY36" fmla="*/ 76143 h 151752"/>
                <a:gd name="connsiteX37" fmla="*/ 76610 w 152685"/>
                <a:gd name="connsiteY37" fmla="*/ 102813 h 151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2685" h="151752">
                  <a:moveTo>
                    <a:pt x="131283" y="45272"/>
                  </a:moveTo>
                  <a:lnTo>
                    <a:pt x="136950" y="28470"/>
                  </a:lnTo>
                  <a:lnTo>
                    <a:pt x="124149" y="15669"/>
                  </a:lnTo>
                  <a:lnTo>
                    <a:pt x="107347" y="21336"/>
                  </a:lnTo>
                  <a:cubicBezTo>
                    <a:pt x="102979" y="18875"/>
                    <a:pt x="98320" y="16971"/>
                    <a:pt x="93478" y="15669"/>
                  </a:cubicBezTo>
                  <a:lnTo>
                    <a:pt x="85611" y="0"/>
                  </a:lnTo>
                  <a:lnTo>
                    <a:pt x="67742" y="0"/>
                  </a:lnTo>
                  <a:lnTo>
                    <a:pt x="59807" y="15735"/>
                  </a:lnTo>
                  <a:cubicBezTo>
                    <a:pt x="54949" y="17049"/>
                    <a:pt x="50269" y="18952"/>
                    <a:pt x="45872" y="21403"/>
                  </a:cubicBezTo>
                  <a:lnTo>
                    <a:pt x="29070" y="15735"/>
                  </a:lnTo>
                  <a:lnTo>
                    <a:pt x="16269" y="28537"/>
                  </a:lnTo>
                  <a:lnTo>
                    <a:pt x="21603" y="45339"/>
                  </a:lnTo>
                  <a:cubicBezTo>
                    <a:pt x="19044" y="49683"/>
                    <a:pt x="17071" y="54346"/>
                    <a:pt x="15735" y="59207"/>
                  </a:cubicBezTo>
                  <a:lnTo>
                    <a:pt x="0" y="67075"/>
                  </a:lnTo>
                  <a:lnTo>
                    <a:pt x="0" y="84677"/>
                  </a:lnTo>
                  <a:lnTo>
                    <a:pt x="15735" y="92612"/>
                  </a:lnTo>
                  <a:cubicBezTo>
                    <a:pt x="17032" y="97455"/>
                    <a:pt x="18936" y="102115"/>
                    <a:pt x="21403" y="106480"/>
                  </a:cubicBezTo>
                  <a:lnTo>
                    <a:pt x="15735" y="123282"/>
                  </a:lnTo>
                  <a:lnTo>
                    <a:pt x="29070" y="136084"/>
                  </a:lnTo>
                  <a:lnTo>
                    <a:pt x="45872" y="130350"/>
                  </a:lnTo>
                  <a:cubicBezTo>
                    <a:pt x="50237" y="132834"/>
                    <a:pt x="54896" y="134760"/>
                    <a:pt x="59741" y="136084"/>
                  </a:cubicBezTo>
                  <a:lnTo>
                    <a:pt x="67608" y="151752"/>
                  </a:lnTo>
                  <a:lnTo>
                    <a:pt x="85477" y="151752"/>
                  </a:lnTo>
                  <a:lnTo>
                    <a:pt x="93412" y="136350"/>
                  </a:lnTo>
                  <a:cubicBezTo>
                    <a:pt x="98172" y="135056"/>
                    <a:pt x="102760" y="133198"/>
                    <a:pt x="107080" y="130816"/>
                  </a:cubicBezTo>
                  <a:lnTo>
                    <a:pt x="123815" y="136550"/>
                  </a:lnTo>
                  <a:lnTo>
                    <a:pt x="136617" y="123682"/>
                  </a:lnTo>
                  <a:lnTo>
                    <a:pt x="130950" y="106947"/>
                  </a:lnTo>
                  <a:cubicBezTo>
                    <a:pt x="133497" y="102548"/>
                    <a:pt x="135532" y="97873"/>
                    <a:pt x="137017" y="93012"/>
                  </a:cubicBezTo>
                  <a:lnTo>
                    <a:pt x="152686" y="85144"/>
                  </a:lnTo>
                  <a:lnTo>
                    <a:pt x="152686" y="67075"/>
                  </a:lnTo>
                  <a:lnTo>
                    <a:pt x="136950" y="59141"/>
                  </a:lnTo>
                  <a:cubicBezTo>
                    <a:pt x="135678" y="54289"/>
                    <a:pt x="133772" y="49627"/>
                    <a:pt x="131283" y="45272"/>
                  </a:cubicBezTo>
                  <a:close/>
                  <a:moveTo>
                    <a:pt x="76610" y="102813"/>
                  </a:moveTo>
                  <a:cubicBezTo>
                    <a:pt x="61880" y="102813"/>
                    <a:pt x="49940" y="90872"/>
                    <a:pt x="49940" y="76143"/>
                  </a:cubicBezTo>
                  <a:cubicBezTo>
                    <a:pt x="49940" y="61414"/>
                    <a:pt x="61880" y="49473"/>
                    <a:pt x="76610" y="49473"/>
                  </a:cubicBezTo>
                  <a:cubicBezTo>
                    <a:pt x="91249" y="49688"/>
                    <a:pt x="103065" y="61503"/>
                    <a:pt x="103280" y="76143"/>
                  </a:cubicBezTo>
                  <a:cubicBezTo>
                    <a:pt x="103280" y="90872"/>
                    <a:pt x="91339" y="102813"/>
                    <a:pt x="76610" y="102813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A7FD0036-5AA9-40BD-992B-3B181ECBF42D}"/>
                </a:ext>
              </a:extLst>
            </p:cNvPr>
            <p:cNvSpPr/>
            <p:nvPr/>
          </p:nvSpPr>
          <p:spPr>
            <a:xfrm>
              <a:off x="7790988" y="3119706"/>
              <a:ext cx="151021" cy="38471"/>
            </a:xfrm>
            <a:custGeom>
              <a:avLst/>
              <a:gdLst>
                <a:gd name="connsiteX0" fmla="*/ 132885 w 151021"/>
                <a:gd name="connsiteY0" fmla="*/ 0 h 38471"/>
                <a:gd name="connsiteX1" fmla="*/ 18137 w 151021"/>
                <a:gd name="connsiteY1" fmla="*/ 0 h 38471"/>
                <a:gd name="connsiteX2" fmla="*/ 34 w 151021"/>
                <a:gd name="connsiteY2" fmla="*/ 20369 h 38471"/>
                <a:gd name="connsiteX3" fmla="*/ 18137 w 151021"/>
                <a:gd name="connsiteY3" fmla="*/ 38471 h 38471"/>
                <a:gd name="connsiteX4" fmla="*/ 132885 w 151021"/>
                <a:gd name="connsiteY4" fmla="*/ 38471 h 38471"/>
                <a:gd name="connsiteX5" fmla="*/ 150987 w 151021"/>
                <a:gd name="connsiteY5" fmla="*/ 18103 h 38471"/>
                <a:gd name="connsiteX6" fmla="*/ 132885 w 151021"/>
                <a:gd name="connsiteY6" fmla="*/ 0 h 38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021" h="38471">
                  <a:moveTo>
                    <a:pt x="132885" y="0"/>
                  </a:moveTo>
                  <a:lnTo>
                    <a:pt x="18137" y="0"/>
                  </a:lnTo>
                  <a:cubicBezTo>
                    <a:pt x="7513" y="626"/>
                    <a:pt x="-592" y="9745"/>
                    <a:pt x="34" y="20369"/>
                  </a:cubicBezTo>
                  <a:cubicBezTo>
                    <a:pt x="609" y="30119"/>
                    <a:pt x="8387" y="37897"/>
                    <a:pt x="18137" y="38471"/>
                  </a:cubicBezTo>
                  <a:lnTo>
                    <a:pt x="132885" y="38471"/>
                  </a:lnTo>
                  <a:cubicBezTo>
                    <a:pt x="143508" y="37845"/>
                    <a:pt x="151613" y="28726"/>
                    <a:pt x="150987" y="18103"/>
                  </a:cubicBezTo>
                  <a:cubicBezTo>
                    <a:pt x="150413" y="8352"/>
                    <a:pt x="142634" y="574"/>
                    <a:pt x="132885" y="0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36882401-9829-4F0E-9AD9-12E4F700B2CD}"/>
                </a:ext>
              </a:extLst>
            </p:cNvPr>
            <p:cNvSpPr/>
            <p:nvPr/>
          </p:nvSpPr>
          <p:spPr>
            <a:xfrm>
              <a:off x="7824860" y="3184847"/>
              <a:ext cx="83277" cy="38471"/>
            </a:xfrm>
            <a:custGeom>
              <a:avLst/>
              <a:gdLst>
                <a:gd name="connsiteX0" fmla="*/ 41672 w 83277"/>
                <a:gd name="connsiteY0" fmla="*/ 38472 h 38471"/>
                <a:gd name="connsiteX1" fmla="*/ 83277 w 83277"/>
                <a:gd name="connsiteY1" fmla="*/ 0 h 38471"/>
                <a:gd name="connsiteX2" fmla="*/ 0 w 83277"/>
                <a:gd name="connsiteY2" fmla="*/ 0 h 38471"/>
                <a:gd name="connsiteX3" fmla="*/ 41672 w 83277"/>
                <a:gd name="connsiteY3" fmla="*/ 38472 h 38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277" h="38471">
                  <a:moveTo>
                    <a:pt x="41672" y="38472"/>
                  </a:moveTo>
                  <a:cubicBezTo>
                    <a:pt x="63442" y="38437"/>
                    <a:pt x="81541" y="21701"/>
                    <a:pt x="83277" y="0"/>
                  </a:cubicBezTo>
                  <a:lnTo>
                    <a:pt x="0" y="0"/>
                  </a:lnTo>
                  <a:cubicBezTo>
                    <a:pt x="1769" y="21711"/>
                    <a:pt x="19889" y="38440"/>
                    <a:pt x="41672" y="38472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CB087C37-E805-4DF1-98C6-3081C02653FA}"/>
                </a:ext>
              </a:extLst>
            </p:cNvPr>
            <p:cNvSpPr/>
            <p:nvPr/>
          </p:nvSpPr>
          <p:spPr>
            <a:xfrm>
              <a:off x="7699645" y="2747193"/>
              <a:ext cx="333374" cy="345843"/>
            </a:xfrm>
            <a:custGeom>
              <a:avLst/>
              <a:gdLst>
                <a:gd name="connsiteX0" fmla="*/ 333375 w 333374"/>
                <a:gd name="connsiteY0" fmla="*/ 170355 h 345843"/>
                <a:gd name="connsiteX1" fmla="*/ 333375 w 333374"/>
                <a:gd name="connsiteY1" fmla="*/ 164621 h 345843"/>
                <a:gd name="connsiteX2" fmla="*/ 166688 w 333374"/>
                <a:gd name="connsiteY2" fmla="*/ 0 h 345843"/>
                <a:gd name="connsiteX3" fmla="*/ 166688 w 333374"/>
                <a:gd name="connsiteY3" fmla="*/ 0 h 345843"/>
                <a:gd name="connsiteX4" fmla="*/ 0 w 333374"/>
                <a:gd name="connsiteY4" fmla="*/ 164621 h 345843"/>
                <a:gd name="connsiteX5" fmla="*/ 0 w 333374"/>
                <a:gd name="connsiteY5" fmla="*/ 170355 h 345843"/>
                <a:gd name="connsiteX6" fmla="*/ 11601 w 333374"/>
                <a:gd name="connsiteY6" fmla="*/ 228029 h 345843"/>
                <a:gd name="connsiteX7" fmla="*/ 40538 w 333374"/>
                <a:gd name="connsiteY7" fmla="*/ 275434 h 345843"/>
                <a:gd name="connsiteX8" fmla="*/ 79543 w 333374"/>
                <a:gd name="connsiteY8" fmla="*/ 338776 h 345843"/>
                <a:gd name="connsiteX9" fmla="*/ 91011 w 333374"/>
                <a:gd name="connsiteY9" fmla="*/ 345843 h 345843"/>
                <a:gd name="connsiteX10" fmla="*/ 242364 w 333374"/>
                <a:gd name="connsiteY10" fmla="*/ 345843 h 345843"/>
                <a:gd name="connsiteX11" fmla="*/ 253832 w 333374"/>
                <a:gd name="connsiteY11" fmla="*/ 338776 h 345843"/>
                <a:gd name="connsiteX12" fmla="*/ 292837 w 333374"/>
                <a:gd name="connsiteY12" fmla="*/ 275434 h 345843"/>
                <a:gd name="connsiteX13" fmla="*/ 321774 w 333374"/>
                <a:gd name="connsiteY13" fmla="*/ 228029 h 345843"/>
                <a:gd name="connsiteX14" fmla="*/ 333375 w 333374"/>
                <a:gd name="connsiteY14" fmla="*/ 170355 h 345843"/>
                <a:gd name="connsiteX15" fmla="*/ 294970 w 333374"/>
                <a:gd name="connsiteY15" fmla="*/ 169755 h 345843"/>
                <a:gd name="connsiteX16" fmla="*/ 286102 w 333374"/>
                <a:gd name="connsiteY16" fmla="*/ 214560 h 345843"/>
                <a:gd name="connsiteX17" fmla="*/ 264500 w 333374"/>
                <a:gd name="connsiteY17" fmla="*/ 249765 h 345843"/>
                <a:gd name="connsiteX18" fmla="*/ 226695 w 333374"/>
                <a:gd name="connsiteY18" fmla="*/ 307238 h 345843"/>
                <a:gd name="connsiteX19" fmla="*/ 106680 w 333374"/>
                <a:gd name="connsiteY19" fmla="*/ 307238 h 345843"/>
                <a:gd name="connsiteX20" fmla="*/ 69209 w 333374"/>
                <a:gd name="connsiteY20" fmla="*/ 249565 h 345843"/>
                <a:gd name="connsiteX21" fmla="*/ 47606 w 333374"/>
                <a:gd name="connsiteY21" fmla="*/ 214360 h 345843"/>
                <a:gd name="connsiteX22" fmla="*/ 38405 w 333374"/>
                <a:gd name="connsiteY22" fmla="*/ 169555 h 345843"/>
                <a:gd name="connsiteX23" fmla="*/ 38405 w 333374"/>
                <a:gd name="connsiteY23" fmla="*/ 164754 h 345843"/>
                <a:gd name="connsiteX24" fmla="*/ 166487 w 333374"/>
                <a:gd name="connsiteY24" fmla="*/ 38071 h 345843"/>
                <a:gd name="connsiteX25" fmla="*/ 166487 w 333374"/>
                <a:gd name="connsiteY25" fmla="*/ 38071 h 345843"/>
                <a:gd name="connsiteX26" fmla="*/ 294570 w 333374"/>
                <a:gd name="connsiteY26" fmla="*/ 164754 h 345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33374" h="345843">
                  <a:moveTo>
                    <a:pt x="333375" y="170355"/>
                  </a:moveTo>
                  <a:lnTo>
                    <a:pt x="333375" y="164621"/>
                  </a:lnTo>
                  <a:cubicBezTo>
                    <a:pt x="331676" y="73612"/>
                    <a:pt x="257710" y="563"/>
                    <a:pt x="166688" y="0"/>
                  </a:cubicBezTo>
                  <a:lnTo>
                    <a:pt x="166688" y="0"/>
                  </a:lnTo>
                  <a:cubicBezTo>
                    <a:pt x="75665" y="563"/>
                    <a:pt x="1699" y="73612"/>
                    <a:pt x="0" y="164621"/>
                  </a:cubicBezTo>
                  <a:lnTo>
                    <a:pt x="0" y="170355"/>
                  </a:lnTo>
                  <a:cubicBezTo>
                    <a:pt x="609" y="190093"/>
                    <a:pt x="4531" y="209590"/>
                    <a:pt x="11601" y="228029"/>
                  </a:cubicBezTo>
                  <a:cubicBezTo>
                    <a:pt x="18350" y="245426"/>
                    <a:pt x="28149" y="261480"/>
                    <a:pt x="40538" y="275434"/>
                  </a:cubicBezTo>
                  <a:cubicBezTo>
                    <a:pt x="55807" y="292037"/>
                    <a:pt x="72476" y="324374"/>
                    <a:pt x="79543" y="338776"/>
                  </a:cubicBezTo>
                  <a:cubicBezTo>
                    <a:pt x="81705" y="343126"/>
                    <a:pt x="86153" y="345867"/>
                    <a:pt x="91011" y="345843"/>
                  </a:cubicBezTo>
                  <a:lnTo>
                    <a:pt x="242364" y="345843"/>
                  </a:lnTo>
                  <a:cubicBezTo>
                    <a:pt x="247222" y="345867"/>
                    <a:pt x="251670" y="343126"/>
                    <a:pt x="253832" y="338776"/>
                  </a:cubicBezTo>
                  <a:cubicBezTo>
                    <a:pt x="260899" y="324374"/>
                    <a:pt x="277568" y="292103"/>
                    <a:pt x="292837" y="275434"/>
                  </a:cubicBezTo>
                  <a:cubicBezTo>
                    <a:pt x="305226" y="261480"/>
                    <a:pt x="315025" y="245426"/>
                    <a:pt x="321774" y="228029"/>
                  </a:cubicBezTo>
                  <a:cubicBezTo>
                    <a:pt x="328844" y="209590"/>
                    <a:pt x="332766" y="190093"/>
                    <a:pt x="333375" y="170355"/>
                  </a:cubicBezTo>
                  <a:close/>
                  <a:moveTo>
                    <a:pt x="294970" y="169755"/>
                  </a:moveTo>
                  <a:cubicBezTo>
                    <a:pt x="294496" y="185076"/>
                    <a:pt x="291500" y="200214"/>
                    <a:pt x="286102" y="214560"/>
                  </a:cubicBezTo>
                  <a:cubicBezTo>
                    <a:pt x="281040" y="227480"/>
                    <a:pt x="273726" y="239399"/>
                    <a:pt x="264500" y="249765"/>
                  </a:cubicBezTo>
                  <a:cubicBezTo>
                    <a:pt x="249700" y="267383"/>
                    <a:pt x="237012" y="286672"/>
                    <a:pt x="226695" y="307238"/>
                  </a:cubicBezTo>
                  <a:lnTo>
                    <a:pt x="106680" y="307238"/>
                  </a:lnTo>
                  <a:cubicBezTo>
                    <a:pt x="96481" y="286618"/>
                    <a:pt x="83905" y="267262"/>
                    <a:pt x="69209" y="249565"/>
                  </a:cubicBezTo>
                  <a:cubicBezTo>
                    <a:pt x="59983" y="239199"/>
                    <a:pt x="52669" y="227280"/>
                    <a:pt x="47606" y="214360"/>
                  </a:cubicBezTo>
                  <a:cubicBezTo>
                    <a:pt x="42095" y="200033"/>
                    <a:pt x="38986" y="184894"/>
                    <a:pt x="38405" y="169555"/>
                  </a:cubicBezTo>
                  <a:lnTo>
                    <a:pt x="38405" y="164754"/>
                  </a:lnTo>
                  <a:cubicBezTo>
                    <a:pt x="39599" y="94745"/>
                    <a:pt x="96469" y="38496"/>
                    <a:pt x="166487" y="38071"/>
                  </a:cubicBezTo>
                  <a:lnTo>
                    <a:pt x="166487" y="38071"/>
                  </a:lnTo>
                  <a:cubicBezTo>
                    <a:pt x="236506" y="38496"/>
                    <a:pt x="293376" y="94745"/>
                    <a:pt x="294570" y="164754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76C131EC-C570-4F72-B5E7-419764AED3D7}"/>
                </a:ext>
              </a:extLst>
            </p:cNvPr>
            <p:cNvSpPr/>
            <p:nvPr/>
          </p:nvSpPr>
          <p:spPr>
            <a:xfrm>
              <a:off x="7854464" y="2647714"/>
              <a:ext cx="26670" cy="73342"/>
            </a:xfrm>
            <a:custGeom>
              <a:avLst/>
              <a:gdLst>
                <a:gd name="connsiteX0" fmla="*/ 13335 w 26670"/>
                <a:gd name="connsiteY0" fmla="*/ 73343 h 73342"/>
                <a:gd name="connsiteX1" fmla="*/ 26670 w 26670"/>
                <a:gd name="connsiteY1" fmla="*/ 60008 h 73342"/>
                <a:gd name="connsiteX2" fmla="*/ 26670 w 26670"/>
                <a:gd name="connsiteY2" fmla="*/ 13335 h 73342"/>
                <a:gd name="connsiteX3" fmla="*/ 13335 w 26670"/>
                <a:gd name="connsiteY3" fmla="*/ 0 h 73342"/>
                <a:gd name="connsiteX4" fmla="*/ 0 w 26670"/>
                <a:gd name="connsiteY4" fmla="*/ 13335 h 73342"/>
                <a:gd name="connsiteX5" fmla="*/ 0 w 26670"/>
                <a:gd name="connsiteY5" fmla="*/ 60008 h 73342"/>
                <a:gd name="connsiteX6" fmla="*/ 13335 w 26670"/>
                <a:gd name="connsiteY6" fmla="*/ 73343 h 73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670" h="73342">
                  <a:moveTo>
                    <a:pt x="13335" y="73343"/>
                  </a:moveTo>
                  <a:cubicBezTo>
                    <a:pt x="20700" y="73343"/>
                    <a:pt x="26670" y="67372"/>
                    <a:pt x="26670" y="60008"/>
                  </a:cubicBezTo>
                  <a:lnTo>
                    <a:pt x="26670" y="13335"/>
                  </a:lnTo>
                  <a:cubicBezTo>
                    <a:pt x="26670" y="5970"/>
                    <a:pt x="20700" y="0"/>
                    <a:pt x="13335" y="0"/>
                  </a:cubicBezTo>
                  <a:cubicBezTo>
                    <a:pt x="5970" y="0"/>
                    <a:pt x="0" y="5970"/>
                    <a:pt x="0" y="13335"/>
                  </a:cubicBezTo>
                  <a:lnTo>
                    <a:pt x="0" y="60008"/>
                  </a:lnTo>
                  <a:cubicBezTo>
                    <a:pt x="0" y="67372"/>
                    <a:pt x="5970" y="73343"/>
                    <a:pt x="13335" y="73343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7C852CFE-9619-4363-ABD9-DC38A1ADFEBF}"/>
                </a:ext>
              </a:extLst>
            </p:cNvPr>
            <p:cNvSpPr/>
            <p:nvPr/>
          </p:nvSpPr>
          <p:spPr>
            <a:xfrm>
              <a:off x="7673106" y="2724286"/>
              <a:ext cx="59153" cy="59254"/>
            </a:xfrm>
            <a:custGeom>
              <a:avLst/>
              <a:gdLst>
                <a:gd name="connsiteX0" fmla="*/ 36473 w 59153"/>
                <a:gd name="connsiteY0" fmla="*/ 55377 h 59254"/>
                <a:gd name="connsiteX1" fmla="*/ 55276 w 59153"/>
                <a:gd name="connsiteY1" fmla="*/ 55377 h 59254"/>
                <a:gd name="connsiteX2" fmla="*/ 55276 w 59153"/>
                <a:gd name="connsiteY2" fmla="*/ 36575 h 59254"/>
                <a:gd name="connsiteX3" fmla="*/ 22272 w 59153"/>
                <a:gd name="connsiteY3" fmla="*/ 3438 h 59254"/>
                <a:gd name="connsiteX4" fmla="*/ 3437 w 59153"/>
                <a:gd name="connsiteY4" fmla="*/ 4398 h 59254"/>
                <a:gd name="connsiteX5" fmla="*/ 3469 w 59153"/>
                <a:gd name="connsiteY5" fmla="*/ 22307 h 592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153" h="59254">
                  <a:moveTo>
                    <a:pt x="36473" y="55377"/>
                  </a:moveTo>
                  <a:cubicBezTo>
                    <a:pt x="41675" y="60547"/>
                    <a:pt x="50074" y="60547"/>
                    <a:pt x="55276" y="55377"/>
                  </a:cubicBezTo>
                  <a:cubicBezTo>
                    <a:pt x="60446" y="50176"/>
                    <a:pt x="60446" y="41776"/>
                    <a:pt x="55276" y="36575"/>
                  </a:cubicBezTo>
                  <a:lnTo>
                    <a:pt x="22272" y="3438"/>
                  </a:lnTo>
                  <a:cubicBezTo>
                    <a:pt x="16806" y="-1498"/>
                    <a:pt x="8373" y="-1068"/>
                    <a:pt x="3437" y="4398"/>
                  </a:cubicBezTo>
                  <a:cubicBezTo>
                    <a:pt x="-1158" y="9488"/>
                    <a:pt x="-1144" y="17233"/>
                    <a:pt x="3469" y="22307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857E140E-4723-4564-A1B5-E8C11B3BA546}"/>
                </a:ext>
              </a:extLst>
            </p:cNvPr>
            <p:cNvSpPr/>
            <p:nvPr/>
          </p:nvSpPr>
          <p:spPr>
            <a:xfrm>
              <a:off x="8003206" y="2727746"/>
              <a:ext cx="58522" cy="58398"/>
            </a:xfrm>
            <a:custGeom>
              <a:avLst/>
              <a:gdLst>
                <a:gd name="connsiteX0" fmla="*/ 13612 w 58522"/>
                <a:gd name="connsiteY0" fmla="*/ 58385 h 58398"/>
                <a:gd name="connsiteX1" fmla="*/ 23080 w 58522"/>
                <a:gd name="connsiteY1" fmla="*/ 54451 h 58398"/>
                <a:gd name="connsiteX2" fmla="*/ 56017 w 58522"/>
                <a:gd name="connsiteY2" fmla="*/ 21114 h 58398"/>
                <a:gd name="connsiteX3" fmla="*/ 52965 w 58522"/>
                <a:gd name="connsiteY3" fmla="*/ 2504 h 58398"/>
                <a:gd name="connsiteX4" fmla="*/ 37215 w 58522"/>
                <a:gd name="connsiteY4" fmla="*/ 2645 h 58398"/>
                <a:gd name="connsiteX5" fmla="*/ 3877 w 58522"/>
                <a:gd name="connsiteY5" fmla="*/ 35982 h 58398"/>
                <a:gd name="connsiteX6" fmla="*/ 3877 w 58522"/>
                <a:gd name="connsiteY6" fmla="*/ 54785 h 58398"/>
                <a:gd name="connsiteX7" fmla="*/ 13612 w 58522"/>
                <a:gd name="connsiteY7" fmla="*/ 58385 h 58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8522" h="58398">
                  <a:moveTo>
                    <a:pt x="13612" y="58385"/>
                  </a:moveTo>
                  <a:cubicBezTo>
                    <a:pt x="17166" y="58388"/>
                    <a:pt x="20574" y="56971"/>
                    <a:pt x="23080" y="54451"/>
                  </a:cubicBezTo>
                  <a:lnTo>
                    <a:pt x="56017" y="21114"/>
                  </a:lnTo>
                  <a:cubicBezTo>
                    <a:pt x="60313" y="15132"/>
                    <a:pt x="58947" y="6800"/>
                    <a:pt x="52965" y="2504"/>
                  </a:cubicBezTo>
                  <a:cubicBezTo>
                    <a:pt x="48245" y="-886"/>
                    <a:pt x="41874" y="-829"/>
                    <a:pt x="37215" y="2645"/>
                  </a:cubicBezTo>
                  <a:lnTo>
                    <a:pt x="3877" y="35982"/>
                  </a:lnTo>
                  <a:cubicBezTo>
                    <a:pt x="-1292" y="41184"/>
                    <a:pt x="-1292" y="49583"/>
                    <a:pt x="3877" y="54785"/>
                  </a:cubicBezTo>
                  <a:cubicBezTo>
                    <a:pt x="6503" y="57250"/>
                    <a:pt x="10014" y="58549"/>
                    <a:pt x="13612" y="58385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63C61279-FBD2-41FA-AF94-5FA0F79251BC}"/>
                </a:ext>
              </a:extLst>
            </p:cNvPr>
            <p:cNvSpPr/>
            <p:nvPr/>
          </p:nvSpPr>
          <p:spPr>
            <a:xfrm>
              <a:off x="7600699" y="2897745"/>
              <a:ext cx="73342" cy="26670"/>
            </a:xfrm>
            <a:custGeom>
              <a:avLst/>
              <a:gdLst>
                <a:gd name="connsiteX0" fmla="*/ 60008 w 73342"/>
                <a:gd name="connsiteY0" fmla="*/ 0 h 26670"/>
                <a:gd name="connsiteX1" fmla="*/ 13335 w 73342"/>
                <a:gd name="connsiteY1" fmla="*/ 0 h 26670"/>
                <a:gd name="connsiteX2" fmla="*/ 0 w 73342"/>
                <a:gd name="connsiteY2" fmla="*/ 13335 h 26670"/>
                <a:gd name="connsiteX3" fmla="*/ 13335 w 73342"/>
                <a:gd name="connsiteY3" fmla="*/ 26670 h 26670"/>
                <a:gd name="connsiteX4" fmla="*/ 60008 w 73342"/>
                <a:gd name="connsiteY4" fmla="*/ 26670 h 26670"/>
                <a:gd name="connsiteX5" fmla="*/ 73343 w 73342"/>
                <a:gd name="connsiteY5" fmla="*/ 13335 h 26670"/>
                <a:gd name="connsiteX6" fmla="*/ 60008 w 73342"/>
                <a:gd name="connsiteY6" fmla="*/ 0 h 26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42" h="26670">
                  <a:moveTo>
                    <a:pt x="60008" y="0"/>
                  </a:moveTo>
                  <a:lnTo>
                    <a:pt x="13335" y="0"/>
                  </a:lnTo>
                  <a:cubicBezTo>
                    <a:pt x="5970" y="0"/>
                    <a:pt x="0" y="5970"/>
                    <a:pt x="0" y="13335"/>
                  </a:cubicBezTo>
                  <a:cubicBezTo>
                    <a:pt x="0" y="20700"/>
                    <a:pt x="5970" y="26670"/>
                    <a:pt x="13335" y="26670"/>
                  </a:cubicBezTo>
                  <a:lnTo>
                    <a:pt x="60008" y="26670"/>
                  </a:lnTo>
                  <a:cubicBezTo>
                    <a:pt x="67372" y="26670"/>
                    <a:pt x="73343" y="20700"/>
                    <a:pt x="73343" y="13335"/>
                  </a:cubicBezTo>
                  <a:cubicBezTo>
                    <a:pt x="73343" y="5970"/>
                    <a:pt x="67372" y="0"/>
                    <a:pt x="60008" y="0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5315BB27-1CD0-48B3-9F5D-E2393BD2A6AC}"/>
                </a:ext>
              </a:extLst>
            </p:cNvPr>
            <p:cNvSpPr/>
            <p:nvPr/>
          </p:nvSpPr>
          <p:spPr>
            <a:xfrm>
              <a:off x="7671913" y="3038823"/>
              <a:ext cx="59674" cy="60007"/>
            </a:xfrm>
            <a:custGeom>
              <a:avLst/>
              <a:gdLst>
                <a:gd name="connsiteX0" fmla="*/ 37666 w 59674"/>
                <a:gd name="connsiteY0" fmla="*/ 3206 h 60007"/>
                <a:gd name="connsiteX1" fmla="*/ 4662 w 59674"/>
                <a:gd name="connsiteY1" fmla="*/ 36544 h 60007"/>
                <a:gd name="connsiteX2" fmla="*/ 3207 w 59674"/>
                <a:gd name="connsiteY2" fmla="*/ 55346 h 60007"/>
                <a:gd name="connsiteX3" fmla="*/ 22009 w 59674"/>
                <a:gd name="connsiteY3" fmla="*/ 56801 h 60007"/>
                <a:gd name="connsiteX4" fmla="*/ 23464 w 59674"/>
                <a:gd name="connsiteY4" fmla="*/ 55346 h 60007"/>
                <a:gd name="connsiteX5" fmla="*/ 56468 w 59674"/>
                <a:gd name="connsiteY5" fmla="*/ 22009 h 60007"/>
                <a:gd name="connsiteX6" fmla="*/ 55013 w 59674"/>
                <a:gd name="connsiteY6" fmla="*/ 3206 h 60007"/>
                <a:gd name="connsiteX7" fmla="*/ 37666 w 59674"/>
                <a:gd name="connsiteY7" fmla="*/ 3206 h 60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674" h="60007">
                  <a:moveTo>
                    <a:pt x="37666" y="3206"/>
                  </a:moveTo>
                  <a:lnTo>
                    <a:pt x="4662" y="36544"/>
                  </a:lnTo>
                  <a:cubicBezTo>
                    <a:pt x="-932" y="41334"/>
                    <a:pt x="-1584" y="49752"/>
                    <a:pt x="3207" y="55346"/>
                  </a:cubicBezTo>
                  <a:cubicBezTo>
                    <a:pt x="7997" y="60940"/>
                    <a:pt x="16416" y="61591"/>
                    <a:pt x="22009" y="56801"/>
                  </a:cubicBezTo>
                  <a:cubicBezTo>
                    <a:pt x="22531" y="56354"/>
                    <a:pt x="23017" y="55868"/>
                    <a:pt x="23464" y="55346"/>
                  </a:cubicBezTo>
                  <a:lnTo>
                    <a:pt x="56468" y="22009"/>
                  </a:lnTo>
                  <a:cubicBezTo>
                    <a:pt x="61259" y="16415"/>
                    <a:pt x="60607" y="7997"/>
                    <a:pt x="55013" y="3206"/>
                  </a:cubicBezTo>
                  <a:cubicBezTo>
                    <a:pt x="50021" y="-1069"/>
                    <a:pt x="42658" y="-1069"/>
                    <a:pt x="37666" y="3206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2D10AB11-B1B0-4225-A6B4-4913863CA9A2}"/>
                </a:ext>
              </a:extLst>
            </p:cNvPr>
            <p:cNvSpPr/>
            <p:nvPr/>
          </p:nvSpPr>
          <p:spPr>
            <a:xfrm>
              <a:off x="8003053" y="3035097"/>
              <a:ext cx="61282" cy="61338"/>
            </a:xfrm>
            <a:custGeom>
              <a:avLst/>
              <a:gdLst>
                <a:gd name="connsiteX0" fmla="*/ 23233 w 61282"/>
                <a:gd name="connsiteY0" fmla="*/ 4398 h 61338"/>
                <a:gd name="connsiteX1" fmla="*/ 4398 w 61282"/>
                <a:gd name="connsiteY1" fmla="*/ 3438 h 61338"/>
                <a:gd name="connsiteX2" fmla="*/ 3437 w 61282"/>
                <a:gd name="connsiteY2" fmla="*/ 22272 h 61338"/>
                <a:gd name="connsiteX3" fmla="*/ 4364 w 61282"/>
                <a:gd name="connsiteY3" fmla="*/ 23201 h 61338"/>
                <a:gd name="connsiteX4" fmla="*/ 37701 w 61282"/>
                <a:gd name="connsiteY4" fmla="*/ 56538 h 61338"/>
                <a:gd name="connsiteX5" fmla="*/ 56482 w 61282"/>
                <a:gd name="connsiteY5" fmla="*/ 58249 h 61338"/>
                <a:gd name="connsiteX6" fmla="*/ 58193 w 61282"/>
                <a:gd name="connsiteY6" fmla="*/ 39469 h 61338"/>
                <a:gd name="connsiteX7" fmla="*/ 56037 w 61282"/>
                <a:gd name="connsiteY7" fmla="*/ 37402 h 61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1282" h="61338">
                  <a:moveTo>
                    <a:pt x="23233" y="4398"/>
                  </a:moveTo>
                  <a:cubicBezTo>
                    <a:pt x="18297" y="-1068"/>
                    <a:pt x="9865" y="-1498"/>
                    <a:pt x="4398" y="3438"/>
                  </a:cubicBezTo>
                  <a:cubicBezTo>
                    <a:pt x="-1068" y="8373"/>
                    <a:pt x="-1498" y="16805"/>
                    <a:pt x="3437" y="22272"/>
                  </a:cubicBezTo>
                  <a:cubicBezTo>
                    <a:pt x="3731" y="22596"/>
                    <a:pt x="4040" y="22907"/>
                    <a:pt x="4364" y="23201"/>
                  </a:cubicBezTo>
                  <a:lnTo>
                    <a:pt x="37701" y="56538"/>
                  </a:lnTo>
                  <a:cubicBezTo>
                    <a:pt x="42415" y="62197"/>
                    <a:pt x="50823" y="62963"/>
                    <a:pt x="56482" y="58249"/>
                  </a:cubicBezTo>
                  <a:cubicBezTo>
                    <a:pt x="62141" y="53536"/>
                    <a:pt x="62906" y="45127"/>
                    <a:pt x="58193" y="39469"/>
                  </a:cubicBezTo>
                  <a:cubicBezTo>
                    <a:pt x="57554" y="38701"/>
                    <a:pt x="56831" y="38009"/>
                    <a:pt x="56037" y="37402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50A493FF-6BBC-4CBF-9DE6-5B529B07E874}"/>
                </a:ext>
              </a:extLst>
            </p:cNvPr>
            <p:cNvSpPr/>
            <p:nvPr/>
          </p:nvSpPr>
          <p:spPr>
            <a:xfrm>
              <a:off x="8059090" y="2897278"/>
              <a:ext cx="73342" cy="26670"/>
            </a:xfrm>
            <a:custGeom>
              <a:avLst/>
              <a:gdLst>
                <a:gd name="connsiteX0" fmla="*/ 60008 w 73342"/>
                <a:gd name="connsiteY0" fmla="*/ 0 h 26670"/>
                <a:gd name="connsiteX1" fmla="*/ 13335 w 73342"/>
                <a:gd name="connsiteY1" fmla="*/ 0 h 26670"/>
                <a:gd name="connsiteX2" fmla="*/ 0 w 73342"/>
                <a:gd name="connsiteY2" fmla="*/ 13335 h 26670"/>
                <a:gd name="connsiteX3" fmla="*/ 13335 w 73342"/>
                <a:gd name="connsiteY3" fmla="*/ 26670 h 26670"/>
                <a:gd name="connsiteX4" fmla="*/ 60008 w 73342"/>
                <a:gd name="connsiteY4" fmla="*/ 26670 h 26670"/>
                <a:gd name="connsiteX5" fmla="*/ 73343 w 73342"/>
                <a:gd name="connsiteY5" fmla="*/ 13335 h 26670"/>
                <a:gd name="connsiteX6" fmla="*/ 60008 w 73342"/>
                <a:gd name="connsiteY6" fmla="*/ 0 h 26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3342" h="26670">
                  <a:moveTo>
                    <a:pt x="60008" y="0"/>
                  </a:moveTo>
                  <a:lnTo>
                    <a:pt x="13335" y="0"/>
                  </a:lnTo>
                  <a:cubicBezTo>
                    <a:pt x="5970" y="0"/>
                    <a:pt x="0" y="5970"/>
                    <a:pt x="0" y="13335"/>
                  </a:cubicBezTo>
                  <a:cubicBezTo>
                    <a:pt x="0" y="20700"/>
                    <a:pt x="5970" y="26670"/>
                    <a:pt x="13335" y="26670"/>
                  </a:cubicBezTo>
                  <a:lnTo>
                    <a:pt x="60008" y="26670"/>
                  </a:lnTo>
                  <a:cubicBezTo>
                    <a:pt x="67372" y="26670"/>
                    <a:pt x="73343" y="20700"/>
                    <a:pt x="73343" y="13335"/>
                  </a:cubicBezTo>
                  <a:cubicBezTo>
                    <a:pt x="73343" y="5970"/>
                    <a:pt x="67372" y="0"/>
                    <a:pt x="60008" y="0"/>
                  </a:cubicBezTo>
                  <a:close/>
                </a:path>
              </a:pathLst>
            </a:custGeom>
            <a:grpFill/>
            <a:ln w="66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9" name="Picture 8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52FD416-BFDB-C68B-D857-4660E04F00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840" y="1356182"/>
            <a:ext cx="878044" cy="74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037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Name/Convenor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latin typeface="Georgia" panose="02040502050405020303" pitchFamily="18" charset="0"/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711" name="Group 710">
            <a:extLst>
              <a:ext uri="{FF2B5EF4-FFF2-40B4-BE49-F238E27FC236}">
                <a16:creationId xmlns:a16="http://schemas.microsoft.com/office/drawing/2014/main" id="{66B66903-D911-4835-89FF-A409F4B28046}"/>
              </a:ext>
            </a:extLst>
          </p:cNvPr>
          <p:cNvGrpSpPr/>
          <p:nvPr/>
        </p:nvGrpSpPr>
        <p:grpSpPr>
          <a:xfrm>
            <a:off x="1268585" y="1901438"/>
            <a:ext cx="8908954" cy="4572000"/>
            <a:chOff x="1341009" y="1631467"/>
            <a:chExt cx="8908954" cy="4572000"/>
          </a:xfrm>
        </p:grpSpPr>
        <p:grpSp>
          <p:nvGrpSpPr>
            <p:cNvPr id="712" name="Group 711">
              <a:extLst>
                <a:ext uri="{FF2B5EF4-FFF2-40B4-BE49-F238E27FC236}">
                  <a16:creationId xmlns:a16="http://schemas.microsoft.com/office/drawing/2014/main" id="{68D6A444-BBFA-41E9-927F-5D97F7F427AD}"/>
                </a:ext>
              </a:extLst>
            </p:cNvPr>
            <p:cNvGrpSpPr/>
            <p:nvPr/>
          </p:nvGrpSpPr>
          <p:grpSpPr>
            <a:xfrm>
              <a:off x="1341009" y="1631467"/>
              <a:ext cx="539940" cy="4572000"/>
              <a:chOff x="2670321" y="1786125"/>
              <a:chExt cx="539940" cy="4572000"/>
            </a:xfrm>
          </p:grpSpPr>
          <p:sp>
            <p:nvSpPr>
              <p:cNvPr id="725" name="Rectangle 724">
                <a:extLst>
                  <a:ext uri="{FF2B5EF4-FFF2-40B4-BE49-F238E27FC236}">
                    <a16:creationId xmlns:a16="http://schemas.microsoft.com/office/drawing/2014/main" id="{8513E593-937F-4385-ACA8-43A4A1AB4CD9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6" name="Right Triangle 725">
                <a:extLst>
                  <a:ext uri="{FF2B5EF4-FFF2-40B4-BE49-F238E27FC236}">
                    <a16:creationId xmlns:a16="http://schemas.microsoft.com/office/drawing/2014/main" id="{F22E832F-2F9A-43F0-8EE8-AA3BF2204067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7623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3" name="Group 712">
              <a:extLst>
                <a:ext uri="{FF2B5EF4-FFF2-40B4-BE49-F238E27FC236}">
                  <a16:creationId xmlns:a16="http://schemas.microsoft.com/office/drawing/2014/main" id="{363A9C3B-5C5E-4C82-9686-8374172AAB31}"/>
                </a:ext>
              </a:extLst>
            </p:cNvPr>
            <p:cNvGrpSpPr/>
            <p:nvPr/>
          </p:nvGrpSpPr>
          <p:grpSpPr>
            <a:xfrm>
              <a:off x="3433262" y="1631467"/>
              <a:ext cx="539940" cy="4572000"/>
              <a:chOff x="2670321" y="1786125"/>
              <a:chExt cx="539940" cy="4572000"/>
            </a:xfrm>
          </p:grpSpPr>
          <p:sp>
            <p:nvSpPr>
              <p:cNvPr id="723" name="Rectangle 722">
                <a:extLst>
                  <a:ext uri="{FF2B5EF4-FFF2-40B4-BE49-F238E27FC236}">
                    <a16:creationId xmlns:a16="http://schemas.microsoft.com/office/drawing/2014/main" id="{B0CC191D-106C-489C-9D2E-5AB7128D9C8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4" name="Right Triangle 723">
                <a:extLst>
                  <a:ext uri="{FF2B5EF4-FFF2-40B4-BE49-F238E27FC236}">
                    <a16:creationId xmlns:a16="http://schemas.microsoft.com/office/drawing/2014/main" id="{DD05A314-CD16-48CA-8F08-C194F0C2A8A8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A619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4" name="Group 713">
              <a:extLst>
                <a:ext uri="{FF2B5EF4-FFF2-40B4-BE49-F238E27FC236}">
                  <a16:creationId xmlns:a16="http://schemas.microsoft.com/office/drawing/2014/main" id="{0461E957-D2F4-42B0-A50B-A7B450D20947}"/>
                </a:ext>
              </a:extLst>
            </p:cNvPr>
            <p:cNvGrpSpPr/>
            <p:nvPr/>
          </p:nvGrpSpPr>
          <p:grpSpPr>
            <a:xfrm>
              <a:off x="5525515" y="1631467"/>
              <a:ext cx="539940" cy="4572000"/>
              <a:chOff x="2670321" y="1786125"/>
              <a:chExt cx="539940" cy="4572000"/>
            </a:xfrm>
          </p:grpSpPr>
          <p:sp>
            <p:nvSpPr>
              <p:cNvPr id="721" name="Rectangle 720">
                <a:extLst>
                  <a:ext uri="{FF2B5EF4-FFF2-40B4-BE49-F238E27FC236}">
                    <a16:creationId xmlns:a16="http://schemas.microsoft.com/office/drawing/2014/main" id="{B61775DF-3689-4BBB-9132-B988C64D44E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2" name="Right Triangle 721">
                <a:extLst>
                  <a:ext uri="{FF2B5EF4-FFF2-40B4-BE49-F238E27FC236}">
                    <a16:creationId xmlns:a16="http://schemas.microsoft.com/office/drawing/2014/main" id="{2475890F-456C-4B4D-A4E4-DBDD90D6F98A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C6007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5" name="Group 714">
              <a:extLst>
                <a:ext uri="{FF2B5EF4-FFF2-40B4-BE49-F238E27FC236}">
                  <a16:creationId xmlns:a16="http://schemas.microsoft.com/office/drawing/2014/main" id="{D8E2D67B-6CBA-4E10-B4C5-56C5EE888B12}"/>
                </a:ext>
              </a:extLst>
            </p:cNvPr>
            <p:cNvGrpSpPr/>
            <p:nvPr/>
          </p:nvGrpSpPr>
          <p:grpSpPr>
            <a:xfrm>
              <a:off x="7617768" y="1631467"/>
              <a:ext cx="539940" cy="4572000"/>
              <a:chOff x="2670321" y="1786125"/>
              <a:chExt cx="539940" cy="4572000"/>
            </a:xfrm>
          </p:grpSpPr>
          <p:sp>
            <p:nvSpPr>
              <p:cNvPr id="719" name="Rectangle 718">
                <a:extLst>
                  <a:ext uri="{FF2B5EF4-FFF2-40B4-BE49-F238E27FC236}">
                    <a16:creationId xmlns:a16="http://schemas.microsoft.com/office/drawing/2014/main" id="{2F2C189D-EB30-4ACC-82D6-8B911C9A6A6E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0" name="Right Triangle 719">
                <a:extLst>
                  <a:ext uri="{FF2B5EF4-FFF2-40B4-BE49-F238E27FC236}">
                    <a16:creationId xmlns:a16="http://schemas.microsoft.com/office/drawing/2014/main" id="{3015F695-1918-4302-9FC5-B44AD833EEE1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8022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6" name="Group 715">
              <a:extLst>
                <a:ext uri="{FF2B5EF4-FFF2-40B4-BE49-F238E27FC236}">
                  <a16:creationId xmlns:a16="http://schemas.microsoft.com/office/drawing/2014/main" id="{ECD58CAF-E5F5-40D7-859E-081E15DF6B3B}"/>
                </a:ext>
              </a:extLst>
            </p:cNvPr>
            <p:cNvGrpSpPr/>
            <p:nvPr/>
          </p:nvGrpSpPr>
          <p:grpSpPr>
            <a:xfrm>
              <a:off x="9710023" y="1631467"/>
              <a:ext cx="539940" cy="4572000"/>
              <a:chOff x="2670321" y="1786125"/>
              <a:chExt cx="539940" cy="4572000"/>
            </a:xfrm>
          </p:grpSpPr>
          <p:sp>
            <p:nvSpPr>
              <p:cNvPr id="717" name="Rectangle 716">
                <a:extLst>
                  <a:ext uri="{FF2B5EF4-FFF2-40B4-BE49-F238E27FC236}">
                    <a16:creationId xmlns:a16="http://schemas.microsoft.com/office/drawing/2014/main" id="{E7ECB66A-BA79-425A-9833-C2D430FC6CAD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18" name="Right Triangle 717">
                <a:extLst>
                  <a:ext uri="{FF2B5EF4-FFF2-40B4-BE49-F238E27FC236}">
                    <a16:creationId xmlns:a16="http://schemas.microsoft.com/office/drawing/2014/main" id="{F8FF1DE2-464B-4C8D-BFBF-22DC36E06BD8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</p:grpSp>
      <p:grpSp>
        <p:nvGrpSpPr>
          <p:cNvPr id="727" name="Group 726">
            <a:extLst>
              <a:ext uri="{FF2B5EF4-FFF2-40B4-BE49-F238E27FC236}">
                <a16:creationId xmlns:a16="http://schemas.microsoft.com/office/drawing/2014/main" id="{60073CDD-E6E8-46B1-AB8A-3B258DDA3CC4}"/>
              </a:ext>
            </a:extLst>
          </p:cNvPr>
          <p:cNvGrpSpPr/>
          <p:nvPr/>
        </p:nvGrpSpPr>
        <p:grpSpPr>
          <a:xfrm>
            <a:off x="7627160" y="2546401"/>
            <a:ext cx="1988949" cy="1068785"/>
            <a:chOff x="270023" y="1671305"/>
            <a:chExt cx="2279585" cy="1079473"/>
          </a:xfrm>
        </p:grpSpPr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A1A73495-EF7C-4947-938F-271EE4D5868B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29" name="TextBox 728">
              <a:extLst>
                <a:ext uri="{FF2B5EF4-FFF2-40B4-BE49-F238E27FC236}">
                  <a16:creationId xmlns:a16="http://schemas.microsoft.com/office/drawing/2014/main" id="{B71ECC1E-EF47-478B-BBCC-07D29541F9B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30" name="Group 729">
            <a:extLst>
              <a:ext uri="{FF2B5EF4-FFF2-40B4-BE49-F238E27FC236}">
                <a16:creationId xmlns:a16="http://schemas.microsoft.com/office/drawing/2014/main" id="{C03373A6-7068-4960-84F9-E22AB952CFD3}"/>
              </a:ext>
            </a:extLst>
          </p:cNvPr>
          <p:cNvGrpSpPr/>
          <p:nvPr/>
        </p:nvGrpSpPr>
        <p:grpSpPr>
          <a:xfrm>
            <a:off x="-17830" y="4027650"/>
            <a:ext cx="3521468" cy="2587949"/>
            <a:chOff x="-17830" y="3757679"/>
            <a:chExt cx="3521468" cy="2587949"/>
          </a:xfrm>
        </p:grpSpPr>
        <p:sp>
          <p:nvSpPr>
            <p:cNvPr id="731" name="Freeform: Shape 730">
              <a:extLst>
                <a:ext uri="{FF2B5EF4-FFF2-40B4-BE49-F238E27FC236}">
                  <a16:creationId xmlns:a16="http://schemas.microsoft.com/office/drawing/2014/main" id="{7F908F84-0AF6-4CA9-8D7E-372948DFD7EA}"/>
                </a:ext>
              </a:extLst>
            </p:cNvPr>
            <p:cNvSpPr/>
            <p:nvPr/>
          </p:nvSpPr>
          <p:spPr>
            <a:xfrm>
              <a:off x="-17830" y="3811949"/>
              <a:ext cx="3521468" cy="2533679"/>
            </a:xfrm>
            <a:custGeom>
              <a:avLst/>
              <a:gdLst>
                <a:gd name="connsiteX0" fmla="*/ 1322405 w 3521468"/>
                <a:gd name="connsiteY0" fmla="*/ 32 h 2533679"/>
                <a:gd name="connsiteX1" fmla="*/ 1349495 w 3521468"/>
                <a:gd name="connsiteY1" fmla="*/ 13421 h 2533679"/>
                <a:gd name="connsiteX2" fmla="*/ 1362709 w 3521468"/>
                <a:gd name="connsiteY2" fmla="*/ 27965 h 2533679"/>
                <a:gd name="connsiteX3" fmla="*/ 1402352 w 3521468"/>
                <a:gd name="connsiteY3" fmla="*/ 109946 h 2533679"/>
                <a:gd name="connsiteX4" fmla="*/ 1407638 w 3521468"/>
                <a:gd name="connsiteY4" fmla="*/ 119202 h 2533679"/>
                <a:gd name="connsiteX5" fmla="*/ 1445960 w 3521468"/>
                <a:gd name="connsiteY5" fmla="*/ 161515 h 2533679"/>
                <a:gd name="connsiteX6" fmla="*/ 1452568 w 3521468"/>
                <a:gd name="connsiteY6" fmla="*/ 170771 h 2533679"/>
                <a:gd name="connsiteX7" fmla="*/ 1481639 w 3521468"/>
                <a:gd name="connsiteY7" fmla="*/ 227629 h 2533679"/>
                <a:gd name="connsiteX8" fmla="*/ 1481639 w 3521468"/>
                <a:gd name="connsiteY8" fmla="*/ 234240 h 2533679"/>
                <a:gd name="connsiteX9" fmla="*/ 1480318 w 3521468"/>
                <a:gd name="connsiteY9" fmla="*/ 242174 h 2533679"/>
                <a:gd name="connsiteX10" fmla="*/ 1533175 w 3521468"/>
                <a:gd name="connsiteY10" fmla="*/ 334733 h 2533679"/>
                <a:gd name="connsiteX11" fmla="*/ 1538461 w 3521468"/>
                <a:gd name="connsiteY11" fmla="*/ 342667 h 2533679"/>
                <a:gd name="connsiteX12" fmla="*/ 1551675 w 3521468"/>
                <a:gd name="connsiteY12" fmla="*/ 369112 h 2533679"/>
                <a:gd name="connsiteX13" fmla="*/ 1559604 w 3521468"/>
                <a:gd name="connsiteY13" fmla="*/ 386302 h 2533679"/>
                <a:gd name="connsiteX14" fmla="*/ 1589997 w 3521468"/>
                <a:gd name="connsiteY14" fmla="*/ 457705 h 2533679"/>
                <a:gd name="connsiteX15" fmla="*/ 1601890 w 3521468"/>
                <a:gd name="connsiteY15" fmla="*/ 477540 h 2533679"/>
                <a:gd name="connsiteX16" fmla="*/ 1636247 w 3521468"/>
                <a:gd name="connsiteY16" fmla="*/ 535719 h 2533679"/>
                <a:gd name="connsiteX17" fmla="*/ 1650784 w 3521468"/>
                <a:gd name="connsiteY17" fmla="*/ 550265 h 2533679"/>
                <a:gd name="connsiteX18" fmla="*/ 1675890 w 3521468"/>
                <a:gd name="connsiteY18" fmla="*/ 578032 h 2533679"/>
                <a:gd name="connsiteX19" fmla="*/ 1681177 w 3521468"/>
                <a:gd name="connsiteY19" fmla="*/ 585966 h 2533679"/>
                <a:gd name="connsiteX20" fmla="*/ 1698355 w 3521468"/>
                <a:gd name="connsiteY20" fmla="*/ 599189 h 2533679"/>
                <a:gd name="connsiteX21" fmla="*/ 1706284 w 3521468"/>
                <a:gd name="connsiteY21" fmla="*/ 607123 h 2533679"/>
                <a:gd name="connsiteX22" fmla="*/ 1712891 w 3521468"/>
                <a:gd name="connsiteY22" fmla="*/ 613734 h 2533679"/>
                <a:gd name="connsiteX23" fmla="*/ 1719498 w 3521468"/>
                <a:gd name="connsiteY23" fmla="*/ 621668 h 2533679"/>
                <a:gd name="connsiteX24" fmla="*/ 1776320 w 3521468"/>
                <a:gd name="connsiteY24" fmla="*/ 697037 h 2533679"/>
                <a:gd name="connsiteX25" fmla="*/ 1777641 w 3521468"/>
                <a:gd name="connsiteY25" fmla="*/ 706293 h 2533679"/>
                <a:gd name="connsiteX26" fmla="*/ 1782927 w 3521468"/>
                <a:gd name="connsiteY26" fmla="*/ 715549 h 2533679"/>
                <a:gd name="connsiteX27" fmla="*/ 1786891 w 3521468"/>
                <a:gd name="connsiteY27" fmla="*/ 722161 h 2533679"/>
                <a:gd name="connsiteX28" fmla="*/ 1813320 w 3521468"/>
                <a:gd name="connsiteY28" fmla="*/ 738028 h 2533679"/>
                <a:gd name="connsiteX29" fmla="*/ 1821249 w 3521468"/>
                <a:gd name="connsiteY29" fmla="*/ 741995 h 2533679"/>
                <a:gd name="connsiteX30" fmla="*/ 1826534 w 3521468"/>
                <a:gd name="connsiteY30" fmla="*/ 749928 h 2533679"/>
                <a:gd name="connsiteX31" fmla="*/ 1858249 w 3521468"/>
                <a:gd name="connsiteY31" fmla="*/ 801497 h 2533679"/>
                <a:gd name="connsiteX32" fmla="*/ 1866178 w 3521468"/>
                <a:gd name="connsiteY32" fmla="*/ 820009 h 2533679"/>
                <a:gd name="connsiteX33" fmla="*/ 1892606 w 3521468"/>
                <a:gd name="connsiteY33" fmla="*/ 864966 h 2533679"/>
                <a:gd name="connsiteX34" fmla="*/ 1985107 w 3521468"/>
                <a:gd name="connsiteY34" fmla="*/ 949592 h 2533679"/>
                <a:gd name="connsiteX35" fmla="*/ 1995679 w 3521468"/>
                <a:gd name="connsiteY35" fmla="*/ 966782 h 2533679"/>
                <a:gd name="connsiteX36" fmla="*/ 2047215 w 3521468"/>
                <a:gd name="connsiteY36" fmla="*/ 1061985 h 2533679"/>
                <a:gd name="connsiteX37" fmla="*/ 2064394 w 3521468"/>
                <a:gd name="connsiteY37" fmla="*/ 1073886 h 2533679"/>
                <a:gd name="connsiteX38" fmla="*/ 2074965 w 3521468"/>
                <a:gd name="connsiteY38" fmla="*/ 1081819 h 2533679"/>
                <a:gd name="connsiteX39" fmla="*/ 2128979 w 3521468"/>
                <a:gd name="connsiteY39" fmla="*/ 1104298 h 2533679"/>
                <a:gd name="connsiteX40" fmla="*/ 2139785 w 3521468"/>
                <a:gd name="connsiteY40" fmla="*/ 1110696 h 2533679"/>
                <a:gd name="connsiteX41" fmla="*/ 2180237 w 3521468"/>
                <a:gd name="connsiteY41" fmla="*/ 1212402 h 2533679"/>
                <a:gd name="connsiteX42" fmla="*/ 2196064 w 3521468"/>
                <a:gd name="connsiteY42" fmla="*/ 1241815 h 2533679"/>
                <a:gd name="connsiteX43" fmla="*/ 2210600 w 3521468"/>
                <a:gd name="connsiteY43" fmla="*/ 1256360 h 2533679"/>
                <a:gd name="connsiteX44" fmla="*/ 2248922 w 3521468"/>
                <a:gd name="connsiteY44" fmla="*/ 1317184 h 2533679"/>
                <a:gd name="connsiteX45" fmla="*/ 2250244 w 3521468"/>
                <a:gd name="connsiteY45" fmla="*/ 1333052 h 2533679"/>
                <a:gd name="connsiteX46" fmla="*/ 2281958 w 3521468"/>
                <a:gd name="connsiteY46" fmla="*/ 1384620 h 2533679"/>
                <a:gd name="connsiteX47" fmla="*/ 2322923 w 3521468"/>
                <a:gd name="connsiteY47" fmla="*/ 1409744 h 2533679"/>
                <a:gd name="connsiteX48" fmla="*/ 2344066 w 3521468"/>
                <a:gd name="connsiteY48" fmla="*/ 1422967 h 2533679"/>
                <a:gd name="connsiteX49" fmla="*/ 2529067 w 3521468"/>
                <a:gd name="connsiteY49" fmla="*/ 1630564 h 2533679"/>
                <a:gd name="connsiteX50" fmla="*/ 2641389 w 3521468"/>
                <a:gd name="connsiteY50" fmla="*/ 1698000 h 2533679"/>
                <a:gd name="connsiteX51" fmla="*/ 2678390 w 3521468"/>
                <a:gd name="connsiteY51" fmla="*/ 1774692 h 2533679"/>
                <a:gd name="connsiteX52" fmla="*/ 2714069 w 3521468"/>
                <a:gd name="connsiteY52" fmla="*/ 1790559 h 2533679"/>
                <a:gd name="connsiteX53" fmla="*/ 3312681 w 3521468"/>
                <a:gd name="connsiteY53" fmla="*/ 2326081 h 2533679"/>
                <a:gd name="connsiteX54" fmla="*/ 3323252 w 3521468"/>
                <a:gd name="connsiteY54" fmla="*/ 2335337 h 2533679"/>
                <a:gd name="connsiteX55" fmla="*/ 3521468 w 3521468"/>
                <a:gd name="connsiteY55" fmla="*/ 2533678 h 2533679"/>
                <a:gd name="connsiteX56" fmla="*/ 2705748 w 3521468"/>
                <a:gd name="connsiteY56" fmla="*/ 2533678 h 2533679"/>
                <a:gd name="connsiteX57" fmla="*/ 1841054 w 3521468"/>
                <a:gd name="connsiteY57" fmla="*/ 2533678 h 2533679"/>
                <a:gd name="connsiteX58" fmla="*/ 461008 w 3521468"/>
                <a:gd name="connsiteY58" fmla="*/ 2533678 h 2533679"/>
                <a:gd name="connsiteX59" fmla="*/ 461007 w 3521468"/>
                <a:gd name="connsiteY59" fmla="*/ 2533679 h 2533679"/>
                <a:gd name="connsiteX60" fmla="*/ 0 w 3521468"/>
                <a:gd name="connsiteY60" fmla="*/ 2533679 h 2533679"/>
                <a:gd name="connsiteX61" fmla="*/ 0 w 3521468"/>
                <a:gd name="connsiteY61" fmla="*/ 1859613 h 2533679"/>
                <a:gd name="connsiteX62" fmla="*/ 12603 w 3521468"/>
                <a:gd name="connsiteY62" fmla="*/ 1848493 h 2533679"/>
                <a:gd name="connsiteX63" fmla="*/ 21586 w 3521468"/>
                <a:gd name="connsiteY63" fmla="*/ 1829113 h 2533679"/>
                <a:gd name="connsiteX64" fmla="*/ 34487 w 3521468"/>
                <a:gd name="connsiteY64" fmla="*/ 1786109 h 2533679"/>
                <a:gd name="connsiteX65" fmla="*/ 42150 w 3521468"/>
                <a:gd name="connsiteY65" fmla="*/ 1766658 h 2533679"/>
                <a:gd name="connsiteX66" fmla="*/ 82973 w 3521468"/>
                <a:gd name="connsiteY66" fmla="*/ 1721184 h 2533679"/>
                <a:gd name="connsiteX67" fmla="*/ 100838 w 3521468"/>
                <a:gd name="connsiteY67" fmla="*/ 1708903 h 2533679"/>
                <a:gd name="connsiteX68" fmla="*/ 106400 w 3521468"/>
                <a:gd name="connsiteY68" fmla="*/ 1703906 h 2533679"/>
                <a:gd name="connsiteX69" fmla="*/ 113281 w 3521468"/>
                <a:gd name="connsiteY69" fmla="*/ 1698979 h 2533679"/>
                <a:gd name="connsiteX70" fmla="*/ 120234 w 3521468"/>
                <a:gd name="connsiteY70" fmla="*/ 1692732 h 2533679"/>
                <a:gd name="connsiteX71" fmla="*/ 125797 w 3521468"/>
                <a:gd name="connsiteY71" fmla="*/ 1687735 h 2533679"/>
                <a:gd name="connsiteX72" fmla="*/ 130395 w 3521468"/>
                <a:gd name="connsiteY72" fmla="*/ 1676064 h 2533679"/>
                <a:gd name="connsiteX73" fmla="*/ 134922 w 3521468"/>
                <a:gd name="connsiteY73" fmla="*/ 1665714 h 2533679"/>
                <a:gd name="connsiteX74" fmla="*/ 138058 w 3521468"/>
                <a:gd name="connsiteY74" fmla="*/ 1656614 h 2533679"/>
                <a:gd name="connsiteX75" fmla="*/ 141265 w 3521468"/>
                <a:gd name="connsiteY75" fmla="*/ 1646193 h 2533679"/>
                <a:gd name="connsiteX76" fmla="*/ 144544 w 3521468"/>
                <a:gd name="connsiteY76" fmla="*/ 1634452 h 2533679"/>
                <a:gd name="connsiteX77" fmla="*/ 149213 w 3521468"/>
                <a:gd name="connsiteY77" fmla="*/ 1621461 h 2533679"/>
                <a:gd name="connsiteX78" fmla="*/ 157627 w 3521468"/>
                <a:gd name="connsiteY78" fmla="*/ 1612644 h 2533679"/>
                <a:gd name="connsiteX79" fmla="*/ 183480 w 3521468"/>
                <a:gd name="connsiteY79" fmla="*/ 1599468 h 2533679"/>
                <a:gd name="connsiteX80" fmla="*/ 189255 w 3521468"/>
                <a:gd name="connsiteY80" fmla="*/ 1590510 h 2533679"/>
                <a:gd name="connsiteX81" fmla="*/ 192462 w 3521468"/>
                <a:gd name="connsiteY81" fmla="*/ 1580089 h 2533679"/>
                <a:gd name="connsiteX82" fmla="*/ 196989 w 3521468"/>
                <a:gd name="connsiteY82" fmla="*/ 1569739 h 2533679"/>
                <a:gd name="connsiteX83" fmla="*/ 207363 w 3521468"/>
                <a:gd name="connsiteY83" fmla="*/ 1549110 h 2533679"/>
                <a:gd name="connsiteX84" fmla="*/ 211819 w 3521468"/>
                <a:gd name="connsiteY84" fmla="*/ 1540081 h 2533679"/>
                <a:gd name="connsiteX85" fmla="*/ 247151 w 3521468"/>
                <a:gd name="connsiteY85" fmla="*/ 1498283 h 2533679"/>
                <a:gd name="connsiteX86" fmla="*/ 252926 w 3521468"/>
                <a:gd name="connsiteY86" fmla="*/ 1489325 h 2533679"/>
                <a:gd name="connsiteX87" fmla="*/ 279702 w 3521468"/>
                <a:gd name="connsiteY87" fmla="*/ 1458985 h 2533679"/>
                <a:gd name="connsiteX88" fmla="*/ 285477 w 3521468"/>
                <a:gd name="connsiteY88" fmla="*/ 1450026 h 2533679"/>
                <a:gd name="connsiteX89" fmla="*/ 381457 w 3521468"/>
                <a:gd name="connsiteY89" fmla="*/ 1338661 h 2533679"/>
                <a:gd name="connsiteX90" fmla="*/ 395434 w 3521468"/>
                <a:gd name="connsiteY90" fmla="*/ 1324847 h 2533679"/>
                <a:gd name="connsiteX91" fmla="*/ 450176 w 3521468"/>
                <a:gd name="connsiteY91" fmla="*/ 1269667 h 2533679"/>
                <a:gd name="connsiteX92" fmla="*/ 453900 w 3521468"/>
                <a:gd name="connsiteY92" fmla="*/ 1263834 h 2533679"/>
                <a:gd name="connsiteX93" fmla="*/ 459074 w 3521468"/>
                <a:gd name="connsiteY93" fmla="*/ 1248819 h 2533679"/>
                <a:gd name="connsiteX94" fmla="*/ 472726 w 3521468"/>
                <a:gd name="connsiteY94" fmla="*/ 1216449 h 2533679"/>
                <a:gd name="connsiteX95" fmla="*/ 475862 w 3521468"/>
                <a:gd name="connsiteY95" fmla="*/ 1207349 h 2533679"/>
                <a:gd name="connsiteX96" fmla="*/ 493259 w 3521468"/>
                <a:gd name="connsiteY96" fmla="*/ 1179152 h 2533679"/>
                <a:gd name="connsiteX97" fmla="*/ 497786 w 3521468"/>
                <a:gd name="connsiteY97" fmla="*/ 1168803 h 2533679"/>
                <a:gd name="connsiteX98" fmla="*/ 531711 w 3521468"/>
                <a:gd name="connsiteY98" fmla="*/ 1115881 h 2533679"/>
                <a:gd name="connsiteX99" fmla="*/ 534308 w 3521468"/>
                <a:gd name="connsiteY99" fmla="*/ 1114954 h 2533679"/>
                <a:gd name="connsiteX100" fmla="*/ 536810 w 3521468"/>
                <a:gd name="connsiteY100" fmla="*/ 1106943 h 2533679"/>
                <a:gd name="connsiteX101" fmla="*/ 555310 w 3521468"/>
                <a:gd name="connsiteY101" fmla="*/ 1043474 h 2533679"/>
                <a:gd name="connsiteX102" fmla="*/ 561917 w 3521468"/>
                <a:gd name="connsiteY102" fmla="*/ 1020995 h 2533679"/>
                <a:gd name="connsiteX103" fmla="*/ 668954 w 3521468"/>
                <a:gd name="connsiteY103" fmla="*/ 859677 h 2533679"/>
                <a:gd name="connsiteX104" fmla="*/ 675561 w 3521468"/>
                <a:gd name="connsiteY104" fmla="*/ 850421 h 2533679"/>
                <a:gd name="connsiteX105" fmla="*/ 682168 w 3521468"/>
                <a:gd name="connsiteY105" fmla="*/ 842487 h 2533679"/>
                <a:gd name="connsiteX106" fmla="*/ 690097 w 3521468"/>
                <a:gd name="connsiteY106" fmla="*/ 833231 h 2533679"/>
                <a:gd name="connsiteX107" fmla="*/ 692739 w 3521468"/>
                <a:gd name="connsiteY107" fmla="*/ 822653 h 2533679"/>
                <a:gd name="connsiteX108" fmla="*/ 695383 w 3521468"/>
                <a:gd name="connsiteY108" fmla="*/ 813397 h 2533679"/>
                <a:gd name="connsiteX109" fmla="*/ 757490 w 3521468"/>
                <a:gd name="connsiteY109" fmla="*/ 727450 h 2533679"/>
                <a:gd name="connsiteX110" fmla="*/ 765419 w 3521468"/>
                <a:gd name="connsiteY110" fmla="*/ 720838 h 2533679"/>
                <a:gd name="connsiteX111" fmla="*/ 770705 w 3521468"/>
                <a:gd name="connsiteY111" fmla="*/ 714227 h 2533679"/>
                <a:gd name="connsiteX112" fmla="*/ 802419 w 3521468"/>
                <a:gd name="connsiteY112" fmla="*/ 673236 h 2533679"/>
                <a:gd name="connsiteX113" fmla="*/ 809027 w 3521468"/>
                <a:gd name="connsiteY113" fmla="*/ 666625 h 2533679"/>
                <a:gd name="connsiteX114" fmla="*/ 822241 w 3521468"/>
                <a:gd name="connsiteY114" fmla="*/ 653402 h 2533679"/>
                <a:gd name="connsiteX115" fmla="*/ 830169 w 3521468"/>
                <a:gd name="connsiteY115" fmla="*/ 644146 h 2533679"/>
                <a:gd name="connsiteX116" fmla="*/ 897563 w 3521468"/>
                <a:gd name="connsiteY116" fmla="*/ 547620 h 2533679"/>
                <a:gd name="connsiteX117" fmla="*/ 913420 w 3521468"/>
                <a:gd name="connsiteY117" fmla="*/ 531752 h 2533679"/>
                <a:gd name="connsiteX118" fmla="*/ 1012528 w 3521468"/>
                <a:gd name="connsiteY118" fmla="*/ 379690 h 2533679"/>
                <a:gd name="connsiteX119" fmla="*/ 1025743 w 3521468"/>
                <a:gd name="connsiteY119" fmla="*/ 365146 h 2533679"/>
                <a:gd name="connsiteX120" fmla="*/ 1116921 w 3521468"/>
                <a:gd name="connsiteY120" fmla="*/ 268620 h 2533679"/>
                <a:gd name="connsiteX121" fmla="*/ 1132779 w 3521468"/>
                <a:gd name="connsiteY121" fmla="*/ 256719 h 2533679"/>
                <a:gd name="connsiteX122" fmla="*/ 1245101 w 3521468"/>
                <a:gd name="connsiteY122" fmla="*/ 74245 h 2533679"/>
                <a:gd name="connsiteX123" fmla="*/ 1253030 w 3521468"/>
                <a:gd name="connsiteY123" fmla="*/ 63667 h 2533679"/>
                <a:gd name="connsiteX124" fmla="*/ 1278137 w 3521468"/>
                <a:gd name="connsiteY124" fmla="*/ 34577 h 2533679"/>
                <a:gd name="connsiteX125" fmla="*/ 1291352 w 3521468"/>
                <a:gd name="connsiteY125" fmla="*/ 21354 h 2533679"/>
                <a:gd name="connsiteX126" fmla="*/ 1322405 w 3521468"/>
                <a:gd name="connsiteY126" fmla="*/ 32 h 2533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3521468" h="2533679">
                  <a:moveTo>
                    <a:pt x="1322405" y="32"/>
                  </a:moveTo>
                  <a:cubicBezTo>
                    <a:pt x="1331986" y="-464"/>
                    <a:pt x="1340906" y="4825"/>
                    <a:pt x="1349495" y="13421"/>
                  </a:cubicBezTo>
                  <a:cubicBezTo>
                    <a:pt x="1353459" y="17387"/>
                    <a:pt x="1358745" y="22676"/>
                    <a:pt x="1362709" y="27965"/>
                  </a:cubicBezTo>
                  <a:cubicBezTo>
                    <a:pt x="1374602" y="57055"/>
                    <a:pt x="1386496" y="83501"/>
                    <a:pt x="1402352" y="109946"/>
                  </a:cubicBezTo>
                  <a:cubicBezTo>
                    <a:pt x="1403674" y="112591"/>
                    <a:pt x="1406317" y="116558"/>
                    <a:pt x="1407638" y="119202"/>
                  </a:cubicBezTo>
                  <a:cubicBezTo>
                    <a:pt x="1416888" y="135069"/>
                    <a:pt x="1434067" y="146970"/>
                    <a:pt x="1445960" y="161515"/>
                  </a:cubicBezTo>
                  <a:cubicBezTo>
                    <a:pt x="1448603" y="164160"/>
                    <a:pt x="1451246" y="166804"/>
                    <a:pt x="1452568" y="170771"/>
                  </a:cubicBezTo>
                  <a:cubicBezTo>
                    <a:pt x="1471068" y="186638"/>
                    <a:pt x="1476353" y="206473"/>
                    <a:pt x="1481639" y="227629"/>
                  </a:cubicBezTo>
                  <a:cubicBezTo>
                    <a:pt x="1481639" y="230274"/>
                    <a:pt x="1481639" y="232918"/>
                    <a:pt x="1481639" y="234240"/>
                  </a:cubicBezTo>
                  <a:cubicBezTo>
                    <a:pt x="1481639" y="236885"/>
                    <a:pt x="1480318" y="239529"/>
                    <a:pt x="1480318" y="242174"/>
                  </a:cubicBezTo>
                  <a:cubicBezTo>
                    <a:pt x="1486924" y="279198"/>
                    <a:pt x="1522603" y="299032"/>
                    <a:pt x="1533175" y="334733"/>
                  </a:cubicBezTo>
                  <a:cubicBezTo>
                    <a:pt x="1534496" y="337378"/>
                    <a:pt x="1535818" y="340023"/>
                    <a:pt x="1538461" y="342667"/>
                  </a:cubicBezTo>
                  <a:cubicBezTo>
                    <a:pt x="1543746" y="350601"/>
                    <a:pt x="1547711" y="359857"/>
                    <a:pt x="1551675" y="369112"/>
                  </a:cubicBezTo>
                  <a:cubicBezTo>
                    <a:pt x="1554318" y="375724"/>
                    <a:pt x="1556961" y="381013"/>
                    <a:pt x="1559604" y="386302"/>
                  </a:cubicBezTo>
                  <a:cubicBezTo>
                    <a:pt x="1570175" y="408781"/>
                    <a:pt x="1579425" y="432582"/>
                    <a:pt x="1589997" y="457705"/>
                  </a:cubicBezTo>
                  <a:cubicBezTo>
                    <a:pt x="1593962" y="464316"/>
                    <a:pt x="1597926" y="470928"/>
                    <a:pt x="1601890" y="477540"/>
                  </a:cubicBezTo>
                  <a:cubicBezTo>
                    <a:pt x="1612462" y="497374"/>
                    <a:pt x="1623033" y="517208"/>
                    <a:pt x="1636247" y="535719"/>
                  </a:cubicBezTo>
                  <a:cubicBezTo>
                    <a:pt x="1640212" y="539687"/>
                    <a:pt x="1645497" y="544976"/>
                    <a:pt x="1650784" y="550265"/>
                  </a:cubicBezTo>
                  <a:cubicBezTo>
                    <a:pt x="1660034" y="559521"/>
                    <a:pt x="1667962" y="568776"/>
                    <a:pt x="1675890" y="578032"/>
                  </a:cubicBezTo>
                  <a:cubicBezTo>
                    <a:pt x="1677212" y="580677"/>
                    <a:pt x="1679855" y="583321"/>
                    <a:pt x="1681177" y="585966"/>
                  </a:cubicBezTo>
                  <a:cubicBezTo>
                    <a:pt x="1686462" y="589933"/>
                    <a:pt x="1693069" y="595222"/>
                    <a:pt x="1698355" y="599189"/>
                  </a:cubicBezTo>
                  <a:cubicBezTo>
                    <a:pt x="1700998" y="601834"/>
                    <a:pt x="1703641" y="604478"/>
                    <a:pt x="1706284" y="607123"/>
                  </a:cubicBezTo>
                  <a:cubicBezTo>
                    <a:pt x="1707605" y="609767"/>
                    <a:pt x="1710248" y="611089"/>
                    <a:pt x="1712891" y="613734"/>
                  </a:cubicBezTo>
                  <a:cubicBezTo>
                    <a:pt x="1714212" y="616378"/>
                    <a:pt x="1716856" y="619023"/>
                    <a:pt x="1719498" y="621668"/>
                  </a:cubicBezTo>
                  <a:cubicBezTo>
                    <a:pt x="1737998" y="644146"/>
                    <a:pt x="1764427" y="663980"/>
                    <a:pt x="1776320" y="697037"/>
                  </a:cubicBezTo>
                  <a:cubicBezTo>
                    <a:pt x="1776320" y="701004"/>
                    <a:pt x="1777641" y="703648"/>
                    <a:pt x="1777641" y="706293"/>
                  </a:cubicBezTo>
                  <a:cubicBezTo>
                    <a:pt x="1778963" y="710260"/>
                    <a:pt x="1780284" y="712904"/>
                    <a:pt x="1782927" y="715549"/>
                  </a:cubicBezTo>
                  <a:cubicBezTo>
                    <a:pt x="1784249" y="718193"/>
                    <a:pt x="1785570" y="720838"/>
                    <a:pt x="1786891" y="722161"/>
                  </a:cubicBezTo>
                  <a:cubicBezTo>
                    <a:pt x="1792178" y="730094"/>
                    <a:pt x="1801428" y="735383"/>
                    <a:pt x="1813320" y="738028"/>
                  </a:cubicBezTo>
                  <a:cubicBezTo>
                    <a:pt x="1815963" y="740672"/>
                    <a:pt x="1818606" y="741995"/>
                    <a:pt x="1821249" y="741995"/>
                  </a:cubicBezTo>
                  <a:cubicBezTo>
                    <a:pt x="1822571" y="744639"/>
                    <a:pt x="1825213" y="747284"/>
                    <a:pt x="1826534" y="749928"/>
                  </a:cubicBezTo>
                  <a:cubicBezTo>
                    <a:pt x="1839749" y="765795"/>
                    <a:pt x="1850321" y="782985"/>
                    <a:pt x="1858249" y="801497"/>
                  </a:cubicBezTo>
                  <a:cubicBezTo>
                    <a:pt x="1860892" y="808108"/>
                    <a:pt x="1863535" y="813397"/>
                    <a:pt x="1866178" y="820009"/>
                  </a:cubicBezTo>
                  <a:cubicBezTo>
                    <a:pt x="1867499" y="839843"/>
                    <a:pt x="1876750" y="854388"/>
                    <a:pt x="1892606" y="864966"/>
                  </a:cubicBezTo>
                  <a:cubicBezTo>
                    <a:pt x="1934893" y="880833"/>
                    <a:pt x="1962643" y="912568"/>
                    <a:pt x="1985107" y="949592"/>
                  </a:cubicBezTo>
                  <a:cubicBezTo>
                    <a:pt x="1987750" y="954881"/>
                    <a:pt x="1991715" y="961493"/>
                    <a:pt x="1995679" y="966782"/>
                  </a:cubicBezTo>
                  <a:cubicBezTo>
                    <a:pt x="2000965" y="1011739"/>
                    <a:pt x="2019465" y="1039507"/>
                    <a:pt x="2047215" y="1061985"/>
                  </a:cubicBezTo>
                  <a:cubicBezTo>
                    <a:pt x="2052501" y="1065952"/>
                    <a:pt x="2057787" y="1069919"/>
                    <a:pt x="2064394" y="1073886"/>
                  </a:cubicBezTo>
                  <a:cubicBezTo>
                    <a:pt x="2068358" y="1076530"/>
                    <a:pt x="2072322" y="1079175"/>
                    <a:pt x="2074965" y="1081819"/>
                  </a:cubicBezTo>
                  <a:cubicBezTo>
                    <a:pt x="2091483" y="1091737"/>
                    <a:pt x="2111305" y="1096695"/>
                    <a:pt x="2128979" y="1104298"/>
                  </a:cubicBezTo>
                  <a:lnTo>
                    <a:pt x="2139785" y="1110696"/>
                  </a:lnTo>
                  <a:lnTo>
                    <a:pt x="2180237" y="1212402"/>
                  </a:lnTo>
                  <a:lnTo>
                    <a:pt x="2196064" y="1241815"/>
                  </a:lnTo>
                  <a:cubicBezTo>
                    <a:pt x="2201350" y="1247104"/>
                    <a:pt x="2205314" y="1252393"/>
                    <a:pt x="2210600" y="1256360"/>
                  </a:cubicBezTo>
                  <a:cubicBezTo>
                    <a:pt x="2230422" y="1270905"/>
                    <a:pt x="2246279" y="1292061"/>
                    <a:pt x="2248922" y="1317184"/>
                  </a:cubicBezTo>
                  <a:cubicBezTo>
                    <a:pt x="2248922" y="1322474"/>
                    <a:pt x="2248922" y="1327763"/>
                    <a:pt x="2250244" y="1333052"/>
                  </a:cubicBezTo>
                  <a:cubicBezTo>
                    <a:pt x="2252886" y="1352886"/>
                    <a:pt x="2262136" y="1371398"/>
                    <a:pt x="2281958" y="1384620"/>
                  </a:cubicBezTo>
                  <a:cubicBezTo>
                    <a:pt x="2295172" y="1392555"/>
                    <a:pt x="2309708" y="1401810"/>
                    <a:pt x="2322923" y="1409744"/>
                  </a:cubicBezTo>
                  <a:cubicBezTo>
                    <a:pt x="2329530" y="1413711"/>
                    <a:pt x="2336137" y="1419000"/>
                    <a:pt x="2344066" y="1422967"/>
                  </a:cubicBezTo>
                  <a:cubicBezTo>
                    <a:pt x="2420709" y="1477180"/>
                    <a:pt x="2472245" y="1553872"/>
                    <a:pt x="2529067" y="1630564"/>
                  </a:cubicBezTo>
                  <a:cubicBezTo>
                    <a:pt x="2559460" y="1667588"/>
                    <a:pt x="2616282" y="1657010"/>
                    <a:pt x="2641389" y="1698000"/>
                  </a:cubicBezTo>
                  <a:cubicBezTo>
                    <a:pt x="2651961" y="1723123"/>
                    <a:pt x="2657247" y="1754858"/>
                    <a:pt x="2678390" y="1774692"/>
                  </a:cubicBezTo>
                  <a:cubicBezTo>
                    <a:pt x="2687640" y="1785270"/>
                    <a:pt x="2703497" y="1785270"/>
                    <a:pt x="2714069" y="1790559"/>
                  </a:cubicBezTo>
                  <a:cubicBezTo>
                    <a:pt x="2883213" y="2011380"/>
                    <a:pt x="3062929" y="2212365"/>
                    <a:pt x="3312681" y="2326081"/>
                  </a:cubicBezTo>
                  <a:cubicBezTo>
                    <a:pt x="3315323" y="2328726"/>
                    <a:pt x="3319288" y="2331370"/>
                    <a:pt x="3323252" y="2335337"/>
                  </a:cubicBezTo>
                  <a:cubicBezTo>
                    <a:pt x="3409146" y="2413351"/>
                    <a:pt x="3487111" y="2487399"/>
                    <a:pt x="3521468" y="2533678"/>
                  </a:cubicBezTo>
                  <a:lnTo>
                    <a:pt x="2705748" y="2533678"/>
                  </a:lnTo>
                  <a:lnTo>
                    <a:pt x="1841054" y="2533678"/>
                  </a:lnTo>
                  <a:lnTo>
                    <a:pt x="461008" y="2533678"/>
                  </a:lnTo>
                  <a:lnTo>
                    <a:pt x="461007" y="2533679"/>
                  </a:lnTo>
                  <a:lnTo>
                    <a:pt x="0" y="2533679"/>
                  </a:lnTo>
                  <a:lnTo>
                    <a:pt x="0" y="1859613"/>
                  </a:lnTo>
                  <a:lnTo>
                    <a:pt x="12603" y="1848493"/>
                  </a:lnTo>
                  <a:cubicBezTo>
                    <a:pt x="16917" y="1842104"/>
                    <a:pt x="18592" y="1835572"/>
                    <a:pt x="21586" y="1829113"/>
                  </a:cubicBezTo>
                  <a:cubicBezTo>
                    <a:pt x="26326" y="1814802"/>
                    <a:pt x="30995" y="1801812"/>
                    <a:pt x="34487" y="1786109"/>
                  </a:cubicBezTo>
                  <a:cubicBezTo>
                    <a:pt x="36162" y="1779579"/>
                    <a:pt x="39155" y="1773118"/>
                    <a:pt x="42150" y="1766658"/>
                  </a:cubicBezTo>
                  <a:cubicBezTo>
                    <a:pt x="52523" y="1746030"/>
                    <a:pt x="68855" y="1737638"/>
                    <a:pt x="82973" y="1721184"/>
                  </a:cubicBezTo>
                  <a:cubicBezTo>
                    <a:pt x="88465" y="1717507"/>
                    <a:pt x="94027" y="1712509"/>
                    <a:pt x="100838" y="1708903"/>
                  </a:cubicBezTo>
                  <a:cubicBezTo>
                    <a:pt x="102300" y="1706333"/>
                    <a:pt x="105009" y="1705155"/>
                    <a:pt x="106400" y="1703906"/>
                  </a:cubicBezTo>
                  <a:cubicBezTo>
                    <a:pt x="109110" y="1702727"/>
                    <a:pt x="111891" y="1700228"/>
                    <a:pt x="113281" y="1698979"/>
                  </a:cubicBezTo>
                  <a:cubicBezTo>
                    <a:pt x="115992" y="1697801"/>
                    <a:pt x="117453" y="1695231"/>
                    <a:pt x="120234" y="1692732"/>
                  </a:cubicBezTo>
                  <a:cubicBezTo>
                    <a:pt x="121625" y="1691482"/>
                    <a:pt x="124406" y="1688984"/>
                    <a:pt x="125797" y="1687735"/>
                  </a:cubicBezTo>
                  <a:cubicBezTo>
                    <a:pt x="127330" y="1683845"/>
                    <a:pt x="128862" y="1679955"/>
                    <a:pt x="130395" y="1676064"/>
                  </a:cubicBezTo>
                  <a:cubicBezTo>
                    <a:pt x="131856" y="1673494"/>
                    <a:pt x="133388" y="1669604"/>
                    <a:pt x="134922" y="1665714"/>
                  </a:cubicBezTo>
                  <a:cubicBezTo>
                    <a:pt x="135064" y="1663074"/>
                    <a:pt x="136597" y="1659184"/>
                    <a:pt x="138058" y="1656614"/>
                  </a:cubicBezTo>
                  <a:cubicBezTo>
                    <a:pt x="139591" y="1652724"/>
                    <a:pt x="141052" y="1650154"/>
                    <a:pt x="141265" y="1646193"/>
                  </a:cubicBezTo>
                  <a:cubicBezTo>
                    <a:pt x="142797" y="1642303"/>
                    <a:pt x="143011" y="1638342"/>
                    <a:pt x="144544" y="1634452"/>
                  </a:cubicBezTo>
                  <a:cubicBezTo>
                    <a:pt x="144828" y="1629170"/>
                    <a:pt x="146431" y="1623959"/>
                    <a:pt x="149213" y="1621461"/>
                  </a:cubicBezTo>
                  <a:cubicBezTo>
                    <a:pt x="150745" y="1617570"/>
                    <a:pt x="153526" y="1615072"/>
                    <a:pt x="157627" y="1612644"/>
                  </a:cubicBezTo>
                  <a:cubicBezTo>
                    <a:pt x="169574" y="1611963"/>
                    <a:pt x="177775" y="1607107"/>
                    <a:pt x="183480" y="1599468"/>
                  </a:cubicBezTo>
                  <a:cubicBezTo>
                    <a:pt x="186261" y="1596970"/>
                    <a:pt x="187722" y="1594400"/>
                    <a:pt x="189255" y="1590510"/>
                  </a:cubicBezTo>
                  <a:cubicBezTo>
                    <a:pt x="190787" y="1586620"/>
                    <a:pt x="192249" y="1584050"/>
                    <a:pt x="192462" y="1580089"/>
                  </a:cubicBezTo>
                  <a:cubicBezTo>
                    <a:pt x="193994" y="1576199"/>
                    <a:pt x="195527" y="1572309"/>
                    <a:pt x="196989" y="1569739"/>
                  </a:cubicBezTo>
                  <a:cubicBezTo>
                    <a:pt x="201303" y="1563350"/>
                    <a:pt x="201800" y="1554108"/>
                    <a:pt x="207363" y="1549110"/>
                  </a:cubicBezTo>
                  <a:cubicBezTo>
                    <a:pt x="208824" y="1546541"/>
                    <a:pt x="210357" y="1542651"/>
                    <a:pt x="211819" y="1540081"/>
                  </a:cubicBezTo>
                  <a:cubicBezTo>
                    <a:pt x="221908" y="1524733"/>
                    <a:pt x="233245" y="1510777"/>
                    <a:pt x="247151" y="1498283"/>
                  </a:cubicBezTo>
                  <a:cubicBezTo>
                    <a:pt x="248683" y="1494393"/>
                    <a:pt x="251465" y="1491895"/>
                    <a:pt x="252926" y="1489325"/>
                  </a:cubicBezTo>
                  <a:cubicBezTo>
                    <a:pt x="261412" y="1479188"/>
                    <a:pt x="269897" y="1469050"/>
                    <a:pt x="279702" y="1458985"/>
                  </a:cubicBezTo>
                  <a:cubicBezTo>
                    <a:pt x="281163" y="1456415"/>
                    <a:pt x="284016" y="1452596"/>
                    <a:pt x="285477" y="1450026"/>
                  </a:cubicBezTo>
                  <a:cubicBezTo>
                    <a:pt x="314070" y="1410515"/>
                    <a:pt x="345160" y="1373786"/>
                    <a:pt x="381457" y="1338661"/>
                  </a:cubicBezTo>
                  <a:cubicBezTo>
                    <a:pt x="385699" y="1333593"/>
                    <a:pt x="389871" y="1329845"/>
                    <a:pt x="395434" y="1324847"/>
                  </a:cubicBezTo>
                  <a:lnTo>
                    <a:pt x="450176" y="1269667"/>
                  </a:lnTo>
                  <a:lnTo>
                    <a:pt x="453900" y="1263834"/>
                  </a:lnTo>
                  <a:lnTo>
                    <a:pt x="459074" y="1248819"/>
                  </a:lnTo>
                  <a:cubicBezTo>
                    <a:pt x="463601" y="1238470"/>
                    <a:pt x="466809" y="1228049"/>
                    <a:pt x="472726" y="1216449"/>
                  </a:cubicBezTo>
                  <a:cubicBezTo>
                    <a:pt x="472939" y="1212488"/>
                    <a:pt x="474400" y="1209919"/>
                    <a:pt x="475862" y="1207349"/>
                  </a:cubicBezTo>
                  <a:cubicBezTo>
                    <a:pt x="482957" y="1198461"/>
                    <a:pt x="488803" y="1188182"/>
                    <a:pt x="493259" y="1179152"/>
                  </a:cubicBezTo>
                  <a:cubicBezTo>
                    <a:pt x="494791" y="1175263"/>
                    <a:pt x="496325" y="1171372"/>
                    <a:pt x="497786" y="1168803"/>
                  </a:cubicBezTo>
                  <a:cubicBezTo>
                    <a:pt x="512280" y="1157665"/>
                    <a:pt x="517303" y="1128885"/>
                    <a:pt x="531711" y="1115881"/>
                  </a:cubicBezTo>
                  <a:lnTo>
                    <a:pt x="534308" y="1114954"/>
                  </a:lnTo>
                  <a:lnTo>
                    <a:pt x="536810" y="1106943"/>
                  </a:lnTo>
                  <a:cubicBezTo>
                    <a:pt x="543417" y="1085787"/>
                    <a:pt x="548703" y="1064630"/>
                    <a:pt x="555310" y="1043474"/>
                  </a:cubicBezTo>
                  <a:cubicBezTo>
                    <a:pt x="557953" y="1036862"/>
                    <a:pt x="559274" y="1028929"/>
                    <a:pt x="561917" y="1020995"/>
                  </a:cubicBezTo>
                  <a:cubicBezTo>
                    <a:pt x="581739" y="957525"/>
                    <a:pt x="643846" y="921824"/>
                    <a:pt x="668954" y="859677"/>
                  </a:cubicBezTo>
                  <a:cubicBezTo>
                    <a:pt x="671596" y="857033"/>
                    <a:pt x="672918" y="854388"/>
                    <a:pt x="675561" y="850421"/>
                  </a:cubicBezTo>
                  <a:cubicBezTo>
                    <a:pt x="678204" y="847777"/>
                    <a:pt x="679525" y="845132"/>
                    <a:pt x="682168" y="842487"/>
                  </a:cubicBezTo>
                  <a:cubicBezTo>
                    <a:pt x="684811" y="838521"/>
                    <a:pt x="687454" y="835876"/>
                    <a:pt x="690097" y="833231"/>
                  </a:cubicBezTo>
                  <a:cubicBezTo>
                    <a:pt x="690097" y="829265"/>
                    <a:pt x="691418" y="826620"/>
                    <a:pt x="692739" y="822653"/>
                  </a:cubicBezTo>
                  <a:cubicBezTo>
                    <a:pt x="694062" y="820009"/>
                    <a:pt x="695383" y="817364"/>
                    <a:pt x="695383" y="813397"/>
                  </a:cubicBezTo>
                  <a:cubicBezTo>
                    <a:pt x="695383" y="767118"/>
                    <a:pt x="720490" y="745961"/>
                    <a:pt x="757490" y="727450"/>
                  </a:cubicBezTo>
                  <a:cubicBezTo>
                    <a:pt x="760133" y="726127"/>
                    <a:pt x="762776" y="723482"/>
                    <a:pt x="765419" y="720838"/>
                  </a:cubicBezTo>
                  <a:cubicBezTo>
                    <a:pt x="766740" y="719516"/>
                    <a:pt x="768061" y="716871"/>
                    <a:pt x="770705" y="714227"/>
                  </a:cubicBezTo>
                  <a:cubicBezTo>
                    <a:pt x="779955" y="701004"/>
                    <a:pt x="790526" y="686459"/>
                    <a:pt x="802419" y="673236"/>
                  </a:cubicBezTo>
                  <a:cubicBezTo>
                    <a:pt x="805062" y="670592"/>
                    <a:pt x="806383" y="669270"/>
                    <a:pt x="809027" y="666625"/>
                  </a:cubicBezTo>
                  <a:cubicBezTo>
                    <a:pt x="812991" y="661335"/>
                    <a:pt x="818277" y="657369"/>
                    <a:pt x="822241" y="653402"/>
                  </a:cubicBezTo>
                  <a:cubicBezTo>
                    <a:pt x="824884" y="650757"/>
                    <a:pt x="827527" y="648113"/>
                    <a:pt x="830169" y="644146"/>
                  </a:cubicBezTo>
                  <a:cubicBezTo>
                    <a:pt x="853955" y="613734"/>
                    <a:pt x="877741" y="581999"/>
                    <a:pt x="897563" y="547620"/>
                  </a:cubicBezTo>
                  <a:cubicBezTo>
                    <a:pt x="902849" y="542331"/>
                    <a:pt x="908134" y="537042"/>
                    <a:pt x="913420" y="531752"/>
                  </a:cubicBezTo>
                  <a:cubicBezTo>
                    <a:pt x="955706" y="488118"/>
                    <a:pt x="992706" y="443160"/>
                    <a:pt x="1012528" y="379690"/>
                  </a:cubicBezTo>
                  <a:cubicBezTo>
                    <a:pt x="1016492" y="375724"/>
                    <a:pt x="1020457" y="370435"/>
                    <a:pt x="1025743" y="365146"/>
                  </a:cubicBezTo>
                  <a:cubicBezTo>
                    <a:pt x="1054814" y="330767"/>
                    <a:pt x="1083886" y="297710"/>
                    <a:pt x="1116921" y="268620"/>
                  </a:cubicBezTo>
                  <a:cubicBezTo>
                    <a:pt x="1122208" y="264653"/>
                    <a:pt x="1128815" y="260686"/>
                    <a:pt x="1132779" y="256719"/>
                  </a:cubicBezTo>
                  <a:cubicBezTo>
                    <a:pt x="1193565" y="211762"/>
                    <a:pt x="1204137" y="135069"/>
                    <a:pt x="1245101" y="74245"/>
                  </a:cubicBezTo>
                  <a:cubicBezTo>
                    <a:pt x="1247744" y="70278"/>
                    <a:pt x="1250387" y="67633"/>
                    <a:pt x="1253030" y="63667"/>
                  </a:cubicBezTo>
                  <a:cubicBezTo>
                    <a:pt x="1260958" y="53089"/>
                    <a:pt x="1268887" y="43833"/>
                    <a:pt x="1278137" y="34577"/>
                  </a:cubicBezTo>
                  <a:cubicBezTo>
                    <a:pt x="1282102" y="30610"/>
                    <a:pt x="1286066" y="25321"/>
                    <a:pt x="1291352" y="21354"/>
                  </a:cubicBezTo>
                  <a:cubicBezTo>
                    <a:pt x="1302584" y="6809"/>
                    <a:pt x="1312825" y="528"/>
                    <a:pt x="1322405" y="32"/>
                  </a:cubicBezTo>
                  <a:close/>
                </a:path>
              </a:pathLst>
            </a:custGeom>
            <a:solidFill>
              <a:srgbClr val="7623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2" name="Freeform 8">
              <a:extLst>
                <a:ext uri="{FF2B5EF4-FFF2-40B4-BE49-F238E27FC236}">
                  <a16:creationId xmlns:a16="http://schemas.microsoft.com/office/drawing/2014/main" id="{EBA250DC-3D68-4A2B-B743-823B4C872D2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6961" y="3757679"/>
              <a:ext cx="1089291" cy="830147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3" name="Group 732">
            <a:extLst>
              <a:ext uri="{FF2B5EF4-FFF2-40B4-BE49-F238E27FC236}">
                <a16:creationId xmlns:a16="http://schemas.microsoft.com/office/drawing/2014/main" id="{431BD0FF-C6F1-4C27-94EA-90BB43C0606F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1643603" y="4227612"/>
            <a:ext cx="3759320" cy="2378412"/>
            <a:chOff x="1429228" y="2109748"/>
            <a:chExt cx="5993229" cy="3791739"/>
          </a:xfrm>
          <a:solidFill>
            <a:srgbClr val="A6192E"/>
          </a:solidFill>
        </p:grpSpPr>
        <p:sp>
          <p:nvSpPr>
            <p:cNvPr id="734" name="Freeform: Shape 733">
              <a:extLst>
                <a:ext uri="{FF2B5EF4-FFF2-40B4-BE49-F238E27FC236}">
                  <a16:creationId xmlns:a16="http://schemas.microsoft.com/office/drawing/2014/main" id="{F3F1CE51-6F11-4FD8-AADC-2E293ECD6B64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5" name="Freeform 8">
              <a:extLst>
                <a:ext uri="{FF2B5EF4-FFF2-40B4-BE49-F238E27FC236}">
                  <a16:creationId xmlns:a16="http://schemas.microsoft.com/office/drawing/2014/main" id="{661F1E7D-A844-4CA5-969F-CFB9A6ACC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6" name="Group 735">
            <a:extLst>
              <a:ext uri="{FF2B5EF4-FFF2-40B4-BE49-F238E27FC236}">
                <a16:creationId xmlns:a16="http://schemas.microsoft.com/office/drawing/2014/main" id="{653B706B-5687-412D-B1A1-4348186514EA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3895422" y="4442723"/>
            <a:ext cx="3440733" cy="2176853"/>
            <a:chOff x="1429228" y="2109748"/>
            <a:chExt cx="5993229" cy="3791739"/>
          </a:xfrm>
          <a:solidFill>
            <a:srgbClr val="C6007E"/>
          </a:solidFill>
        </p:grpSpPr>
        <p:sp>
          <p:nvSpPr>
            <p:cNvPr id="737" name="Freeform: Shape 736">
              <a:extLst>
                <a:ext uri="{FF2B5EF4-FFF2-40B4-BE49-F238E27FC236}">
                  <a16:creationId xmlns:a16="http://schemas.microsoft.com/office/drawing/2014/main" id="{E3FFCA25-1EEA-4EF7-958F-37A7BF03464F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8" name="Freeform 8">
              <a:extLst>
                <a:ext uri="{FF2B5EF4-FFF2-40B4-BE49-F238E27FC236}">
                  <a16:creationId xmlns:a16="http://schemas.microsoft.com/office/drawing/2014/main" id="{8DC3D064-7C32-47ED-991E-24770D9C63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5EA21301-DE9A-4ACD-8433-2924CA385FC4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6133400" y="4630730"/>
            <a:ext cx="3122146" cy="1975294"/>
            <a:chOff x="1429228" y="2109748"/>
            <a:chExt cx="5993229" cy="3791739"/>
          </a:xfrm>
          <a:solidFill>
            <a:srgbClr val="80225F"/>
          </a:solidFill>
        </p:grpSpPr>
        <p:sp>
          <p:nvSpPr>
            <p:cNvPr id="740" name="Freeform: Shape 739">
              <a:extLst>
                <a:ext uri="{FF2B5EF4-FFF2-40B4-BE49-F238E27FC236}">
                  <a16:creationId xmlns:a16="http://schemas.microsoft.com/office/drawing/2014/main" id="{277308EB-FBDA-43AB-9D3A-320BE1861675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41" name="Freeform 8">
              <a:extLst>
                <a:ext uri="{FF2B5EF4-FFF2-40B4-BE49-F238E27FC236}">
                  <a16:creationId xmlns:a16="http://schemas.microsoft.com/office/drawing/2014/main" id="{59BBE360-CEB3-4EAC-A3E9-3CABB291B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42" name="Group 741">
            <a:extLst>
              <a:ext uri="{FF2B5EF4-FFF2-40B4-BE49-F238E27FC236}">
                <a16:creationId xmlns:a16="http://schemas.microsoft.com/office/drawing/2014/main" id="{C4233E2B-3456-4817-AA80-DB9C72FCC86C}"/>
              </a:ext>
            </a:extLst>
          </p:cNvPr>
          <p:cNvGrpSpPr/>
          <p:nvPr/>
        </p:nvGrpSpPr>
        <p:grpSpPr>
          <a:xfrm>
            <a:off x="1338675" y="2546401"/>
            <a:ext cx="1988949" cy="1068785"/>
            <a:chOff x="270023" y="1671305"/>
            <a:chExt cx="2279585" cy="1079473"/>
          </a:xfrm>
        </p:grpSpPr>
        <p:sp>
          <p:nvSpPr>
            <p:cNvPr id="743" name="TextBox 742">
              <a:extLst>
                <a:ext uri="{FF2B5EF4-FFF2-40B4-BE49-F238E27FC236}">
                  <a16:creationId xmlns:a16="http://schemas.microsoft.com/office/drawing/2014/main" id="{8FE70267-1A2A-456C-9E90-A9170611A6CE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44" name="TextBox 743">
              <a:extLst>
                <a:ext uri="{FF2B5EF4-FFF2-40B4-BE49-F238E27FC236}">
                  <a16:creationId xmlns:a16="http://schemas.microsoft.com/office/drawing/2014/main" id="{095713FD-5CF3-46D3-92B4-E14031FBF077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5" name="Group 744">
            <a:extLst>
              <a:ext uri="{FF2B5EF4-FFF2-40B4-BE49-F238E27FC236}">
                <a16:creationId xmlns:a16="http://schemas.microsoft.com/office/drawing/2014/main" id="{682E1947-EC83-4263-954F-B2FAFE9193B3}"/>
              </a:ext>
            </a:extLst>
          </p:cNvPr>
          <p:cNvGrpSpPr/>
          <p:nvPr/>
        </p:nvGrpSpPr>
        <p:grpSpPr>
          <a:xfrm>
            <a:off x="3434837" y="2546401"/>
            <a:ext cx="1988949" cy="1068785"/>
            <a:chOff x="270023" y="1671305"/>
            <a:chExt cx="2279585" cy="1079473"/>
          </a:xfrm>
        </p:grpSpPr>
        <p:sp>
          <p:nvSpPr>
            <p:cNvPr id="746" name="TextBox 745">
              <a:extLst>
                <a:ext uri="{FF2B5EF4-FFF2-40B4-BE49-F238E27FC236}">
                  <a16:creationId xmlns:a16="http://schemas.microsoft.com/office/drawing/2014/main" id="{B18FC9B8-3D9B-4384-9F2D-88428F849199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556EF235-015B-48E4-94DF-E6C027056296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8" name="Group 747">
            <a:extLst>
              <a:ext uri="{FF2B5EF4-FFF2-40B4-BE49-F238E27FC236}">
                <a16:creationId xmlns:a16="http://schemas.microsoft.com/office/drawing/2014/main" id="{3D458A79-0C17-4361-83BA-5DD4B1117307}"/>
              </a:ext>
            </a:extLst>
          </p:cNvPr>
          <p:cNvGrpSpPr/>
          <p:nvPr/>
        </p:nvGrpSpPr>
        <p:grpSpPr>
          <a:xfrm>
            <a:off x="5530998" y="2546401"/>
            <a:ext cx="1988949" cy="1068785"/>
            <a:chOff x="270023" y="1671305"/>
            <a:chExt cx="2279585" cy="1079473"/>
          </a:xfrm>
        </p:grpSpPr>
        <p:sp>
          <p:nvSpPr>
            <p:cNvPr id="749" name="TextBox 748">
              <a:extLst>
                <a:ext uri="{FF2B5EF4-FFF2-40B4-BE49-F238E27FC236}">
                  <a16:creationId xmlns:a16="http://schemas.microsoft.com/office/drawing/2014/main" id="{6F1E5C7C-D86A-46B0-841D-0E22FB2FA836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873E9168-2096-40D6-B0A6-C1E066676DE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51" name="Group 750">
            <a:extLst>
              <a:ext uri="{FF2B5EF4-FFF2-40B4-BE49-F238E27FC236}">
                <a16:creationId xmlns:a16="http://schemas.microsoft.com/office/drawing/2014/main" id="{2FAA0A49-D8CD-4CCE-86ED-27737D4AD97A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8374452" y="4832291"/>
            <a:ext cx="2803560" cy="1773733"/>
            <a:chOff x="1429228" y="2109748"/>
            <a:chExt cx="5993229" cy="3791739"/>
          </a:xfrm>
        </p:grpSpPr>
        <p:sp>
          <p:nvSpPr>
            <p:cNvPr id="752" name="Freeform: Shape 751">
              <a:extLst>
                <a:ext uri="{FF2B5EF4-FFF2-40B4-BE49-F238E27FC236}">
                  <a16:creationId xmlns:a16="http://schemas.microsoft.com/office/drawing/2014/main" id="{A77D984C-8D25-4787-884C-97F0FF16D02B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53" name="Freeform 8">
              <a:extLst>
                <a:ext uri="{FF2B5EF4-FFF2-40B4-BE49-F238E27FC236}">
                  <a16:creationId xmlns:a16="http://schemas.microsoft.com/office/drawing/2014/main" id="{018776CF-70D9-4E22-A6F5-31C3D925C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54" name="Group 753">
            <a:extLst>
              <a:ext uri="{FF2B5EF4-FFF2-40B4-BE49-F238E27FC236}">
                <a16:creationId xmlns:a16="http://schemas.microsoft.com/office/drawing/2014/main" id="{6241CCC7-4233-4FF7-B1FB-C6E9A35D61B4}"/>
              </a:ext>
            </a:extLst>
          </p:cNvPr>
          <p:cNvGrpSpPr/>
          <p:nvPr/>
        </p:nvGrpSpPr>
        <p:grpSpPr>
          <a:xfrm>
            <a:off x="9723321" y="2546401"/>
            <a:ext cx="1988949" cy="1068785"/>
            <a:chOff x="270023" y="1671305"/>
            <a:chExt cx="2279585" cy="1079473"/>
          </a:xfrm>
        </p:grpSpPr>
        <p:sp>
          <p:nvSpPr>
            <p:cNvPr id="755" name="TextBox 754">
              <a:extLst>
                <a:ext uri="{FF2B5EF4-FFF2-40B4-BE49-F238E27FC236}">
                  <a16:creationId xmlns:a16="http://schemas.microsoft.com/office/drawing/2014/main" id="{3C1FD0E7-E8D0-4676-91D7-7E0BBEA26DB3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756" name="TextBox 755">
              <a:extLst>
                <a:ext uri="{FF2B5EF4-FFF2-40B4-BE49-F238E27FC236}">
                  <a16:creationId xmlns:a16="http://schemas.microsoft.com/office/drawing/2014/main" id="{1017C670-D3F5-41A0-BFF0-A0E88C699C1B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sp>
        <p:nvSpPr>
          <p:cNvPr id="757" name="Freeform: Shape 756">
            <a:extLst>
              <a:ext uri="{FF2B5EF4-FFF2-40B4-BE49-F238E27FC236}">
                <a16:creationId xmlns:a16="http://schemas.microsoft.com/office/drawing/2014/main" id="{73E27AFE-ECCA-4A29-8060-8281414978F1}"/>
              </a:ext>
            </a:extLst>
          </p:cNvPr>
          <p:cNvSpPr/>
          <p:nvPr/>
        </p:nvSpPr>
        <p:spPr>
          <a:xfrm>
            <a:off x="10621411" y="5597163"/>
            <a:ext cx="1630386" cy="1013619"/>
          </a:xfrm>
          <a:custGeom>
            <a:avLst/>
            <a:gdLst>
              <a:gd name="connsiteX0" fmla="*/ 2759302 w 5993229"/>
              <a:gd name="connsiteY0" fmla="*/ 47 h 3726011"/>
              <a:gd name="connsiteX1" fmla="*/ 2713635 w 5993229"/>
              <a:gd name="connsiteY1" fmla="*/ 31403 h 3726011"/>
              <a:gd name="connsiteX2" fmla="*/ 2694202 w 5993229"/>
              <a:gd name="connsiteY2" fmla="*/ 50848 h 3726011"/>
              <a:gd name="connsiteX3" fmla="*/ 2657279 w 5993229"/>
              <a:gd name="connsiteY3" fmla="*/ 93628 h 3726011"/>
              <a:gd name="connsiteX4" fmla="*/ 2645619 w 5993229"/>
              <a:gd name="connsiteY4" fmla="*/ 109184 h 3726011"/>
              <a:gd name="connsiteX5" fmla="*/ 2480439 w 5993229"/>
              <a:gd name="connsiteY5" fmla="*/ 377529 h 3726011"/>
              <a:gd name="connsiteX6" fmla="*/ 2457119 w 5993229"/>
              <a:gd name="connsiteY6" fmla="*/ 395030 h 3726011"/>
              <a:gd name="connsiteX7" fmla="*/ 2323032 w 5993229"/>
              <a:gd name="connsiteY7" fmla="*/ 536981 h 3726011"/>
              <a:gd name="connsiteX8" fmla="*/ 2303599 w 5993229"/>
              <a:gd name="connsiteY8" fmla="*/ 558370 h 3726011"/>
              <a:gd name="connsiteX9" fmla="*/ 2157851 w 5993229"/>
              <a:gd name="connsiteY9" fmla="*/ 781991 h 3726011"/>
              <a:gd name="connsiteX10" fmla="*/ 2134532 w 5993229"/>
              <a:gd name="connsiteY10" fmla="*/ 805326 h 3726011"/>
              <a:gd name="connsiteX11" fmla="*/ 2035423 w 5993229"/>
              <a:gd name="connsiteY11" fmla="*/ 947277 h 3726011"/>
              <a:gd name="connsiteX12" fmla="*/ 2023764 w 5993229"/>
              <a:gd name="connsiteY12" fmla="*/ 960888 h 3726011"/>
              <a:gd name="connsiteX13" fmla="*/ 2004331 w 5993229"/>
              <a:gd name="connsiteY13" fmla="*/ 980334 h 3726011"/>
              <a:gd name="connsiteX14" fmla="*/ 1994614 w 5993229"/>
              <a:gd name="connsiteY14" fmla="*/ 990056 h 3726011"/>
              <a:gd name="connsiteX15" fmla="*/ 1947975 w 5993229"/>
              <a:gd name="connsiteY15" fmla="*/ 1050337 h 3726011"/>
              <a:gd name="connsiteX16" fmla="*/ 1940202 w 5993229"/>
              <a:gd name="connsiteY16" fmla="*/ 1060059 h 3726011"/>
              <a:gd name="connsiteX17" fmla="*/ 1928542 w 5993229"/>
              <a:gd name="connsiteY17" fmla="*/ 1069782 h 3726011"/>
              <a:gd name="connsiteX18" fmla="*/ 1837207 w 5993229"/>
              <a:gd name="connsiteY18" fmla="*/ 1196176 h 3726011"/>
              <a:gd name="connsiteX19" fmla="*/ 1833320 w 5993229"/>
              <a:gd name="connsiteY19" fmla="*/ 1209788 h 3726011"/>
              <a:gd name="connsiteX20" fmla="*/ 1829434 w 5993229"/>
              <a:gd name="connsiteY20" fmla="*/ 1225344 h 3726011"/>
              <a:gd name="connsiteX21" fmla="*/ 1817774 w 5993229"/>
              <a:gd name="connsiteY21" fmla="*/ 1238956 h 3726011"/>
              <a:gd name="connsiteX22" fmla="*/ 1808057 w 5993229"/>
              <a:gd name="connsiteY22" fmla="*/ 1250623 h 3726011"/>
              <a:gd name="connsiteX23" fmla="*/ 1798341 w 5993229"/>
              <a:gd name="connsiteY23" fmla="*/ 1264235 h 3726011"/>
              <a:gd name="connsiteX24" fmla="*/ 1640934 w 5993229"/>
              <a:gd name="connsiteY24" fmla="*/ 1501468 h 3726011"/>
              <a:gd name="connsiteX25" fmla="*/ 1631217 w 5993229"/>
              <a:gd name="connsiteY25" fmla="*/ 1534525 h 3726011"/>
              <a:gd name="connsiteX26" fmla="*/ 1604011 w 5993229"/>
              <a:gd name="connsiteY26" fmla="*/ 1627862 h 3726011"/>
              <a:gd name="connsiteX27" fmla="*/ 1600332 w 5993229"/>
              <a:gd name="connsiteY27" fmla="*/ 1639644 h 3726011"/>
              <a:gd name="connsiteX28" fmla="*/ 1596513 w 5993229"/>
              <a:gd name="connsiteY28" fmla="*/ 1641007 h 3726011"/>
              <a:gd name="connsiteX29" fmla="*/ 1546623 w 5993229"/>
              <a:gd name="connsiteY29" fmla="*/ 1718833 h 3726011"/>
              <a:gd name="connsiteX30" fmla="*/ 1539966 w 5993229"/>
              <a:gd name="connsiteY30" fmla="*/ 1734053 h 3726011"/>
              <a:gd name="connsiteX31" fmla="*/ 1514381 w 5993229"/>
              <a:gd name="connsiteY31" fmla="*/ 1775519 h 3726011"/>
              <a:gd name="connsiteX32" fmla="*/ 1509770 w 5993229"/>
              <a:gd name="connsiteY32" fmla="*/ 1788902 h 3726011"/>
              <a:gd name="connsiteX33" fmla="*/ 1489693 w 5993229"/>
              <a:gd name="connsiteY33" fmla="*/ 1836505 h 3726011"/>
              <a:gd name="connsiteX34" fmla="*/ 1482084 w 5993229"/>
              <a:gd name="connsiteY34" fmla="*/ 1858585 h 3726011"/>
              <a:gd name="connsiteX35" fmla="*/ 1476608 w 5993229"/>
              <a:gd name="connsiteY35" fmla="*/ 1867163 h 3726011"/>
              <a:gd name="connsiteX36" fmla="*/ 1396104 w 5993229"/>
              <a:gd name="connsiteY36" fmla="*/ 1948311 h 3726011"/>
              <a:gd name="connsiteX37" fmla="*/ 1375550 w 5993229"/>
              <a:gd name="connsiteY37" fmla="*/ 1968626 h 3726011"/>
              <a:gd name="connsiteX38" fmla="*/ 1234403 w 5993229"/>
              <a:gd name="connsiteY38" fmla="*/ 2132398 h 3726011"/>
              <a:gd name="connsiteX39" fmla="*/ 1225910 w 5993229"/>
              <a:gd name="connsiteY39" fmla="*/ 2145573 h 3726011"/>
              <a:gd name="connsiteX40" fmla="*/ 1186533 w 5993229"/>
              <a:gd name="connsiteY40" fmla="*/ 2190191 h 3726011"/>
              <a:gd name="connsiteX41" fmla="*/ 1178040 w 5993229"/>
              <a:gd name="connsiteY41" fmla="*/ 2203364 h 3726011"/>
              <a:gd name="connsiteX42" fmla="*/ 1126081 w 5993229"/>
              <a:gd name="connsiteY42" fmla="*/ 2264832 h 3726011"/>
              <a:gd name="connsiteX43" fmla="*/ 1119528 w 5993229"/>
              <a:gd name="connsiteY43" fmla="*/ 2278111 h 3726011"/>
              <a:gd name="connsiteX44" fmla="*/ 1104273 w 5993229"/>
              <a:gd name="connsiteY44" fmla="*/ 2308447 h 3726011"/>
              <a:gd name="connsiteX45" fmla="*/ 1097616 w 5993229"/>
              <a:gd name="connsiteY45" fmla="*/ 2323668 h 3726011"/>
              <a:gd name="connsiteX46" fmla="*/ 1092899 w 5993229"/>
              <a:gd name="connsiteY46" fmla="*/ 2338993 h 3726011"/>
              <a:gd name="connsiteX47" fmla="*/ 1084406 w 5993229"/>
              <a:gd name="connsiteY47" fmla="*/ 2352167 h 3726011"/>
              <a:gd name="connsiteX48" fmla="*/ 1046387 w 5993229"/>
              <a:gd name="connsiteY48" fmla="*/ 2371543 h 3726011"/>
              <a:gd name="connsiteX49" fmla="*/ 1034013 w 5993229"/>
              <a:gd name="connsiteY49" fmla="*/ 2384509 h 3726011"/>
              <a:gd name="connsiteX50" fmla="*/ 1027147 w 5993229"/>
              <a:gd name="connsiteY50" fmla="*/ 2403613 h 3726011"/>
              <a:gd name="connsiteX51" fmla="*/ 1022326 w 5993229"/>
              <a:gd name="connsiteY51" fmla="*/ 2420880 h 3726011"/>
              <a:gd name="connsiteX52" fmla="*/ 1017609 w 5993229"/>
              <a:gd name="connsiteY52" fmla="*/ 2436205 h 3726011"/>
              <a:gd name="connsiteX53" fmla="*/ 1012997 w 5993229"/>
              <a:gd name="connsiteY53" fmla="*/ 2449588 h 3726011"/>
              <a:gd name="connsiteX54" fmla="*/ 1006340 w 5993229"/>
              <a:gd name="connsiteY54" fmla="*/ 2464808 h 3726011"/>
              <a:gd name="connsiteX55" fmla="*/ 999578 w 5993229"/>
              <a:gd name="connsiteY55" fmla="*/ 2481971 h 3726011"/>
              <a:gd name="connsiteX56" fmla="*/ 991398 w 5993229"/>
              <a:gd name="connsiteY56" fmla="*/ 2489320 h 3726011"/>
              <a:gd name="connsiteX57" fmla="*/ 981173 w 5993229"/>
              <a:gd name="connsiteY57" fmla="*/ 2498507 h 3726011"/>
              <a:gd name="connsiteX58" fmla="*/ 971053 w 5993229"/>
              <a:gd name="connsiteY58" fmla="*/ 2505752 h 3726011"/>
              <a:gd name="connsiteX59" fmla="*/ 962874 w 5993229"/>
              <a:gd name="connsiteY59" fmla="*/ 2513101 h 3726011"/>
              <a:gd name="connsiteX60" fmla="*/ 936602 w 5993229"/>
              <a:gd name="connsiteY60" fmla="*/ 2531161 h 3726011"/>
              <a:gd name="connsiteX61" fmla="*/ 876567 w 5993229"/>
              <a:gd name="connsiteY61" fmla="*/ 2598035 h 3726011"/>
              <a:gd name="connsiteX62" fmla="*/ 865298 w 5993229"/>
              <a:gd name="connsiteY62" fmla="*/ 2626639 h 3726011"/>
              <a:gd name="connsiteX63" fmla="*/ 846326 w 5993229"/>
              <a:gd name="connsiteY63" fmla="*/ 2689881 h 3726011"/>
              <a:gd name="connsiteX64" fmla="*/ 833116 w 5993229"/>
              <a:gd name="connsiteY64" fmla="*/ 2718381 h 3726011"/>
              <a:gd name="connsiteX65" fmla="*/ 718704 w 5993229"/>
              <a:gd name="connsiteY65" fmla="*/ 2819329 h 3726011"/>
              <a:gd name="connsiteX66" fmla="*/ 699986 w 5993229"/>
              <a:gd name="connsiteY66" fmla="*/ 2841690 h 3726011"/>
              <a:gd name="connsiteX67" fmla="*/ 681163 w 5993229"/>
              <a:gd name="connsiteY67" fmla="*/ 2865993 h 3726011"/>
              <a:gd name="connsiteX68" fmla="*/ 658355 w 5993229"/>
              <a:gd name="connsiteY68" fmla="*/ 2892029 h 3726011"/>
              <a:gd name="connsiteX69" fmla="*/ 524553 w 5993229"/>
              <a:gd name="connsiteY69" fmla="*/ 3063985 h 3726011"/>
              <a:gd name="connsiteX70" fmla="*/ 524717 w 5993229"/>
              <a:gd name="connsiteY70" fmla="*/ 3097099 h 3726011"/>
              <a:gd name="connsiteX71" fmla="*/ 507824 w 5993229"/>
              <a:gd name="connsiteY71" fmla="*/ 3130756 h 3726011"/>
              <a:gd name="connsiteX72" fmla="*/ 486019 w 5993229"/>
              <a:gd name="connsiteY72" fmla="*/ 3151949 h 3726011"/>
              <a:gd name="connsiteX73" fmla="*/ 428630 w 5993229"/>
              <a:gd name="connsiteY73" fmla="*/ 3180401 h 3726011"/>
              <a:gd name="connsiteX74" fmla="*/ 412263 w 5993229"/>
              <a:gd name="connsiteY74" fmla="*/ 3186507 h 3726011"/>
              <a:gd name="connsiteX75" fmla="*/ 402080 w 5993229"/>
              <a:gd name="connsiteY75" fmla="*/ 3193563 h 3726011"/>
              <a:gd name="connsiteX76" fmla="*/ 387541 w 5993229"/>
              <a:gd name="connsiteY76" fmla="*/ 3200771 h 3726011"/>
              <a:gd name="connsiteX77" fmla="*/ 380176 w 5993229"/>
              <a:gd name="connsiteY77" fmla="*/ 3208742 h 3726011"/>
              <a:gd name="connsiteX78" fmla="*/ 372465 w 5993229"/>
              <a:gd name="connsiteY78" fmla="*/ 3214086 h 3726011"/>
              <a:gd name="connsiteX79" fmla="*/ 366841 w 5993229"/>
              <a:gd name="connsiteY79" fmla="*/ 3221521 h 3726011"/>
              <a:gd name="connsiteX80" fmla="*/ 351737 w 5993229"/>
              <a:gd name="connsiteY80" fmla="*/ 3232100 h 3726011"/>
              <a:gd name="connsiteX81" fmla="*/ 141861 w 5993229"/>
              <a:gd name="connsiteY81" fmla="*/ 3545170 h 3726011"/>
              <a:gd name="connsiteX82" fmla="*/ 124371 w 5993229"/>
              <a:gd name="connsiteY82" fmla="*/ 3570449 h 3726011"/>
              <a:gd name="connsiteX83" fmla="*/ 101051 w 5993229"/>
              <a:gd name="connsiteY83" fmla="*/ 3595728 h 3726011"/>
              <a:gd name="connsiteX84" fmla="*/ 0 w 5993229"/>
              <a:gd name="connsiteY84" fmla="*/ 3722122 h 3726011"/>
              <a:gd name="connsiteX85" fmla="*/ 235139 w 5993229"/>
              <a:gd name="connsiteY85" fmla="*/ 3726011 h 3726011"/>
              <a:gd name="connsiteX86" fmla="*/ 254572 w 5993229"/>
              <a:gd name="connsiteY86" fmla="*/ 3726011 h 3726011"/>
              <a:gd name="connsiteX87" fmla="*/ 1492536 w 5993229"/>
              <a:gd name="connsiteY87" fmla="*/ 3726011 h 3726011"/>
              <a:gd name="connsiteX88" fmla="*/ 1492537 w 5993229"/>
              <a:gd name="connsiteY88" fmla="*/ 3726010 h 3726011"/>
              <a:gd name="connsiteX89" fmla="*/ 3522023 w 5993229"/>
              <a:gd name="connsiteY89" fmla="*/ 3726010 h 3726011"/>
              <a:gd name="connsiteX90" fmla="*/ 4793637 w 5993229"/>
              <a:gd name="connsiteY90" fmla="*/ 3726010 h 3726011"/>
              <a:gd name="connsiteX91" fmla="*/ 5993229 w 5993229"/>
              <a:gd name="connsiteY91" fmla="*/ 3726010 h 3726011"/>
              <a:gd name="connsiteX92" fmla="*/ 5701734 w 5993229"/>
              <a:gd name="connsiteY92" fmla="*/ 3434331 h 3726011"/>
              <a:gd name="connsiteX93" fmla="*/ 5686188 w 5993229"/>
              <a:gd name="connsiteY93" fmla="*/ 3420719 h 3726011"/>
              <a:gd name="connsiteX94" fmla="*/ 4805873 w 5993229"/>
              <a:gd name="connsiteY94" fmla="*/ 2633184 h 3726011"/>
              <a:gd name="connsiteX95" fmla="*/ 4753404 w 5993229"/>
              <a:gd name="connsiteY95" fmla="*/ 2609850 h 3726011"/>
              <a:gd name="connsiteX96" fmla="*/ 4698991 w 5993229"/>
              <a:gd name="connsiteY96" fmla="*/ 2497067 h 3726011"/>
              <a:gd name="connsiteX97" fmla="*/ 4533811 w 5993229"/>
              <a:gd name="connsiteY97" fmla="*/ 2397896 h 3726011"/>
              <a:gd name="connsiteX98" fmla="*/ 4261749 w 5993229"/>
              <a:gd name="connsiteY98" fmla="*/ 2092605 h 3726011"/>
              <a:gd name="connsiteX99" fmla="*/ 4230656 w 5993229"/>
              <a:gd name="connsiteY99" fmla="*/ 2073160 h 3726011"/>
              <a:gd name="connsiteX100" fmla="*/ 4170414 w 5993229"/>
              <a:gd name="connsiteY100" fmla="*/ 2036213 h 3726011"/>
              <a:gd name="connsiteX101" fmla="*/ 4123775 w 5993229"/>
              <a:gd name="connsiteY101" fmla="*/ 1960377 h 3726011"/>
              <a:gd name="connsiteX102" fmla="*/ 4121831 w 5993229"/>
              <a:gd name="connsiteY102" fmla="*/ 1937042 h 3726011"/>
              <a:gd name="connsiteX103" fmla="*/ 4065476 w 5993229"/>
              <a:gd name="connsiteY103" fmla="*/ 1847594 h 3726011"/>
              <a:gd name="connsiteX104" fmla="*/ 4044099 w 5993229"/>
              <a:gd name="connsiteY104" fmla="*/ 1826204 h 3726011"/>
              <a:gd name="connsiteX105" fmla="*/ 4020823 w 5993229"/>
              <a:gd name="connsiteY105" fmla="*/ 1782950 h 3726011"/>
              <a:gd name="connsiteX106" fmla="*/ 3961335 w 5993229"/>
              <a:gd name="connsiteY106" fmla="*/ 1633381 h 3726011"/>
              <a:gd name="connsiteX107" fmla="*/ 3945444 w 5993229"/>
              <a:gd name="connsiteY107" fmla="*/ 1623973 h 3726011"/>
              <a:gd name="connsiteX108" fmla="*/ 3866012 w 5993229"/>
              <a:gd name="connsiteY108" fmla="*/ 1590916 h 3726011"/>
              <a:gd name="connsiteX109" fmla="*/ 3850465 w 5993229"/>
              <a:gd name="connsiteY109" fmla="*/ 1579249 h 3726011"/>
              <a:gd name="connsiteX110" fmla="*/ 3825203 w 5993229"/>
              <a:gd name="connsiteY110" fmla="*/ 1561748 h 3726011"/>
              <a:gd name="connsiteX111" fmla="*/ 3749414 w 5993229"/>
              <a:gd name="connsiteY111" fmla="*/ 1421742 h 3726011"/>
              <a:gd name="connsiteX112" fmla="*/ 3733867 w 5993229"/>
              <a:gd name="connsiteY112" fmla="*/ 1396463 h 3726011"/>
              <a:gd name="connsiteX113" fmla="*/ 3597836 w 5993229"/>
              <a:gd name="connsiteY113" fmla="*/ 1272013 h 3726011"/>
              <a:gd name="connsiteX114" fmla="*/ 3558970 w 5993229"/>
              <a:gd name="connsiteY114" fmla="*/ 1205899 h 3726011"/>
              <a:gd name="connsiteX115" fmla="*/ 3547311 w 5993229"/>
              <a:gd name="connsiteY115" fmla="*/ 1178676 h 3726011"/>
              <a:gd name="connsiteX116" fmla="*/ 3500671 w 5993229"/>
              <a:gd name="connsiteY116" fmla="*/ 1102839 h 3726011"/>
              <a:gd name="connsiteX117" fmla="*/ 3492898 w 5993229"/>
              <a:gd name="connsiteY117" fmla="*/ 1091172 h 3726011"/>
              <a:gd name="connsiteX118" fmla="*/ 3481238 w 5993229"/>
              <a:gd name="connsiteY118" fmla="*/ 1085338 h 3726011"/>
              <a:gd name="connsiteX119" fmla="*/ 3442372 w 5993229"/>
              <a:gd name="connsiteY119" fmla="*/ 1062004 h 3726011"/>
              <a:gd name="connsiteX120" fmla="*/ 3436543 w 5993229"/>
              <a:gd name="connsiteY120" fmla="*/ 1052281 h 3726011"/>
              <a:gd name="connsiteX121" fmla="*/ 3428769 w 5993229"/>
              <a:gd name="connsiteY121" fmla="*/ 1038669 h 3726011"/>
              <a:gd name="connsiteX122" fmla="*/ 3426826 w 5993229"/>
              <a:gd name="connsiteY122" fmla="*/ 1025058 h 3726011"/>
              <a:gd name="connsiteX123" fmla="*/ 3343264 w 5993229"/>
              <a:gd name="connsiteY123" fmla="*/ 914220 h 3726011"/>
              <a:gd name="connsiteX124" fmla="*/ 3333548 w 5993229"/>
              <a:gd name="connsiteY124" fmla="*/ 902552 h 3726011"/>
              <a:gd name="connsiteX125" fmla="*/ 3323831 w 5993229"/>
              <a:gd name="connsiteY125" fmla="*/ 892830 h 3726011"/>
              <a:gd name="connsiteX126" fmla="*/ 3312171 w 5993229"/>
              <a:gd name="connsiteY126" fmla="*/ 881163 h 3726011"/>
              <a:gd name="connsiteX127" fmla="*/ 3286909 w 5993229"/>
              <a:gd name="connsiteY127" fmla="*/ 861717 h 3726011"/>
              <a:gd name="connsiteX128" fmla="*/ 3279135 w 5993229"/>
              <a:gd name="connsiteY128" fmla="*/ 850050 h 3726011"/>
              <a:gd name="connsiteX129" fmla="*/ 3242213 w 5993229"/>
              <a:gd name="connsiteY129" fmla="*/ 809215 h 3726011"/>
              <a:gd name="connsiteX130" fmla="*/ 3220836 w 5993229"/>
              <a:gd name="connsiteY130" fmla="*/ 787825 h 3726011"/>
              <a:gd name="connsiteX131" fmla="*/ 3170311 w 5993229"/>
              <a:gd name="connsiteY131" fmla="*/ 702266 h 3726011"/>
              <a:gd name="connsiteX132" fmla="*/ 3152821 w 5993229"/>
              <a:gd name="connsiteY132" fmla="*/ 673098 h 3726011"/>
              <a:gd name="connsiteX133" fmla="*/ 3108125 w 5993229"/>
              <a:gd name="connsiteY133" fmla="*/ 568093 h 3726011"/>
              <a:gd name="connsiteX134" fmla="*/ 3096465 w 5993229"/>
              <a:gd name="connsiteY134" fmla="*/ 542814 h 3726011"/>
              <a:gd name="connsiteX135" fmla="*/ 3077032 w 5993229"/>
              <a:gd name="connsiteY135" fmla="*/ 503924 h 3726011"/>
              <a:gd name="connsiteX136" fmla="*/ 3069259 w 5993229"/>
              <a:gd name="connsiteY136" fmla="*/ 492256 h 3726011"/>
              <a:gd name="connsiteX137" fmla="*/ 2991527 w 5993229"/>
              <a:gd name="connsiteY137" fmla="*/ 356139 h 3726011"/>
              <a:gd name="connsiteX138" fmla="*/ 2993470 w 5993229"/>
              <a:gd name="connsiteY138" fmla="*/ 344472 h 3726011"/>
              <a:gd name="connsiteX139" fmla="*/ 2993470 w 5993229"/>
              <a:gd name="connsiteY139" fmla="*/ 334750 h 3726011"/>
              <a:gd name="connsiteX140" fmla="*/ 2950718 w 5993229"/>
              <a:gd name="connsiteY140" fmla="*/ 251135 h 3726011"/>
              <a:gd name="connsiteX141" fmla="*/ 2941001 w 5993229"/>
              <a:gd name="connsiteY141" fmla="*/ 237523 h 3726011"/>
              <a:gd name="connsiteX142" fmla="*/ 2884645 w 5993229"/>
              <a:gd name="connsiteY142" fmla="*/ 175298 h 3726011"/>
              <a:gd name="connsiteX143" fmla="*/ 2876872 w 5993229"/>
              <a:gd name="connsiteY143" fmla="*/ 161686 h 3726011"/>
              <a:gd name="connsiteX144" fmla="*/ 2818573 w 5993229"/>
              <a:gd name="connsiteY144" fmla="*/ 41125 h 3726011"/>
              <a:gd name="connsiteX145" fmla="*/ 2799140 w 5993229"/>
              <a:gd name="connsiteY145" fmla="*/ 19736 h 3726011"/>
              <a:gd name="connsiteX146" fmla="*/ 2759302 w 5993229"/>
              <a:gd name="connsiteY146" fmla="*/ 47 h 3726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5993229" h="3726011">
                <a:moveTo>
                  <a:pt x="2759302" y="47"/>
                </a:moveTo>
                <a:cubicBezTo>
                  <a:pt x="2745214" y="776"/>
                  <a:pt x="2730153" y="10013"/>
                  <a:pt x="2713635" y="31403"/>
                </a:cubicBezTo>
                <a:cubicBezTo>
                  <a:pt x="2705862" y="37236"/>
                  <a:pt x="2700032" y="45015"/>
                  <a:pt x="2694202" y="50848"/>
                </a:cubicBezTo>
                <a:cubicBezTo>
                  <a:pt x="2680599" y="64460"/>
                  <a:pt x="2668939" y="78072"/>
                  <a:pt x="2657279" y="93628"/>
                </a:cubicBezTo>
                <a:cubicBezTo>
                  <a:pt x="2653393" y="99461"/>
                  <a:pt x="2649506" y="103350"/>
                  <a:pt x="2645619" y="109184"/>
                </a:cubicBezTo>
                <a:cubicBezTo>
                  <a:pt x="2585377" y="198632"/>
                  <a:pt x="2569831" y="311415"/>
                  <a:pt x="2480439" y="377529"/>
                </a:cubicBezTo>
                <a:cubicBezTo>
                  <a:pt x="2474609" y="383363"/>
                  <a:pt x="2464893" y="389196"/>
                  <a:pt x="2457119" y="395030"/>
                </a:cubicBezTo>
                <a:cubicBezTo>
                  <a:pt x="2408537" y="437810"/>
                  <a:pt x="2365784" y="486423"/>
                  <a:pt x="2323032" y="536981"/>
                </a:cubicBezTo>
                <a:cubicBezTo>
                  <a:pt x="2315259" y="544759"/>
                  <a:pt x="2309429" y="552537"/>
                  <a:pt x="2303599" y="558370"/>
                </a:cubicBezTo>
                <a:cubicBezTo>
                  <a:pt x="2274449" y="651708"/>
                  <a:pt x="2220037" y="717822"/>
                  <a:pt x="2157851" y="781991"/>
                </a:cubicBezTo>
                <a:cubicBezTo>
                  <a:pt x="2150078" y="789770"/>
                  <a:pt x="2142305" y="797548"/>
                  <a:pt x="2134532" y="805326"/>
                </a:cubicBezTo>
                <a:cubicBezTo>
                  <a:pt x="2105382" y="855884"/>
                  <a:pt x="2070403" y="902552"/>
                  <a:pt x="2035423" y="947277"/>
                </a:cubicBezTo>
                <a:cubicBezTo>
                  <a:pt x="2031537" y="953110"/>
                  <a:pt x="2027650" y="956999"/>
                  <a:pt x="2023764" y="960888"/>
                </a:cubicBezTo>
                <a:cubicBezTo>
                  <a:pt x="2017934" y="966722"/>
                  <a:pt x="2010161" y="972555"/>
                  <a:pt x="2004331" y="980334"/>
                </a:cubicBezTo>
                <a:cubicBezTo>
                  <a:pt x="2000444" y="984223"/>
                  <a:pt x="1998501" y="986167"/>
                  <a:pt x="1994614" y="990056"/>
                </a:cubicBezTo>
                <a:cubicBezTo>
                  <a:pt x="1977124" y="1009501"/>
                  <a:pt x="1961578" y="1030891"/>
                  <a:pt x="1947975" y="1050337"/>
                </a:cubicBezTo>
                <a:cubicBezTo>
                  <a:pt x="1944088" y="1054226"/>
                  <a:pt x="1942145" y="1058115"/>
                  <a:pt x="1940202" y="1060059"/>
                </a:cubicBezTo>
                <a:cubicBezTo>
                  <a:pt x="1936315" y="1063948"/>
                  <a:pt x="1932429" y="1067837"/>
                  <a:pt x="1928542" y="1069782"/>
                </a:cubicBezTo>
                <a:cubicBezTo>
                  <a:pt x="1874130" y="1097005"/>
                  <a:pt x="1837207" y="1128118"/>
                  <a:pt x="1837207" y="1196176"/>
                </a:cubicBezTo>
                <a:cubicBezTo>
                  <a:pt x="1837207" y="1202010"/>
                  <a:pt x="1835264" y="1205899"/>
                  <a:pt x="1833320" y="1209788"/>
                </a:cubicBezTo>
                <a:cubicBezTo>
                  <a:pt x="1831377" y="1215622"/>
                  <a:pt x="1829434" y="1219511"/>
                  <a:pt x="1829434" y="1225344"/>
                </a:cubicBezTo>
                <a:cubicBezTo>
                  <a:pt x="1825547" y="1229233"/>
                  <a:pt x="1821660" y="1233123"/>
                  <a:pt x="1817774" y="1238956"/>
                </a:cubicBezTo>
                <a:cubicBezTo>
                  <a:pt x="1813887" y="1242845"/>
                  <a:pt x="1811944" y="1246734"/>
                  <a:pt x="1808057" y="1250623"/>
                </a:cubicBezTo>
                <a:cubicBezTo>
                  <a:pt x="1804171" y="1256457"/>
                  <a:pt x="1802227" y="1260346"/>
                  <a:pt x="1798341" y="1264235"/>
                </a:cubicBezTo>
                <a:cubicBezTo>
                  <a:pt x="1761418" y="1355628"/>
                  <a:pt x="1670083" y="1408130"/>
                  <a:pt x="1640934" y="1501468"/>
                </a:cubicBezTo>
                <a:cubicBezTo>
                  <a:pt x="1637047" y="1513135"/>
                  <a:pt x="1635104" y="1524802"/>
                  <a:pt x="1631217" y="1534525"/>
                </a:cubicBezTo>
                <a:cubicBezTo>
                  <a:pt x="1621501" y="1565637"/>
                  <a:pt x="1613727" y="1596750"/>
                  <a:pt x="1604011" y="1627862"/>
                </a:cubicBezTo>
                <a:lnTo>
                  <a:pt x="1600332" y="1639644"/>
                </a:lnTo>
                <a:lnTo>
                  <a:pt x="1596513" y="1641007"/>
                </a:lnTo>
                <a:cubicBezTo>
                  <a:pt x="1575324" y="1660131"/>
                  <a:pt x="1567938" y="1702454"/>
                  <a:pt x="1546623" y="1718833"/>
                </a:cubicBezTo>
                <a:cubicBezTo>
                  <a:pt x="1544474" y="1722612"/>
                  <a:pt x="1542219" y="1728333"/>
                  <a:pt x="1539966" y="1734053"/>
                </a:cubicBezTo>
                <a:cubicBezTo>
                  <a:pt x="1533413" y="1747332"/>
                  <a:pt x="1524816" y="1762448"/>
                  <a:pt x="1514381" y="1775519"/>
                </a:cubicBezTo>
                <a:cubicBezTo>
                  <a:pt x="1512232" y="1779298"/>
                  <a:pt x="1510083" y="1783077"/>
                  <a:pt x="1509770" y="1788902"/>
                </a:cubicBezTo>
                <a:cubicBezTo>
                  <a:pt x="1501068" y="1805960"/>
                  <a:pt x="1496351" y="1821285"/>
                  <a:pt x="1489693" y="1836505"/>
                </a:cubicBezTo>
                <a:lnTo>
                  <a:pt x="1482084" y="1858585"/>
                </a:lnTo>
                <a:lnTo>
                  <a:pt x="1476608" y="1867163"/>
                </a:lnTo>
                <a:lnTo>
                  <a:pt x="1396104" y="1948311"/>
                </a:lnTo>
                <a:cubicBezTo>
                  <a:pt x="1387923" y="1955660"/>
                  <a:pt x="1381789" y="1961173"/>
                  <a:pt x="1375550" y="1968626"/>
                </a:cubicBezTo>
                <a:cubicBezTo>
                  <a:pt x="1322172" y="2020280"/>
                  <a:pt x="1276451" y="2074293"/>
                  <a:pt x="1234403" y="2132398"/>
                </a:cubicBezTo>
                <a:cubicBezTo>
                  <a:pt x="1232254" y="2136177"/>
                  <a:pt x="1228059" y="2141794"/>
                  <a:pt x="1225910" y="2145573"/>
                </a:cubicBezTo>
                <a:cubicBezTo>
                  <a:pt x="1211491" y="2160375"/>
                  <a:pt x="1199012" y="2175283"/>
                  <a:pt x="1186533" y="2190191"/>
                </a:cubicBezTo>
                <a:cubicBezTo>
                  <a:pt x="1184384" y="2193970"/>
                  <a:pt x="1180293" y="2197644"/>
                  <a:pt x="1178040" y="2203364"/>
                </a:cubicBezTo>
                <a:cubicBezTo>
                  <a:pt x="1157590" y="2221738"/>
                  <a:pt x="1140918" y="2242262"/>
                  <a:pt x="1126081" y="2264832"/>
                </a:cubicBezTo>
                <a:cubicBezTo>
                  <a:pt x="1123931" y="2268611"/>
                  <a:pt x="1121677" y="2274332"/>
                  <a:pt x="1119528" y="2278111"/>
                </a:cubicBezTo>
                <a:cubicBezTo>
                  <a:pt x="1111348" y="2285460"/>
                  <a:pt x="1110617" y="2299052"/>
                  <a:pt x="1104273" y="2308447"/>
                </a:cubicBezTo>
                <a:cubicBezTo>
                  <a:pt x="1102123" y="2312226"/>
                  <a:pt x="1099869" y="2317947"/>
                  <a:pt x="1097616" y="2323668"/>
                </a:cubicBezTo>
                <a:cubicBezTo>
                  <a:pt x="1097302" y="2329493"/>
                  <a:pt x="1095152" y="2333272"/>
                  <a:pt x="1092899" y="2338993"/>
                </a:cubicBezTo>
                <a:cubicBezTo>
                  <a:pt x="1090645" y="2344714"/>
                  <a:pt x="1088496" y="2348493"/>
                  <a:pt x="1084406" y="2352167"/>
                </a:cubicBezTo>
                <a:cubicBezTo>
                  <a:pt x="1076017" y="2363400"/>
                  <a:pt x="1063956" y="2370541"/>
                  <a:pt x="1046387" y="2371543"/>
                </a:cubicBezTo>
                <a:cubicBezTo>
                  <a:pt x="1040356" y="2375113"/>
                  <a:pt x="1036267" y="2378787"/>
                  <a:pt x="1034013" y="2384509"/>
                </a:cubicBezTo>
                <a:cubicBezTo>
                  <a:pt x="1029923" y="2388183"/>
                  <a:pt x="1027565" y="2395846"/>
                  <a:pt x="1027147" y="2403613"/>
                </a:cubicBezTo>
                <a:cubicBezTo>
                  <a:pt x="1024893" y="2409334"/>
                  <a:pt x="1024579" y="2415159"/>
                  <a:pt x="1022326" y="2420880"/>
                </a:cubicBezTo>
                <a:cubicBezTo>
                  <a:pt x="1022012" y="2426705"/>
                  <a:pt x="1019863" y="2430484"/>
                  <a:pt x="1017609" y="2436205"/>
                </a:cubicBezTo>
                <a:cubicBezTo>
                  <a:pt x="1015460" y="2439984"/>
                  <a:pt x="1013206" y="2445705"/>
                  <a:pt x="1012997" y="2449588"/>
                </a:cubicBezTo>
                <a:cubicBezTo>
                  <a:pt x="1010742" y="2455308"/>
                  <a:pt x="1008489" y="2461029"/>
                  <a:pt x="1006340" y="2464808"/>
                </a:cubicBezTo>
                <a:cubicBezTo>
                  <a:pt x="1004086" y="2470530"/>
                  <a:pt x="1001832" y="2476250"/>
                  <a:pt x="999578" y="2481971"/>
                </a:cubicBezTo>
                <a:cubicBezTo>
                  <a:pt x="997533" y="2483808"/>
                  <a:pt x="993443" y="2487482"/>
                  <a:pt x="991398" y="2489320"/>
                </a:cubicBezTo>
                <a:cubicBezTo>
                  <a:pt x="987308" y="2492995"/>
                  <a:pt x="985159" y="2496774"/>
                  <a:pt x="981173" y="2498507"/>
                </a:cubicBezTo>
                <a:cubicBezTo>
                  <a:pt x="979128" y="2500344"/>
                  <a:pt x="975038" y="2504018"/>
                  <a:pt x="971053" y="2505752"/>
                </a:cubicBezTo>
                <a:cubicBezTo>
                  <a:pt x="969008" y="2507589"/>
                  <a:pt x="965023" y="2509322"/>
                  <a:pt x="962874" y="2513101"/>
                </a:cubicBezTo>
                <a:cubicBezTo>
                  <a:pt x="952857" y="2518404"/>
                  <a:pt x="944678" y="2525754"/>
                  <a:pt x="936602" y="2531161"/>
                </a:cubicBezTo>
                <a:cubicBezTo>
                  <a:pt x="915839" y="2555359"/>
                  <a:pt x="891822" y="2567699"/>
                  <a:pt x="876567" y="2598035"/>
                </a:cubicBezTo>
                <a:cubicBezTo>
                  <a:pt x="872163" y="2607535"/>
                  <a:pt x="867761" y="2617036"/>
                  <a:pt x="865298" y="2626639"/>
                </a:cubicBezTo>
                <a:cubicBezTo>
                  <a:pt x="860163" y="2649732"/>
                  <a:pt x="853297" y="2668835"/>
                  <a:pt x="846326" y="2689881"/>
                </a:cubicBezTo>
                <a:cubicBezTo>
                  <a:pt x="841924" y="2699380"/>
                  <a:pt x="839460" y="2708985"/>
                  <a:pt x="833116" y="2718381"/>
                </a:cubicBezTo>
                <a:cubicBezTo>
                  <a:pt x="788546" y="2751034"/>
                  <a:pt x="751736" y="2784107"/>
                  <a:pt x="718704" y="2819329"/>
                </a:cubicBezTo>
                <a:cubicBezTo>
                  <a:pt x="712464" y="2826783"/>
                  <a:pt x="706225" y="2834236"/>
                  <a:pt x="699986" y="2841690"/>
                </a:cubicBezTo>
                <a:cubicBezTo>
                  <a:pt x="693746" y="2849143"/>
                  <a:pt x="687507" y="2856597"/>
                  <a:pt x="681163" y="2865993"/>
                </a:cubicBezTo>
                <a:cubicBezTo>
                  <a:pt x="674819" y="2875388"/>
                  <a:pt x="666639" y="2882738"/>
                  <a:pt x="658355" y="2892029"/>
                </a:cubicBezTo>
                <a:cubicBezTo>
                  <a:pt x="600469" y="2955124"/>
                  <a:pt x="508387" y="3002748"/>
                  <a:pt x="524553" y="3063985"/>
                </a:cubicBezTo>
                <a:cubicBezTo>
                  <a:pt x="525867" y="3075740"/>
                  <a:pt x="527284" y="3085553"/>
                  <a:pt x="524717" y="3097099"/>
                </a:cubicBezTo>
                <a:cubicBezTo>
                  <a:pt x="521075" y="3110535"/>
                  <a:pt x="515138" y="3121413"/>
                  <a:pt x="507824" y="3130756"/>
                </a:cubicBezTo>
                <a:lnTo>
                  <a:pt x="486019" y="3151949"/>
                </a:lnTo>
                <a:lnTo>
                  <a:pt x="428630" y="3180401"/>
                </a:lnTo>
                <a:lnTo>
                  <a:pt x="412263" y="3186507"/>
                </a:lnTo>
                <a:lnTo>
                  <a:pt x="402080" y="3193563"/>
                </a:lnTo>
                <a:lnTo>
                  <a:pt x="387541" y="3200771"/>
                </a:lnTo>
                <a:lnTo>
                  <a:pt x="380176" y="3208742"/>
                </a:lnTo>
                <a:lnTo>
                  <a:pt x="372465" y="3214086"/>
                </a:lnTo>
                <a:lnTo>
                  <a:pt x="366841" y="3221521"/>
                </a:lnTo>
                <a:lnTo>
                  <a:pt x="351737" y="3232100"/>
                </a:lnTo>
                <a:cubicBezTo>
                  <a:pt x="204046" y="3276825"/>
                  <a:pt x="196273" y="3426553"/>
                  <a:pt x="141861" y="3545170"/>
                </a:cubicBezTo>
                <a:cubicBezTo>
                  <a:pt x="136031" y="3554892"/>
                  <a:pt x="130201" y="3562671"/>
                  <a:pt x="124371" y="3570449"/>
                </a:cubicBezTo>
                <a:cubicBezTo>
                  <a:pt x="116598" y="3580171"/>
                  <a:pt x="108825" y="3587949"/>
                  <a:pt x="101051" y="3595728"/>
                </a:cubicBezTo>
                <a:cubicBezTo>
                  <a:pt x="64129" y="3634618"/>
                  <a:pt x="29149" y="3677398"/>
                  <a:pt x="0" y="3722122"/>
                </a:cubicBezTo>
                <a:cubicBezTo>
                  <a:pt x="75788" y="3722122"/>
                  <a:pt x="159350" y="3722122"/>
                  <a:pt x="235139" y="3726011"/>
                </a:cubicBezTo>
                <a:cubicBezTo>
                  <a:pt x="240969" y="3726011"/>
                  <a:pt x="248742" y="3726011"/>
                  <a:pt x="254572" y="3726011"/>
                </a:cubicBezTo>
                <a:lnTo>
                  <a:pt x="1492536" y="3726011"/>
                </a:lnTo>
                <a:lnTo>
                  <a:pt x="1492537" y="3726010"/>
                </a:lnTo>
                <a:lnTo>
                  <a:pt x="3522023" y="3726010"/>
                </a:lnTo>
                <a:lnTo>
                  <a:pt x="4793637" y="3726010"/>
                </a:lnTo>
                <a:lnTo>
                  <a:pt x="5993229" y="3726010"/>
                </a:lnTo>
                <a:cubicBezTo>
                  <a:pt x="5942703" y="3657952"/>
                  <a:pt x="5828049" y="3549058"/>
                  <a:pt x="5701734" y="3434331"/>
                </a:cubicBezTo>
                <a:cubicBezTo>
                  <a:pt x="5695904" y="3428497"/>
                  <a:pt x="5690074" y="3424608"/>
                  <a:pt x="5686188" y="3420719"/>
                </a:cubicBezTo>
                <a:cubicBezTo>
                  <a:pt x="5318904" y="3253489"/>
                  <a:pt x="5054615" y="2957921"/>
                  <a:pt x="4805873" y="2633184"/>
                </a:cubicBezTo>
                <a:cubicBezTo>
                  <a:pt x="4790326" y="2625406"/>
                  <a:pt x="4767007" y="2625406"/>
                  <a:pt x="4753404" y="2609850"/>
                </a:cubicBezTo>
                <a:cubicBezTo>
                  <a:pt x="4722311" y="2580682"/>
                  <a:pt x="4714538" y="2534013"/>
                  <a:pt x="4698991" y="2497067"/>
                </a:cubicBezTo>
                <a:cubicBezTo>
                  <a:pt x="4662069" y="2436787"/>
                  <a:pt x="4578507" y="2452343"/>
                  <a:pt x="4533811" y="2397896"/>
                </a:cubicBezTo>
                <a:cubicBezTo>
                  <a:pt x="4450249" y="2285113"/>
                  <a:pt x="4374460" y="2172331"/>
                  <a:pt x="4261749" y="2092605"/>
                </a:cubicBezTo>
                <a:cubicBezTo>
                  <a:pt x="4250089" y="2086771"/>
                  <a:pt x="4240373" y="2078993"/>
                  <a:pt x="4230656" y="2073160"/>
                </a:cubicBezTo>
                <a:cubicBezTo>
                  <a:pt x="4211223" y="2061492"/>
                  <a:pt x="4189847" y="2047881"/>
                  <a:pt x="4170414" y="2036213"/>
                </a:cubicBezTo>
                <a:cubicBezTo>
                  <a:pt x="4141264" y="2016768"/>
                  <a:pt x="4127661" y="1989545"/>
                  <a:pt x="4123775" y="1960377"/>
                </a:cubicBezTo>
                <a:cubicBezTo>
                  <a:pt x="4121831" y="1952599"/>
                  <a:pt x="4121831" y="1944821"/>
                  <a:pt x="4121831" y="1937042"/>
                </a:cubicBezTo>
                <a:cubicBezTo>
                  <a:pt x="4117945" y="1900096"/>
                  <a:pt x="4094625" y="1868984"/>
                  <a:pt x="4065476" y="1847594"/>
                </a:cubicBezTo>
                <a:cubicBezTo>
                  <a:pt x="4057702" y="1841760"/>
                  <a:pt x="4051872" y="1833982"/>
                  <a:pt x="4044099" y="1826204"/>
                </a:cubicBezTo>
                <a:lnTo>
                  <a:pt x="4020823" y="1782950"/>
                </a:lnTo>
                <a:lnTo>
                  <a:pt x="3961335" y="1633381"/>
                </a:lnTo>
                <a:lnTo>
                  <a:pt x="3945444" y="1623973"/>
                </a:lnTo>
                <a:cubicBezTo>
                  <a:pt x="3919453" y="1612792"/>
                  <a:pt x="3890303" y="1605500"/>
                  <a:pt x="3866012" y="1590916"/>
                </a:cubicBezTo>
                <a:cubicBezTo>
                  <a:pt x="3862125" y="1587027"/>
                  <a:pt x="3856295" y="1583138"/>
                  <a:pt x="3850465" y="1579249"/>
                </a:cubicBezTo>
                <a:cubicBezTo>
                  <a:pt x="3840749" y="1573415"/>
                  <a:pt x="3832976" y="1567582"/>
                  <a:pt x="3825203" y="1561748"/>
                </a:cubicBezTo>
                <a:cubicBezTo>
                  <a:pt x="3784393" y="1528691"/>
                  <a:pt x="3757187" y="1487856"/>
                  <a:pt x="3749414" y="1421742"/>
                </a:cubicBezTo>
                <a:cubicBezTo>
                  <a:pt x="3743584" y="1413964"/>
                  <a:pt x="3737754" y="1404241"/>
                  <a:pt x="3733867" y="1396463"/>
                </a:cubicBezTo>
                <a:cubicBezTo>
                  <a:pt x="3700831" y="1342016"/>
                  <a:pt x="3660022" y="1295347"/>
                  <a:pt x="3597836" y="1272013"/>
                </a:cubicBezTo>
                <a:cubicBezTo>
                  <a:pt x="3574517" y="1256457"/>
                  <a:pt x="3560914" y="1235067"/>
                  <a:pt x="3558970" y="1205899"/>
                </a:cubicBezTo>
                <a:cubicBezTo>
                  <a:pt x="3555084" y="1196176"/>
                  <a:pt x="3551197" y="1188398"/>
                  <a:pt x="3547311" y="1178676"/>
                </a:cubicBezTo>
                <a:cubicBezTo>
                  <a:pt x="3535651" y="1151452"/>
                  <a:pt x="3520104" y="1126173"/>
                  <a:pt x="3500671" y="1102839"/>
                </a:cubicBezTo>
                <a:cubicBezTo>
                  <a:pt x="3498728" y="1098950"/>
                  <a:pt x="3494842" y="1095061"/>
                  <a:pt x="3492898" y="1091172"/>
                </a:cubicBezTo>
                <a:cubicBezTo>
                  <a:pt x="3489012" y="1091172"/>
                  <a:pt x="3485125" y="1089227"/>
                  <a:pt x="3481238" y="1085338"/>
                </a:cubicBezTo>
                <a:cubicBezTo>
                  <a:pt x="3463749" y="1081449"/>
                  <a:pt x="3450146" y="1073671"/>
                  <a:pt x="3442372" y="1062004"/>
                </a:cubicBezTo>
                <a:cubicBezTo>
                  <a:pt x="3440429" y="1060059"/>
                  <a:pt x="3438486" y="1056170"/>
                  <a:pt x="3436543" y="1052281"/>
                </a:cubicBezTo>
                <a:cubicBezTo>
                  <a:pt x="3432656" y="1048392"/>
                  <a:pt x="3430713" y="1044503"/>
                  <a:pt x="3428769" y="1038669"/>
                </a:cubicBezTo>
                <a:cubicBezTo>
                  <a:pt x="3428769" y="1034780"/>
                  <a:pt x="3426826" y="1030891"/>
                  <a:pt x="3426826" y="1025058"/>
                </a:cubicBezTo>
                <a:cubicBezTo>
                  <a:pt x="3409336" y="976444"/>
                  <a:pt x="3370470" y="947277"/>
                  <a:pt x="3343264" y="914220"/>
                </a:cubicBezTo>
                <a:cubicBezTo>
                  <a:pt x="3339378" y="910330"/>
                  <a:pt x="3335491" y="906441"/>
                  <a:pt x="3333548" y="902552"/>
                </a:cubicBezTo>
                <a:cubicBezTo>
                  <a:pt x="3329661" y="898663"/>
                  <a:pt x="3325774" y="896719"/>
                  <a:pt x="3323831" y="892830"/>
                </a:cubicBezTo>
                <a:cubicBezTo>
                  <a:pt x="3319945" y="888941"/>
                  <a:pt x="3316058" y="885052"/>
                  <a:pt x="3312171" y="881163"/>
                </a:cubicBezTo>
                <a:cubicBezTo>
                  <a:pt x="3304398" y="875329"/>
                  <a:pt x="3294682" y="867551"/>
                  <a:pt x="3286909" y="861717"/>
                </a:cubicBezTo>
                <a:cubicBezTo>
                  <a:pt x="3284965" y="857828"/>
                  <a:pt x="3281079" y="853939"/>
                  <a:pt x="3279135" y="850050"/>
                </a:cubicBezTo>
                <a:cubicBezTo>
                  <a:pt x="3267476" y="836438"/>
                  <a:pt x="3255816" y="822827"/>
                  <a:pt x="3242213" y="809215"/>
                </a:cubicBezTo>
                <a:cubicBezTo>
                  <a:pt x="3234439" y="801437"/>
                  <a:pt x="3226666" y="793659"/>
                  <a:pt x="3220836" y="787825"/>
                </a:cubicBezTo>
                <a:cubicBezTo>
                  <a:pt x="3201403" y="760602"/>
                  <a:pt x="3185857" y="731434"/>
                  <a:pt x="3170311" y="702266"/>
                </a:cubicBezTo>
                <a:cubicBezTo>
                  <a:pt x="3164481" y="692543"/>
                  <a:pt x="3158651" y="682820"/>
                  <a:pt x="3152821" y="673098"/>
                </a:cubicBezTo>
                <a:cubicBezTo>
                  <a:pt x="3137274" y="636152"/>
                  <a:pt x="3123671" y="601150"/>
                  <a:pt x="3108125" y="568093"/>
                </a:cubicBezTo>
                <a:cubicBezTo>
                  <a:pt x="3104238" y="560315"/>
                  <a:pt x="3100352" y="552537"/>
                  <a:pt x="3096465" y="542814"/>
                </a:cubicBezTo>
                <a:cubicBezTo>
                  <a:pt x="3090635" y="529203"/>
                  <a:pt x="3084805" y="515591"/>
                  <a:pt x="3077032" y="503924"/>
                </a:cubicBezTo>
                <a:cubicBezTo>
                  <a:pt x="3073146" y="500035"/>
                  <a:pt x="3071202" y="496146"/>
                  <a:pt x="3069259" y="492256"/>
                </a:cubicBezTo>
                <a:cubicBezTo>
                  <a:pt x="3053712" y="439754"/>
                  <a:pt x="3001243" y="410586"/>
                  <a:pt x="2991527" y="356139"/>
                </a:cubicBezTo>
                <a:cubicBezTo>
                  <a:pt x="2991527" y="352250"/>
                  <a:pt x="2993470" y="348361"/>
                  <a:pt x="2993470" y="344472"/>
                </a:cubicBezTo>
                <a:cubicBezTo>
                  <a:pt x="2993470" y="342528"/>
                  <a:pt x="2993470" y="338639"/>
                  <a:pt x="2993470" y="334750"/>
                </a:cubicBezTo>
                <a:cubicBezTo>
                  <a:pt x="2985697" y="303637"/>
                  <a:pt x="2977924" y="274469"/>
                  <a:pt x="2950718" y="251135"/>
                </a:cubicBezTo>
                <a:cubicBezTo>
                  <a:pt x="2948774" y="245301"/>
                  <a:pt x="2944888" y="241412"/>
                  <a:pt x="2941001" y="237523"/>
                </a:cubicBezTo>
                <a:cubicBezTo>
                  <a:pt x="2923511" y="216133"/>
                  <a:pt x="2898248" y="198632"/>
                  <a:pt x="2884645" y="175298"/>
                </a:cubicBezTo>
                <a:cubicBezTo>
                  <a:pt x="2882702" y="171409"/>
                  <a:pt x="2878815" y="165575"/>
                  <a:pt x="2876872" y="161686"/>
                </a:cubicBezTo>
                <a:cubicBezTo>
                  <a:pt x="2853553" y="122796"/>
                  <a:pt x="2836063" y="83905"/>
                  <a:pt x="2818573" y="41125"/>
                </a:cubicBezTo>
                <a:cubicBezTo>
                  <a:pt x="2812743" y="33347"/>
                  <a:pt x="2804970" y="25569"/>
                  <a:pt x="2799140" y="19736"/>
                </a:cubicBezTo>
                <a:cubicBezTo>
                  <a:pt x="2786509" y="7096"/>
                  <a:pt x="2773391" y="-682"/>
                  <a:pt x="2759302" y="4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19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EA42D5A-A1F4-460C-9BD9-45FF7696DA36}"/>
              </a:ext>
            </a:extLst>
          </p:cNvPr>
          <p:cNvSpPr/>
          <p:nvPr/>
        </p:nvSpPr>
        <p:spPr>
          <a:xfrm>
            <a:off x="838200" y="2333769"/>
            <a:ext cx="3505200" cy="3691444"/>
          </a:xfrm>
          <a:prstGeom prst="rect">
            <a:avLst/>
          </a:prstGeom>
          <a:solidFill>
            <a:srgbClr val="B400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182880" rIns="274320" rtlCol="0" anchor="t"/>
          <a:lstStyle/>
          <a:p>
            <a:pPr algn="ctr"/>
            <a:r>
              <a:rPr lang="en-AU" sz="2800" noProof="1">
                <a:solidFill>
                  <a:schemeClr val="bg1"/>
                </a:solidFill>
              </a:rPr>
              <a:t>XXXXX</a:t>
            </a:r>
            <a:endParaRPr lang="en-US" sz="2800" noProof="1">
              <a:solidFill>
                <a:schemeClr val="bg1"/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0D7D8FE8-20D3-4D87-BACD-75F5E280CA2C}"/>
              </a:ext>
            </a:extLst>
          </p:cNvPr>
          <p:cNvSpPr/>
          <p:nvPr/>
        </p:nvSpPr>
        <p:spPr>
          <a:xfrm>
            <a:off x="4343400" y="2333769"/>
            <a:ext cx="3505200" cy="3691444"/>
          </a:xfrm>
          <a:prstGeom prst="rect">
            <a:avLst/>
          </a:prstGeom>
          <a:solidFill>
            <a:srgbClr val="9F29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182880" rIns="274320" rtlCol="0" anchor="t"/>
          <a:lstStyle/>
          <a:p>
            <a:pPr algn="ctr"/>
            <a:r>
              <a:rPr lang="en-US" sz="2800" noProof="1">
                <a:solidFill>
                  <a:schemeClr val="bg1"/>
                </a:solidFill>
              </a:rPr>
              <a:t>XXXXX</a:t>
            </a:r>
            <a:endParaRPr lang="en-US" sz="2800" noProof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D14034F-102A-4101-89AA-0FCDB3D4A42A}"/>
              </a:ext>
            </a:extLst>
          </p:cNvPr>
          <p:cNvSpPr/>
          <p:nvPr/>
        </p:nvSpPr>
        <p:spPr>
          <a:xfrm>
            <a:off x="7848600" y="2333769"/>
            <a:ext cx="3505200" cy="3691444"/>
          </a:xfrm>
          <a:prstGeom prst="rect">
            <a:avLst/>
          </a:prstGeom>
          <a:solidFill>
            <a:srgbClr val="762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tIns="182880" rIns="274320" rtlCol="0" anchor="t"/>
          <a:lstStyle/>
          <a:p>
            <a:pPr algn="ctr"/>
            <a:r>
              <a:rPr lang="en-US" sz="2800" noProof="1">
                <a:solidFill>
                  <a:schemeClr val="bg1"/>
                </a:solidFill>
              </a:rPr>
              <a:t>XXXXXX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0CB67142-C553-4061-BD68-1B84B4732179}"/>
              </a:ext>
            </a:extLst>
          </p:cNvPr>
          <p:cNvGrpSpPr/>
          <p:nvPr/>
        </p:nvGrpSpPr>
        <p:grpSpPr>
          <a:xfrm>
            <a:off x="839932" y="1212994"/>
            <a:ext cx="10515600" cy="1120775"/>
            <a:chOff x="1145309" y="1966032"/>
            <a:chExt cx="5015346" cy="1366982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D1B9057C-A68C-4F64-869B-9E190FEC13A4}"/>
                </a:ext>
              </a:extLst>
            </p:cNvPr>
            <p:cNvSpPr/>
            <p:nvPr/>
          </p:nvSpPr>
          <p:spPr>
            <a:xfrm>
              <a:off x="1145309" y="1966032"/>
              <a:ext cx="1671782" cy="1366982"/>
            </a:xfrm>
            <a:prstGeom prst="rect">
              <a:avLst/>
            </a:prstGeom>
            <a:solidFill>
              <a:srgbClr val="7400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cap="all" dirty="0"/>
                <a:t>01 – XXXXX</a:t>
              </a: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BE568D2C-22D1-4540-A386-EE428A400649}"/>
                </a:ext>
              </a:extLst>
            </p:cNvPr>
            <p:cNvSpPr/>
            <p:nvPr/>
          </p:nvSpPr>
          <p:spPr>
            <a:xfrm>
              <a:off x="2817091" y="1966032"/>
              <a:ext cx="1671782" cy="1366982"/>
            </a:xfrm>
            <a:prstGeom prst="rect">
              <a:avLst/>
            </a:prstGeom>
            <a:solidFill>
              <a:srgbClr val="8222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cap="all" dirty="0"/>
                <a:t>02 – XXXXX</a:t>
              </a: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BEA11C0D-8B6C-4416-BBE7-551814E04D45}"/>
                </a:ext>
              </a:extLst>
            </p:cNvPr>
            <p:cNvSpPr/>
            <p:nvPr/>
          </p:nvSpPr>
          <p:spPr>
            <a:xfrm>
              <a:off x="4488873" y="1966032"/>
              <a:ext cx="1671782" cy="1366982"/>
            </a:xfrm>
            <a:prstGeom prst="rect">
              <a:avLst/>
            </a:prstGeom>
            <a:solidFill>
              <a:srgbClr val="591B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cap="all" dirty="0"/>
                <a:t>03 –XXXX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F98341E-8E2F-4DBA-9F29-E32DBC34ADB9}"/>
              </a:ext>
            </a:extLst>
          </p:cNvPr>
          <p:cNvGrpSpPr/>
          <p:nvPr/>
        </p:nvGrpSpPr>
        <p:grpSpPr>
          <a:xfrm>
            <a:off x="2134142" y="4540668"/>
            <a:ext cx="862450" cy="1771650"/>
            <a:chOff x="1493452" y="4543091"/>
            <a:chExt cx="862450" cy="1771650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AADD38C-6F3E-41A7-847D-5E9470C0DF83}"/>
                </a:ext>
              </a:extLst>
            </p:cNvPr>
            <p:cNvSpPr/>
            <p:nvPr/>
          </p:nvSpPr>
          <p:spPr>
            <a:xfrm>
              <a:off x="1493455" y="4553773"/>
              <a:ext cx="838433" cy="1589852"/>
            </a:xfrm>
            <a:custGeom>
              <a:avLst/>
              <a:gdLst>
                <a:gd name="connsiteX0" fmla="*/ 53718 w 838433"/>
                <a:gd name="connsiteY0" fmla="*/ 94 h 1589852"/>
                <a:gd name="connsiteX1" fmla="*/ 104139 w 838433"/>
                <a:gd name="connsiteY1" fmla="*/ 16420 h 1589852"/>
                <a:gd name="connsiteX2" fmla="*/ 146457 w 838433"/>
                <a:gd name="connsiteY2" fmla="*/ 197826 h 1589852"/>
                <a:gd name="connsiteX3" fmla="*/ 202449 w 838433"/>
                <a:gd name="connsiteY3" fmla="*/ 355396 h 1589852"/>
                <a:gd name="connsiteX4" fmla="*/ 258440 w 838433"/>
                <a:gd name="connsiteY4" fmla="*/ 506307 h 1589852"/>
                <a:gd name="connsiteX5" fmla="*/ 366877 w 838433"/>
                <a:gd name="connsiteY5" fmla="*/ 435043 h 1589852"/>
                <a:gd name="connsiteX6" fmla="*/ 455100 w 838433"/>
                <a:gd name="connsiteY6" fmla="*/ 540254 h 1589852"/>
                <a:gd name="connsiteX7" fmla="*/ 573781 w 838433"/>
                <a:gd name="connsiteY7" fmla="*/ 540254 h 1589852"/>
                <a:gd name="connsiteX8" fmla="*/ 631467 w 838433"/>
                <a:gd name="connsiteY8" fmla="*/ 628368 h 1589852"/>
                <a:gd name="connsiteX9" fmla="*/ 780331 w 838433"/>
                <a:gd name="connsiteY9" fmla="*/ 692809 h 1589852"/>
                <a:gd name="connsiteX10" fmla="*/ 828126 w 838433"/>
                <a:gd name="connsiteY10" fmla="*/ 848817 h 1589852"/>
                <a:gd name="connsiteX11" fmla="*/ 828126 w 838433"/>
                <a:gd name="connsiteY11" fmla="*/ 1028497 h 1589852"/>
                <a:gd name="connsiteX12" fmla="*/ 780646 w 838433"/>
                <a:gd name="connsiteY12" fmla="*/ 1343882 h 1589852"/>
                <a:gd name="connsiteX13" fmla="*/ 789561 w 838433"/>
                <a:gd name="connsiteY13" fmla="*/ 1589843 h 1589852"/>
                <a:gd name="connsiteX14" fmla="*/ 789561 w 838433"/>
                <a:gd name="connsiteY14" fmla="*/ 1589852 h 1589852"/>
                <a:gd name="connsiteX15" fmla="*/ 322004 w 838433"/>
                <a:gd name="connsiteY15" fmla="*/ 1589852 h 1589852"/>
                <a:gd name="connsiteX16" fmla="*/ 327755 w 838433"/>
                <a:gd name="connsiteY16" fmla="*/ 1523767 h 1589852"/>
                <a:gd name="connsiteX17" fmla="*/ 343235 w 838433"/>
                <a:gd name="connsiteY17" fmla="*/ 1338950 h 1589852"/>
                <a:gd name="connsiteX18" fmla="*/ 155008 w 838433"/>
                <a:gd name="connsiteY18" fmla="*/ 1138886 h 1589852"/>
                <a:gd name="connsiteX19" fmla="*/ 54964 w 838433"/>
                <a:gd name="connsiteY19" fmla="*/ 976138 h 1589852"/>
                <a:gd name="connsiteX20" fmla="*/ 17650 w 838433"/>
                <a:gd name="connsiteY20" fmla="*/ 763909 h 1589852"/>
                <a:gd name="connsiteX21" fmla="*/ 117654 w 838433"/>
                <a:gd name="connsiteY21" fmla="*/ 693056 h 1589852"/>
                <a:gd name="connsiteX22" fmla="*/ 85462 w 838433"/>
                <a:gd name="connsiteY22" fmla="*/ 521760 h 1589852"/>
                <a:gd name="connsiteX23" fmla="*/ 32899 w 838433"/>
                <a:gd name="connsiteY23" fmla="*/ 384411 h 1589852"/>
                <a:gd name="connsiteX24" fmla="*/ 7287 w 838433"/>
                <a:gd name="connsiteY24" fmla="*/ 228403 h 1589852"/>
                <a:gd name="connsiteX25" fmla="*/ 7287 w 838433"/>
                <a:gd name="connsiteY25" fmla="*/ 38449 h 1589852"/>
                <a:gd name="connsiteX26" fmla="*/ 53718 w 838433"/>
                <a:gd name="connsiteY26" fmla="*/ 94 h 1589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838433" h="1589852">
                  <a:moveTo>
                    <a:pt x="53718" y="94"/>
                  </a:moveTo>
                  <a:cubicBezTo>
                    <a:pt x="73927" y="-965"/>
                    <a:pt x="94800" y="7091"/>
                    <a:pt x="104139" y="16420"/>
                  </a:cubicBezTo>
                  <a:cubicBezTo>
                    <a:pt x="122698" y="35079"/>
                    <a:pt x="139641" y="172428"/>
                    <a:pt x="146457" y="197826"/>
                  </a:cubicBezTo>
                  <a:cubicBezTo>
                    <a:pt x="153274" y="223143"/>
                    <a:pt x="187200" y="319805"/>
                    <a:pt x="202449" y="355396"/>
                  </a:cubicBezTo>
                  <a:cubicBezTo>
                    <a:pt x="217698" y="390987"/>
                    <a:pt x="258440" y="506307"/>
                    <a:pt x="258440" y="506307"/>
                  </a:cubicBezTo>
                  <a:cubicBezTo>
                    <a:pt x="255012" y="482553"/>
                    <a:pt x="295636" y="418111"/>
                    <a:pt x="366877" y="435043"/>
                  </a:cubicBezTo>
                  <a:cubicBezTo>
                    <a:pt x="438117" y="452058"/>
                    <a:pt x="455100" y="540254"/>
                    <a:pt x="455100" y="540254"/>
                  </a:cubicBezTo>
                  <a:cubicBezTo>
                    <a:pt x="495803" y="506307"/>
                    <a:pt x="533038" y="519869"/>
                    <a:pt x="573781" y="540254"/>
                  </a:cubicBezTo>
                  <a:cubicBezTo>
                    <a:pt x="614523" y="560556"/>
                    <a:pt x="631467" y="628368"/>
                    <a:pt x="631467" y="628368"/>
                  </a:cubicBezTo>
                  <a:cubicBezTo>
                    <a:pt x="631467" y="628368"/>
                    <a:pt x="729777" y="662315"/>
                    <a:pt x="780331" y="692809"/>
                  </a:cubicBezTo>
                  <a:cubicBezTo>
                    <a:pt x="830884" y="723386"/>
                    <a:pt x="818000" y="808130"/>
                    <a:pt x="828126" y="848817"/>
                  </a:cubicBezTo>
                  <a:cubicBezTo>
                    <a:pt x="838253" y="889422"/>
                    <a:pt x="845069" y="964138"/>
                    <a:pt x="828126" y="1028497"/>
                  </a:cubicBezTo>
                  <a:cubicBezTo>
                    <a:pt x="811144" y="1092938"/>
                    <a:pt x="784074" y="1242124"/>
                    <a:pt x="780646" y="1343882"/>
                  </a:cubicBezTo>
                  <a:cubicBezTo>
                    <a:pt x="778951" y="1394720"/>
                    <a:pt x="784044" y="1498636"/>
                    <a:pt x="789561" y="1589843"/>
                  </a:cubicBezTo>
                  <a:lnTo>
                    <a:pt x="789561" y="1589852"/>
                  </a:lnTo>
                  <a:lnTo>
                    <a:pt x="322004" y="1589852"/>
                  </a:lnTo>
                  <a:lnTo>
                    <a:pt x="327755" y="1523767"/>
                  </a:lnTo>
                  <a:cubicBezTo>
                    <a:pt x="336024" y="1430907"/>
                    <a:pt x="344082" y="1346553"/>
                    <a:pt x="343235" y="1338950"/>
                  </a:cubicBezTo>
                  <a:cubicBezTo>
                    <a:pt x="341501" y="1323662"/>
                    <a:pt x="232947" y="1196505"/>
                    <a:pt x="155008" y="1138886"/>
                  </a:cubicBezTo>
                  <a:cubicBezTo>
                    <a:pt x="77030" y="1081267"/>
                    <a:pt x="66785" y="1025291"/>
                    <a:pt x="54964" y="976138"/>
                  </a:cubicBezTo>
                  <a:cubicBezTo>
                    <a:pt x="43025" y="926985"/>
                    <a:pt x="12527" y="820131"/>
                    <a:pt x="17650" y="763909"/>
                  </a:cubicBezTo>
                  <a:cubicBezTo>
                    <a:pt x="22772" y="707769"/>
                    <a:pt x="117654" y="693056"/>
                    <a:pt x="117654" y="693056"/>
                  </a:cubicBezTo>
                  <a:cubicBezTo>
                    <a:pt x="114265" y="669219"/>
                    <a:pt x="94012" y="550693"/>
                    <a:pt x="85462" y="521760"/>
                  </a:cubicBezTo>
                  <a:cubicBezTo>
                    <a:pt x="76951" y="492827"/>
                    <a:pt x="37903" y="413344"/>
                    <a:pt x="32899" y="384411"/>
                  </a:cubicBezTo>
                  <a:cubicBezTo>
                    <a:pt x="27894" y="355478"/>
                    <a:pt x="12645" y="282652"/>
                    <a:pt x="7287" y="228403"/>
                  </a:cubicBezTo>
                  <a:cubicBezTo>
                    <a:pt x="1967" y="174154"/>
                    <a:pt x="-6032" y="92780"/>
                    <a:pt x="7287" y="38449"/>
                  </a:cubicBezTo>
                  <a:cubicBezTo>
                    <a:pt x="13966" y="11324"/>
                    <a:pt x="33509" y="1153"/>
                    <a:pt x="53718" y="94"/>
                  </a:cubicBezTo>
                  <a:close/>
                </a:path>
              </a:pathLst>
            </a:custGeom>
            <a:solidFill>
              <a:srgbClr val="FAB29A"/>
            </a:solidFill>
            <a:ln w="190500">
              <a:solidFill>
                <a:srgbClr val="F0EEE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dirty="0"/>
            </a:p>
          </p:txBody>
        </p:sp>
        <p:sp>
          <p:nvSpPr>
            <p:cNvPr id="45" name="Shape">
              <a:extLst>
                <a:ext uri="{FF2B5EF4-FFF2-40B4-BE49-F238E27FC236}">
                  <a16:creationId xmlns:a16="http://schemas.microsoft.com/office/drawing/2014/main" id="{4FEC235D-2AE3-4DAF-BE1A-FAE7D35FE9FF}"/>
                </a:ext>
              </a:extLst>
            </p:cNvPr>
            <p:cNvSpPr/>
            <p:nvPr/>
          </p:nvSpPr>
          <p:spPr>
            <a:xfrm>
              <a:off x="1504116" y="4553754"/>
              <a:ext cx="838413" cy="17596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8" h="21408" extrusionOk="0">
                  <a:moveTo>
                    <a:pt x="20329" y="21407"/>
                  </a:moveTo>
                  <a:cubicBezTo>
                    <a:pt x="20329" y="21407"/>
                    <a:pt x="19726" y="17587"/>
                    <a:pt x="19812" y="16350"/>
                  </a:cubicBezTo>
                  <a:cubicBezTo>
                    <a:pt x="19899" y="15112"/>
                    <a:pt x="20586" y="13297"/>
                    <a:pt x="21017" y="12513"/>
                  </a:cubicBezTo>
                  <a:cubicBezTo>
                    <a:pt x="21447" y="11730"/>
                    <a:pt x="21274" y="10821"/>
                    <a:pt x="21017" y="10327"/>
                  </a:cubicBezTo>
                  <a:cubicBezTo>
                    <a:pt x="20760" y="9832"/>
                    <a:pt x="21087" y="8801"/>
                    <a:pt x="19804" y="8429"/>
                  </a:cubicBezTo>
                  <a:cubicBezTo>
                    <a:pt x="18521" y="8058"/>
                    <a:pt x="16026" y="7645"/>
                    <a:pt x="16026" y="7645"/>
                  </a:cubicBezTo>
                  <a:cubicBezTo>
                    <a:pt x="16026" y="7645"/>
                    <a:pt x="15596" y="6820"/>
                    <a:pt x="14562" y="6573"/>
                  </a:cubicBezTo>
                  <a:cubicBezTo>
                    <a:pt x="13528" y="6325"/>
                    <a:pt x="12583" y="6160"/>
                    <a:pt x="11550" y="6573"/>
                  </a:cubicBezTo>
                  <a:cubicBezTo>
                    <a:pt x="11550" y="6573"/>
                    <a:pt x="11119" y="5500"/>
                    <a:pt x="9311" y="5293"/>
                  </a:cubicBezTo>
                  <a:cubicBezTo>
                    <a:pt x="7503" y="5087"/>
                    <a:pt x="6472" y="5871"/>
                    <a:pt x="6559" y="6160"/>
                  </a:cubicBezTo>
                  <a:cubicBezTo>
                    <a:pt x="6559" y="6160"/>
                    <a:pt x="5525" y="4757"/>
                    <a:pt x="5138" y="4324"/>
                  </a:cubicBezTo>
                  <a:cubicBezTo>
                    <a:pt x="4751" y="3891"/>
                    <a:pt x="3890" y="2715"/>
                    <a:pt x="3717" y="2407"/>
                  </a:cubicBezTo>
                  <a:cubicBezTo>
                    <a:pt x="3544" y="2098"/>
                    <a:pt x="3114" y="427"/>
                    <a:pt x="2643" y="200"/>
                  </a:cubicBezTo>
                  <a:cubicBezTo>
                    <a:pt x="2169" y="-27"/>
                    <a:pt x="524" y="-192"/>
                    <a:pt x="185" y="468"/>
                  </a:cubicBezTo>
                  <a:cubicBezTo>
                    <a:pt x="-153" y="1129"/>
                    <a:pt x="50" y="2119"/>
                    <a:pt x="185" y="2779"/>
                  </a:cubicBezTo>
                  <a:cubicBezTo>
                    <a:pt x="321" y="3439"/>
                    <a:pt x="708" y="4325"/>
                    <a:pt x="835" y="4677"/>
                  </a:cubicBezTo>
                  <a:cubicBezTo>
                    <a:pt x="962" y="5029"/>
                    <a:pt x="1953" y="5996"/>
                    <a:pt x="2169" y="6348"/>
                  </a:cubicBezTo>
                  <a:cubicBezTo>
                    <a:pt x="2386" y="6700"/>
                    <a:pt x="2900" y="8142"/>
                    <a:pt x="2986" y="8432"/>
                  </a:cubicBezTo>
                  <a:cubicBezTo>
                    <a:pt x="2986" y="8432"/>
                    <a:pt x="578" y="8611"/>
                    <a:pt x="448" y="9294"/>
                  </a:cubicBezTo>
                  <a:cubicBezTo>
                    <a:pt x="318" y="9978"/>
                    <a:pt x="1092" y="11278"/>
                    <a:pt x="1395" y="11876"/>
                  </a:cubicBezTo>
                  <a:cubicBezTo>
                    <a:pt x="1695" y="12474"/>
                    <a:pt x="1955" y="13155"/>
                    <a:pt x="3934" y="13856"/>
                  </a:cubicBezTo>
                  <a:cubicBezTo>
                    <a:pt x="5912" y="14557"/>
                    <a:pt x="8667" y="16104"/>
                    <a:pt x="8711" y="16290"/>
                  </a:cubicBezTo>
                  <a:cubicBezTo>
                    <a:pt x="8754" y="16475"/>
                    <a:pt x="7893" y="20395"/>
                    <a:pt x="7893" y="21408"/>
                  </a:cubicBezTo>
                  <a:lnTo>
                    <a:pt x="20329" y="21408"/>
                  </a:lnTo>
                  <a:close/>
                </a:path>
              </a:pathLst>
            </a:custGeom>
            <a:solidFill>
              <a:srgbClr val="EBAE78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/>
              </a:pPr>
              <a:endParaRPr/>
            </a:p>
          </p:txBody>
        </p:sp>
        <p:sp>
          <p:nvSpPr>
            <p:cNvPr id="46" name="Shape">
              <a:extLst>
                <a:ext uri="{FF2B5EF4-FFF2-40B4-BE49-F238E27FC236}">
                  <a16:creationId xmlns:a16="http://schemas.microsoft.com/office/drawing/2014/main" id="{62EB9F88-8CAD-4756-BA02-498FD84C047C}"/>
                </a:ext>
              </a:extLst>
            </p:cNvPr>
            <p:cNvSpPr/>
            <p:nvPr/>
          </p:nvSpPr>
          <p:spPr>
            <a:xfrm>
              <a:off x="1493452" y="4543091"/>
              <a:ext cx="862450" cy="1771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6" h="21537" extrusionOk="0">
                  <a:moveTo>
                    <a:pt x="21043" y="12688"/>
                  </a:moveTo>
                  <a:cubicBezTo>
                    <a:pt x="21449" y="11928"/>
                    <a:pt x="21336" y="11007"/>
                    <a:pt x="21043" y="10430"/>
                  </a:cubicBezTo>
                  <a:cubicBezTo>
                    <a:pt x="20980" y="10304"/>
                    <a:pt x="20954" y="10126"/>
                    <a:pt x="20927" y="9940"/>
                  </a:cubicBezTo>
                  <a:cubicBezTo>
                    <a:pt x="20851" y="9410"/>
                    <a:pt x="20759" y="8750"/>
                    <a:pt x="19726" y="8442"/>
                  </a:cubicBezTo>
                  <a:cubicBezTo>
                    <a:pt x="18630" y="8117"/>
                    <a:pt x="16694" y="7768"/>
                    <a:pt x="16141" y="7672"/>
                  </a:cubicBezTo>
                  <a:cubicBezTo>
                    <a:pt x="16001" y="7448"/>
                    <a:pt x="15537" y="6812"/>
                    <a:pt x="14605" y="6582"/>
                  </a:cubicBezTo>
                  <a:cubicBezTo>
                    <a:pt x="13698" y="6359"/>
                    <a:pt x="12732" y="6171"/>
                    <a:pt x="11715" y="6472"/>
                  </a:cubicBezTo>
                  <a:cubicBezTo>
                    <a:pt x="11483" y="6123"/>
                    <a:pt x="10861" y="5461"/>
                    <a:pt x="9431" y="5294"/>
                  </a:cubicBezTo>
                  <a:cubicBezTo>
                    <a:pt x="8574" y="5192"/>
                    <a:pt x="7755" y="5294"/>
                    <a:pt x="7125" y="5576"/>
                  </a:cubicBezTo>
                  <a:cubicBezTo>
                    <a:pt x="6946" y="5657"/>
                    <a:pt x="6791" y="5750"/>
                    <a:pt x="6670" y="5846"/>
                  </a:cubicBezTo>
                  <a:cubicBezTo>
                    <a:pt x="6340" y="5396"/>
                    <a:pt x="5827" y="4699"/>
                    <a:pt x="5576" y="4411"/>
                  </a:cubicBezTo>
                  <a:cubicBezTo>
                    <a:pt x="5205" y="3984"/>
                    <a:pt x="4372" y="2819"/>
                    <a:pt x="4209" y="2514"/>
                  </a:cubicBezTo>
                  <a:cubicBezTo>
                    <a:pt x="4164" y="2432"/>
                    <a:pt x="4096" y="2229"/>
                    <a:pt x="4014" y="1993"/>
                  </a:cubicBezTo>
                  <a:cubicBezTo>
                    <a:pt x="3661" y="961"/>
                    <a:pt x="3419" y="408"/>
                    <a:pt x="3084" y="243"/>
                  </a:cubicBezTo>
                  <a:cubicBezTo>
                    <a:pt x="2728" y="68"/>
                    <a:pt x="1917" y="-63"/>
                    <a:pt x="1227" y="32"/>
                  </a:cubicBezTo>
                  <a:cubicBezTo>
                    <a:pt x="697" y="104"/>
                    <a:pt x="328" y="299"/>
                    <a:pt x="189" y="580"/>
                  </a:cubicBezTo>
                  <a:cubicBezTo>
                    <a:pt x="-151" y="1259"/>
                    <a:pt x="47" y="2261"/>
                    <a:pt x="181" y="2938"/>
                  </a:cubicBezTo>
                  <a:cubicBezTo>
                    <a:pt x="284" y="3461"/>
                    <a:pt x="537" y="4116"/>
                    <a:pt x="705" y="4549"/>
                  </a:cubicBezTo>
                  <a:cubicBezTo>
                    <a:pt x="750" y="4667"/>
                    <a:pt x="790" y="4769"/>
                    <a:pt x="818" y="4845"/>
                  </a:cubicBezTo>
                  <a:cubicBezTo>
                    <a:pt x="898" y="5064"/>
                    <a:pt x="1251" y="5474"/>
                    <a:pt x="1590" y="5869"/>
                  </a:cubicBezTo>
                  <a:cubicBezTo>
                    <a:pt x="1822" y="6138"/>
                    <a:pt x="2041" y="6392"/>
                    <a:pt x="2125" y="6530"/>
                  </a:cubicBezTo>
                  <a:cubicBezTo>
                    <a:pt x="2304" y="6830"/>
                    <a:pt x="2718" y="7995"/>
                    <a:pt x="2868" y="8453"/>
                  </a:cubicBezTo>
                  <a:cubicBezTo>
                    <a:pt x="2186" y="8531"/>
                    <a:pt x="555" y="8783"/>
                    <a:pt x="439" y="9419"/>
                  </a:cubicBezTo>
                  <a:cubicBezTo>
                    <a:pt x="328" y="10024"/>
                    <a:pt x="858" y="11053"/>
                    <a:pt x="1208" y="11735"/>
                  </a:cubicBezTo>
                  <a:cubicBezTo>
                    <a:pt x="1269" y="11852"/>
                    <a:pt x="1322" y="11957"/>
                    <a:pt x="1366" y="12046"/>
                  </a:cubicBezTo>
                  <a:lnTo>
                    <a:pt x="1406" y="12131"/>
                  </a:lnTo>
                  <a:cubicBezTo>
                    <a:pt x="1696" y="12730"/>
                    <a:pt x="2025" y="13409"/>
                    <a:pt x="3948" y="14109"/>
                  </a:cubicBezTo>
                  <a:cubicBezTo>
                    <a:pt x="5853" y="14801"/>
                    <a:pt x="8343" y="16254"/>
                    <a:pt x="8477" y="16436"/>
                  </a:cubicBezTo>
                  <a:cubicBezTo>
                    <a:pt x="8487" y="16524"/>
                    <a:pt x="8343" y="17294"/>
                    <a:pt x="8206" y="18038"/>
                  </a:cubicBezTo>
                  <a:cubicBezTo>
                    <a:pt x="7971" y="19299"/>
                    <a:pt x="7681" y="20869"/>
                    <a:pt x="7681" y="21389"/>
                  </a:cubicBezTo>
                  <a:lnTo>
                    <a:pt x="7681" y="21537"/>
                  </a:lnTo>
                  <a:lnTo>
                    <a:pt x="8308" y="21537"/>
                  </a:lnTo>
                  <a:cubicBezTo>
                    <a:pt x="8350" y="20921"/>
                    <a:pt x="8590" y="19217"/>
                    <a:pt x="8804" y="18065"/>
                  </a:cubicBezTo>
                  <a:cubicBezTo>
                    <a:pt x="9014" y="16927"/>
                    <a:pt x="9093" y="16489"/>
                    <a:pt x="9075" y="16406"/>
                  </a:cubicBezTo>
                  <a:cubicBezTo>
                    <a:pt x="9012" y="16121"/>
                    <a:pt x="6053" y="14507"/>
                    <a:pt x="4307" y="13872"/>
                  </a:cubicBezTo>
                  <a:cubicBezTo>
                    <a:pt x="2557" y="13235"/>
                    <a:pt x="2270" y="12639"/>
                    <a:pt x="1991" y="12062"/>
                  </a:cubicBezTo>
                  <a:lnTo>
                    <a:pt x="1949" y="11978"/>
                  </a:lnTo>
                  <a:cubicBezTo>
                    <a:pt x="1904" y="11887"/>
                    <a:pt x="1849" y="11781"/>
                    <a:pt x="1788" y="11663"/>
                  </a:cubicBezTo>
                  <a:cubicBezTo>
                    <a:pt x="1467" y="11042"/>
                    <a:pt x="932" y="10001"/>
                    <a:pt x="1035" y="9446"/>
                  </a:cubicBezTo>
                  <a:cubicBezTo>
                    <a:pt x="1119" y="8982"/>
                    <a:pt x="2665" y="8761"/>
                    <a:pt x="3253" y="8716"/>
                  </a:cubicBezTo>
                  <a:lnTo>
                    <a:pt x="3545" y="8694"/>
                  </a:lnTo>
                  <a:lnTo>
                    <a:pt x="3540" y="8680"/>
                  </a:lnTo>
                  <a:cubicBezTo>
                    <a:pt x="3703" y="8650"/>
                    <a:pt x="4322" y="8532"/>
                    <a:pt x="4804" y="8404"/>
                  </a:cubicBezTo>
                  <a:cubicBezTo>
                    <a:pt x="4818" y="8427"/>
                    <a:pt x="4839" y="8445"/>
                    <a:pt x="4860" y="8463"/>
                  </a:cubicBezTo>
                  <a:cubicBezTo>
                    <a:pt x="4878" y="8479"/>
                    <a:pt x="4897" y="8493"/>
                    <a:pt x="4907" y="8510"/>
                  </a:cubicBezTo>
                  <a:cubicBezTo>
                    <a:pt x="4915" y="8523"/>
                    <a:pt x="4920" y="8536"/>
                    <a:pt x="4926" y="8547"/>
                  </a:cubicBezTo>
                  <a:cubicBezTo>
                    <a:pt x="4936" y="8571"/>
                    <a:pt x="4947" y="8598"/>
                    <a:pt x="4981" y="8628"/>
                  </a:cubicBezTo>
                  <a:cubicBezTo>
                    <a:pt x="4997" y="8641"/>
                    <a:pt x="5015" y="8654"/>
                    <a:pt x="5031" y="8665"/>
                  </a:cubicBezTo>
                  <a:cubicBezTo>
                    <a:pt x="5044" y="8673"/>
                    <a:pt x="5055" y="8681"/>
                    <a:pt x="5065" y="8690"/>
                  </a:cubicBezTo>
                  <a:cubicBezTo>
                    <a:pt x="5078" y="8702"/>
                    <a:pt x="5094" y="8716"/>
                    <a:pt x="5107" y="8733"/>
                  </a:cubicBezTo>
                  <a:cubicBezTo>
                    <a:pt x="5150" y="8778"/>
                    <a:pt x="5200" y="8830"/>
                    <a:pt x="5279" y="8856"/>
                  </a:cubicBezTo>
                  <a:cubicBezTo>
                    <a:pt x="5310" y="8866"/>
                    <a:pt x="5360" y="8872"/>
                    <a:pt x="5426" y="8877"/>
                  </a:cubicBezTo>
                  <a:cubicBezTo>
                    <a:pt x="5439" y="8878"/>
                    <a:pt x="5453" y="8879"/>
                    <a:pt x="5460" y="8879"/>
                  </a:cubicBezTo>
                  <a:cubicBezTo>
                    <a:pt x="5503" y="8883"/>
                    <a:pt x="5563" y="8891"/>
                    <a:pt x="5611" y="8899"/>
                  </a:cubicBezTo>
                  <a:cubicBezTo>
                    <a:pt x="5624" y="8901"/>
                    <a:pt x="5634" y="8904"/>
                    <a:pt x="5645" y="8907"/>
                  </a:cubicBezTo>
                  <a:cubicBezTo>
                    <a:pt x="5669" y="8912"/>
                    <a:pt x="5700" y="8919"/>
                    <a:pt x="5745" y="8923"/>
                  </a:cubicBezTo>
                  <a:cubicBezTo>
                    <a:pt x="5771" y="8925"/>
                    <a:pt x="5798" y="8926"/>
                    <a:pt x="5824" y="8926"/>
                  </a:cubicBezTo>
                  <a:cubicBezTo>
                    <a:pt x="5892" y="8926"/>
                    <a:pt x="5958" y="8921"/>
                    <a:pt x="6008" y="8916"/>
                  </a:cubicBezTo>
                  <a:cubicBezTo>
                    <a:pt x="6137" y="8903"/>
                    <a:pt x="6235" y="8878"/>
                    <a:pt x="6338" y="8852"/>
                  </a:cubicBezTo>
                  <a:lnTo>
                    <a:pt x="6401" y="8837"/>
                  </a:lnTo>
                  <a:cubicBezTo>
                    <a:pt x="6427" y="8830"/>
                    <a:pt x="6454" y="8825"/>
                    <a:pt x="6483" y="8818"/>
                  </a:cubicBezTo>
                  <a:cubicBezTo>
                    <a:pt x="6509" y="8813"/>
                    <a:pt x="6535" y="8807"/>
                    <a:pt x="6559" y="8802"/>
                  </a:cubicBezTo>
                  <a:cubicBezTo>
                    <a:pt x="6575" y="8798"/>
                    <a:pt x="6596" y="8795"/>
                    <a:pt x="6620" y="8792"/>
                  </a:cubicBezTo>
                  <a:cubicBezTo>
                    <a:pt x="6649" y="8790"/>
                    <a:pt x="6678" y="8786"/>
                    <a:pt x="6704" y="8779"/>
                  </a:cubicBezTo>
                  <a:cubicBezTo>
                    <a:pt x="6746" y="8770"/>
                    <a:pt x="6770" y="8755"/>
                    <a:pt x="6791" y="8743"/>
                  </a:cubicBezTo>
                  <a:cubicBezTo>
                    <a:pt x="6801" y="8737"/>
                    <a:pt x="6809" y="8732"/>
                    <a:pt x="6820" y="8729"/>
                  </a:cubicBezTo>
                  <a:cubicBezTo>
                    <a:pt x="6830" y="8725"/>
                    <a:pt x="6854" y="8721"/>
                    <a:pt x="6873" y="8717"/>
                  </a:cubicBezTo>
                  <a:cubicBezTo>
                    <a:pt x="6899" y="8712"/>
                    <a:pt x="6925" y="8707"/>
                    <a:pt x="6946" y="8702"/>
                  </a:cubicBezTo>
                  <a:cubicBezTo>
                    <a:pt x="6981" y="8691"/>
                    <a:pt x="7015" y="8681"/>
                    <a:pt x="7046" y="8671"/>
                  </a:cubicBezTo>
                  <a:cubicBezTo>
                    <a:pt x="7094" y="8655"/>
                    <a:pt x="7144" y="8638"/>
                    <a:pt x="7197" y="8625"/>
                  </a:cubicBezTo>
                  <a:cubicBezTo>
                    <a:pt x="7299" y="8599"/>
                    <a:pt x="7428" y="8562"/>
                    <a:pt x="7510" y="8494"/>
                  </a:cubicBezTo>
                  <a:cubicBezTo>
                    <a:pt x="7679" y="8357"/>
                    <a:pt x="7721" y="8200"/>
                    <a:pt x="7626" y="8076"/>
                  </a:cubicBezTo>
                  <a:cubicBezTo>
                    <a:pt x="7605" y="8048"/>
                    <a:pt x="7581" y="8024"/>
                    <a:pt x="7557" y="7999"/>
                  </a:cubicBezTo>
                  <a:cubicBezTo>
                    <a:pt x="7534" y="7973"/>
                    <a:pt x="7507" y="7947"/>
                    <a:pt x="7486" y="7919"/>
                  </a:cubicBezTo>
                  <a:cubicBezTo>
                    <a:pt x="7452" y="7872"/>
                    <a:pt x="7415" y="7824"/>
                    <a:pt x="7373" y="7775"/>
                  </a:cubicBezTo>
                  <a:cubicBezTo>
                    <a:pt x="7349" y="7746"/>
                    <a:pt x="7336" y="7718"/>
                    <a:pt x="7320" y="7688"/>
                  </a:cubicBezTo>
                  <a:cubicBezTo>
                    <a:pt x="7307" y="7662"/>
                    <a:pt x="7297" y="7637"/>
                    <a:pt x="7278" y="7611"/>
                  </a:cubicBezTo>
                  <a:cubicBezTo>
                    <a:pt x="7270" y="7602"/>
                    <a:pt x="7265" y="7592"/>
                    <a:pt x="7260" y="7580"/>
                  </a:cubicBezTo>
                  <a:cubicBezTo>
                    <a:pt x="7247" y="7557"/>
                    <a:pt x="7231" y="7528"/>
                    <a:pt x="7202" y="7504"/>
                  </a:cubicBezTo>
                  <a:cubicBezTo>
                    <a:pt x="7231" y="7501"/>
                    <a:pt x="7260" y="7495"/>
                    <a:pt x="7291" y="7493"/>
                  </a:cubicBezTo>
                  <a:cubicBezTo>
                    <a:pt x="7755" y="7461"/>
                    <a:pt x="8174" y="7608"/>
                    <a:pt x="8379" y="7814"/>
                  </a:cubicBezTo>
                  <a:cubicBezTo>
                    <a:pt x="8593" y="8016"/>
                    <a:pt x="8572" y="8264"/>
                    <a:pt x="8443" y="8494"/>
                  </a:cubicBezTo>
                  <a:cubicBezTo>
                    <a:pt x="8308" y="8726"/>
                    <a:pt x="8082" y="8954"/>
                    <a:pt x="7829" y="9168"/>
                  </a:cubicBezTo>
                  <a:cubicBezTo>
                    <a:pt x="7310" y="9594"/>
                    <a:pt x="6583" y="9958"/>
                    <a:pt x="5727" y="10215"/>
                  </a:cubicBezTo>
                  <a:lnTo>
                    <a:pt x="5576" y="10260"/>
                  </a:lnTo>
                  <a:lnTo>
                    <a:pt x="5590" y="10322"/>
                  </a:lnTo>
                  <a:cubicBezTo>
                    <a:pt x="5587" y="10323"/>
                    <a:pt x="5587" y="10323"/>
                    <a:pt x="5584" y="10323"/>
                  </a:cubicBezTo>
                  <a:cubicBezTo>
                    <a:pt x="5532" y="10347"/>
                    <a:pt x="5529" y="10348"/>
                    <a:pt x="5532" y="10349"/>
                  </a:cubicBezTo>
                  <a:cubicBezTo>
                    <a:pt x="5534" y="10352"/>
                    <a:pt x="5418" y="10347"/>
                    <a:pt x="5358" y="10366"/>
                  </a:cubicBezTo>
                  <a:cubicBezTo>
                    <a:pt x="5250" y="10384"/>
                    <a:pt x="5023" y="10388"/>
                    <a:pt x="4852" y="10387"/>
                  </a:cubicBezTo>
                  <a:cubicBezTo>
                    <a:pt x="4667" y="10383"/>
                    <a:pt x="4491" y="10368"/>
                    <a:pt x="4317" y="10339"/>
                  </a:cubicBezTo>
                  <a:cubicBezTo>
                    <a:pt x="4280" y="10330"/>
                    <a:pt x="4222" y="10325"/>
                    <a:pt x="4199" y="10312"/>
                  </a:cubicBezTo>
                  <a:cubicBezTo>
                    <a:pt x="4175" y="10298"/>
                    <a:pt x="4138" y="10272"/>
                    <a:pt x="4093" y="10263"/>
                  </a:cubicBezTo>
                  <a:cubicBezTo>
                    <a:pt x="4011" y="10238"/>
                    <a:pt x="3911" y="10228"/>
                    <a:pt x="3869" y="10183"/>
                  </a:cubicBezTo>
                  <a:cubicBezTo>
                    <a:pt x="3898" y="10230"/>
                    <a:pt x="4004" y="10251"/>
                    <a:pt x="4072" y="10278"/>
                  </a:cubicBezTo>
                  <a:cubicBezTo>
                    <a:pt x="4112" y="10291"/>
                    <a:pt x="4125" y="10307"/>
                    <a:pt x="4156" y="10330"/>
                  </a:cubicBezTo>
                  <a:cubicBezTo>
                    <a:pt x="4193" y="10355"/>
                    <a:pt x="4238" y="10357"/>
                    <a:pt x="4280" y="10371"/>
                  </a:cubicBezTo>
                  <a:cubicBezTo>
                    <a:pt x="4454" y="10415"/>
                    <a:pt x="4644" y="10445"/>
                    <a:pt x="4836" y="10461"/>
                  </a:cubicBezTo>
                  <a:cubicBezTo>
                    <a:pt x="4934" y="10475"/>
                    <a:pt x="5028" y="10470"/>
                    <a:pt x="5123" y="10475"/>
                  </a:cubicBezTo>
                  <a:cubicBezTo>
                    <a:pt x="5218" y="10471"/>
                    <a:pt x="5323" y="10497"/>
                    <a:pt x="5450" y="10467"/>
                  </a:cubicBezTo>
                  <a:cubicBezTo>
                    <a:pt x="5474" y="10462"/>
                    <a:pt x="5458" y="10470"/>
                    <a:pt x="5553" y="10469"/>
                  </a:cubicBezTo>
                  <a:cubicBezTo>
                    <a:pt x="5579" y="10469"/>
                    <a:pt x="5597" y="10462"/>
                    <a:pt x="5618" y="10458"/>
                  </a:cubicBezTo>
                  <a:lnTo>
                    <a:pt x="5711" y="10865"/>
                  </a:lnTo>
                  <a:cubicBezTo>
                    <a:pt x="5597" y="10861"/>
                    <a:pt x="5476" y="10845"/>
                    <a:pt x="5294" y="10881"/>
                  </a:cubicBezTo>
                  <a:cubicBezTo>
                    <a:pt x="5089" y="10946"/>
                    <a:pt x="4870" y="10995"/>
                    <a:pt x="4654" y="11068"/>
                  </a:cubicBezTo>
                  <a:cubicBezTo>
                    <a:pt x="4620" y="11079"/>
                    <a:pt x="4641" y="11079"/>
                    <a:pt x="4562" y="11077"/>
                  </a:cubicBezTo>
                  <a:cubicBezTo>
                    <a:pt x="4470" y="11069"/>
                    <a:pt x="4364" y="11104"/>
                    <a:pt x="4359" y="11103"/>
                  </a:cubicBezTo>
                  <a:cubicBezTo>
                    <a:pt x="4280" y="11113"/>
                    <a:pt x="4159" y="11097"/>
                    <a:pt x="4025" y="11095"/>
                  </a:cubicBezTo>
                  <a:cubicBezTo>
                    <a:pt x="3964" y="11097"/>
                    <a:pt x="3925" y="11092"/>
                    <a:pt x="3856" y="11087"/>
                  </a:cubicBezTo>
                  <a:cubicBezTo>
                    <a:pt x="3793" y="11079"/>
                    <a:pt x="3708" y="11086"/>
                    <a:pt x="3664" y="11090"/>
                  </a:cubicBezTo>
                  <a:cubicBezTo>
                    <a:pt x="3564" y="11083"/>
                    <a:pt x="3445" y="11053"/>
                    <a:pt x="3324" y="11048"/>
                  </a:cubicBezTo>
                  <a:cubicBezTo>
                    <a:pt x="3440" y="11069"/>
                    <a:pt x="3527" y="11110"/>
                    <a:pt x="3661" y="11130"/>
                  </a:cubicBezTo>
                  <a:cubicBezTo>
                    <a:pt x="3795" y="11123"/>
                    <a:pt x="3861" y="11158"/>
                    <a:pt x="4014" y="11169"/>
                  </a:cubicBezTo>
                  <a:cubicBezTo>
                    <a:pt x="4122" y="11175"/>
                    <a:pt x="4235" y="11204"/>
                    <a:pt x="4396" y="11196"/>
                  </a:cubicBezTo>
                  <a:cubicBezTo>
                    <a:pt x="4507" y="11183"/>
                    <a:pt x="4507" y="11175"/>
                    <a:pt x="4541" y="11182"/>
                  </a:cubicBezTo>
                  <a:cubicBezTo>
                    <a:pt x="4578" y="11191"/>
                    <a:pt x="4731" y="11191"/>
                    <a:pt x="4794" y="11161"/>
                  </a:cubicBezTo>
                  <a:cubicBezTo>
                    <a:pt x="4994" y="11114"/>
                    <a:pt x="5215" y="11062"/>
                    <a:pt x="5424" y="11008"/>
                  </a:cubicBezTo>
                  <a:cubicBezTo>
                    <a:pt x="5458" y="10999"/>
                    <a:pt x="5579" y="11003"/>
                    <a:pt x="5695" y="11012"/>
                  </a:cubicBezTo>
                  <a:lnTo>
                    <a:pt x="5558" y="11157"/>
                  </a:lnTo>
                  <a:lnTo>
                    <a:pt x="5410" y="11311"/>
                  </a:lnTo>
                  <a:cubicBezTo>
                    <a:pt x="5392" y="11358"/>
                    <a:pt x="5313" y="11388"/>
                    <a:pt x="5231" y="11440"/>
                  </a:cubicBezTo>
                  <a:cubicBezTo>
                    <a:pt x="5157" y="11491"/>
                    <a:pt x="5107" y="11537"/>
                    <a:pt x="5036" y="11563"/>
                  </a:cubicBezTo>
                  <a:cubicBezTo>
                    <a:pt x="4944" y="11598"/>
                    <a:pt x="4847" y="11638"/>
                    <a:pt x="4757" y="11669"/>
                  </a:cubicBezTo>
                  <a:cubicBezTo>
                    <a:pt x="4717" y="11685"/>
                    <a:pt x="4665" y="11698"/>
                    <a:pt x="4612" y="11722"/>
                  </a:cubicBezTo>
                  <a:cubicBezTo>
                    <a:pt x="4565" y="11746"/>
                    <a:pt x="4538" y="11766"/>
                    <a:pt x="4491" y="11781"/>
                  </a:cubicBezTo>
                  <a:cubicBezTo>
                    <a:pt x="4441" y="11796"/>
                    <a:pt x="4393" y="11809"/>
                    <a:pt x="4343" y="11829"/>
                  </a:cubicBezTo>
                  <a:cubicBezTo>
                    <a:pt x="4304" y="11848"/>
                    <a:pt x="4259" y="11876"/>
                    <a:pt x="4206" y="11853"/>
                  </a:cubicBezTo>
                  <a:cubicBezTo>
                    <a:pt x="4243" y="11886"/>
                    <a:pt x="4330" y="11860"/>
                    <a:pt x="4370" y="11847"/>
                  </a:cubicBezTo>
                  <a:cubicBezTo>
                    <a:pt x="4420" y="11835"/>
                    <a:pt x="4478" y="11825"/>
                    <a:pt x="4533" y="11814"/>
                  </a:cubicBezTo>
                  <a:cubicBezTo>
                    <a:pt x="4591" y="11804"/>
                    <a:pt x="4644" y="11779"/>
                    <a:pt x="4686" y="11766"/>
                  </a:cubicBezTo>
                  <a:cubicBezTo>
                    <a:pt x="4723" y="11753"/>
                    <a:pt x="4781" y="11744"/>
                    <a:pt x="4839" y="11730"/>
                  </a:cubicBezTo>
                  <a:cubicBezTo>
                    <a:pt x="4949" y="11703"/>
                    <a:pt x="5036" y="11672"/>
                    <a:pt x="5136" y="11642"/>
                  </a:cubicBezTo>
                  <a:cubicBezTo>
                    <a:pt x="5263" y="11606"/>
                    <a:pt x="5337" y="11549"/>
                    <a:pt x="5408" y="11511"/>
                  </a:cubicBezTo>
                  <a:cubicBezTo>
                    <a:pt x="5476" y="11475"/>
                    <a:pt x="5597" y="11437"/>
                    <a:pt x="5645" y="11368"/>
                  </a:cubicBezTo>
                  <a:cubicBezTo>
                    <a:pt x="5705" y="11307"/>
                    <a:pt x="5758" y="11267"/>
                    <a:pt x="5813" y="11215"/>
                  </a:cubicBezTo>
                  <a:cubicBezTo>
                    <a:pt x="5871" y="11167"/>
                    <a:pt x="5919" y="11113"/>
                    <a:pt x="5972" y="11061"/>
                  </a:cubicBezTo>
                  <a:cubicBezTo>
                    <a:pt x="5979" y="11055"/>
                    <a:pt x="5987" y="11046"/>
                    <a:pt x="5995" y="11038"/>
                  </a:cubicBezTo>
                  <a:lnTo>
                    <a:pt x="6143" y="10994"/>
                  </a:lnTo>
                  <a:cubicBezTo>
                    <a:pt x="6230" y="10968"/>
                    <a:pt x="6351" y="10966"/>
                    <a:pt x="6485" y="10982"/>
                  </a:cubicBezTo>
                  <a:lnTo>
                    <a:pt x="6501" y="11016"/>
                  </a:lnTo>
                  <a:cubicBezTo>
                    <a:pt x="6522" y="11061"/>
                    <a:pt x="6562" y="11118"/>
                    <a:pt x="6591" y="11169"/>
                  </a:cubicBezTo>
                  <a:cubicBezTo>
                    <a:pt x="6630" y="11228"/>
                    <a:pt x="6646" y="11254"/>
                    <a:pt x="6638" y="11314"/>
                  </a:cubicBezTo>
                  <a:cubicBezTo>
                    <a:pt x="6641" y="11385"/>
                    <a:pt x="6672" y="11429"/>
                    <a:pt x="6683" y="11479"/>
                  </a:cubicBezTo>
                  <a:cubicBezTo>
                    <a:pt x="6714" y="11689"/>
                    <a:pt x="6712" y="11909"/>
                    <a:pt x="6730" y="12124"/>
                  </a:cubicBezTo>
                  <a:cubicBezTo>
                    <a:pt x="6722" y="12339"/>
                    <a:pt x="6812" y="12560"/>
                    <a:pt x="6670" y="12759"/>
                  </a:cubicBezTo>
                  <a:cubicBezTo>
                    <a:pt x="6622" y="12814"/>
                    <a:pt x="6641" y="12867"/>
                    <a:pt x="6562" y="12910"/>
                  </a:cubicBezTo>
                  <a:cubicBezTo>
                    <a:pt x="6509" y="12958"/>
                    <a:pt x="6509" y="13015"/>
                    <a:pt x="6464" y="13064"/>
                  </a:cubicBezTo>
                  <a:lnTo>
                    <a:pt x="6359" y="13218"/>
                  </a:lnTo>
                  <a:cubicBezTo>
                    <a:pt x="6311" y="13265"/>
                    <a:pt x="6396" y="13343"/>
                    <a:pt x="6264" y="13360"/>
                  </a:cubicBezTo>
                  <a:cubicBezTo>
                    <a:pt x="6404" y="13345"/>
                    <a:pt x="6327" y="13262"/>
                    <a:pt x="6377" y="13221"/>
                  </a:cubicBezTo>
                  <a:lnTo>
                    <a:pt x="6498" y="13072"/>
                  </a:lnTo>
                  <a:cubicBezTo>
                    <a:pt x="6551" y="13024"/>
                    <a:pt x="6556" y="12967"/>
                    <a:pt x="6614" y="12921"/>
                  </a:cubicBezTo>
                  <a:cubicBezTo>
                    <a:pt x="6699" y="12884"/>
                    <a:pt x="6696" y="12815"/>
                    <a:pt x="6743" y="12772"/>
                  </a:cubicBezTo>
                  <a:cubicBezTo>
                    <a:pt x="6917" y="12562"/>
                    <a:pt x="6851" y="12337"/>
                    <a:pt x="6883" y="12124"/>
                  </a:cubicBezTo>
                  <a:cubicBezTo>
                    <a:pt x="6891" y="11908"/>
                    <a:pt x="6917" y="11695"/>
                    <a:pt x="6912" y="11473"/>
                  </a:cubicBezTo>
                  <a:cubicBezTo>
                    <a:pt x="6904" y="11415"/>
                    <a:pt x="6878" y="11354"/>
                    <a:pt x="6886" y="11316"/>
                  </a:cubicBezTo>
                  <a:cubicBezTo>
                    <a:pt x="6904" y="11267"/>
                    <a:pt x="6883" y="11186"/>
                    <a:pt x="6851" y="11143"/>
                  </a:cubicBezTo>
                  <a:cubicBezTo>
                    <a:pt x="6838" y="11113"/>
                    <a:pt x="6822" y="11086"/>
                    <a:pt x="6809" y="11057"/>
                  </a:cubicBezTo>
                  <a:cubicBezTo>
                    <a:pt x="6828" y="11064"/>
                    <a:pt x="6846" y="11068"/>
                    <a:pt x="6865" y="11074"/>
                  </a:cubicBezTo>
                  <a:cubicBezTo>
                    <a:pt x="7112" y="11165"/>
                    <a:pt x="7334" y="11318"/>
                    <a:pt x="7679" y="11444"/>
                  </a:cubicBezTo>
                  <a:cubicBezTo>
                    <a:pt x="8042" y="11576"/>
                    <a:pt x="8451" y="11617"/>
                    <a:pt x="8767" y="11674"/>
                  </a:cubicBezTo>
                  <a:cubicBezTo>
                    <a:pt x="9096" y="11730"/>
                    <a:pt x="9301" y="11805"/>
                    <a:pt x="9499" y="11947"/>
                  </a:cubicBezTo>
                  <a:cubicBezTo>
                    <a:pt x="9699" y="12081"/>
                    <a:pt x="9860" y="12249"/>
                    <a:pt x="10137" y="12407"/>
                  </a:cubicBezTo>
                  <a:cubicBezTo>
                    <a:pt x="10276" y="12484"/>
                    <a:pt x="10455" y="12560"/>
                    <a:pt x="10677" y="12604"/>
                  </a:cubicBezTo>
                  <a:cubicBezTo>
                    <a:pt x="10898" y="12652"/>
                    <a:pt x="11130" y="12657"/>
                    <a:pt x="11325" y="12656"/>
                  </a:cubicBezTo>
                  <a:cubicBezTo>
                    <a:pt x="11599" y="12652"/>
                    <a:pt x="11825" y="12644"/>
                    <a:pt x="12012" y="12663"/>
                  </a:cubicBezTo>
                  <a:cubicBezTo>
                    <a:pt x="12052" y="12678"/>
                    <a:pt x="12094" y="12688"/>
                    <a:pt x="12120" y="12691"/>
                  </a:cubicBezTo>
                  <a:cubicBezTo>
                    <a:pt x="12136" y="12693"/>
                    <a:pt x="12155" y="12692"/>
                    <a:pt x="12170" y="12693"/>
                  </a:cubicBezTo>
                  <a:cubicBezTo>
                    <a:pt x="12194" y="12700"/>
                    <a:pt x="12223" y="12702"/>
                    <a:pt x="12244" y="12711"/>
                  </a:cubicBezTo>
                  <a:cubicBezTo>
                    <a:pt x="12363" y="12753"/>
                    <a:pt x="12537" y="12828"/>
                    <a:pt x="12742" y="12873"/>
                  </a:cubicBezTo>
                  <a:cubicBezTo>
                    <a:pt x="12834" y="12894"/>
                    <a:pt x="12932" y="12910"/>
                    <a:pt x="13032" y="12920"/>
                  </a:cubicBezTo>
                  <a:cubicBezTo>
                    <a:pt x="13032" y="12933"/>
                    <a:pt x="13034" y="12947"/>
                    <a:pt x="13037" y="12964"/>
                  </a:cubicBezTo>
                  <a:cubicBezTo>
                    <a:pt x="13056" y="13017"/>
                    <a:pt x="13114" y="13050"/>
                    <a:pt x="13121" y="13063"/>
                  </a:cubicBezTo>
                  <a:cubicBezTo>
                    <a:pt x="13153" y="13092"/>
                    <a:pt x="13140" y="13156"/>
                    <a:pt x="13145" y="13222"/>
                  </a:cubicBezTo>
                  <a:cubicBezTo>
                    <a:pt x="13158" y="13349"/>
                    <a:pt x="13185" y="13458"/>
                    <a:pt x="13116" y="13576"/>
                  </a:cubicBezTo>
                  <a:cubicBezTo>
                    <a:pt x="13066" y="13697"/>
                    <a:pt x="13016" y="13813"/>
                    <a:pt x="12921" y="13926"/>
                  </a:cubicBezTo>
                  <a:cubicBezTo>
                    <a:pt x="12884" y="13984"/>
                    <a:pt x="12832" y="14040"/>
                    <a:pt x="12768" y="14093"/>
                  </a:cubicBezTo>
                  <a:cubicBezTo>
                    <a:pt x="12692" y="14140"/>
                    <a:pt x="12713" y="14223"/>
                    <a:pt x="12587" y="14244"/>
                  </a:cubicBezTo>
                  <a:cubicBezTo>
                    <a:pt x="12721" y="14227"/>
                    <a:pt x="12716" y="14143"/>
                    <a:pt x="12803" y="14101"/>
                  </a:cubicBezTo>
                  <a:cubicBezTo>
                    <a:pt x="12876" y="14052"/>
                    <a:pt x="12940" y="14000"/>
                    <a:pt x="12990" y="13942"/>
                  </a:cubicBezTo>
                  <a:cubicBezTo>
                    <a:pt x="13111" y="13831"/>
                    <a:pt x="13187" y="13711"/>
                    <a:pt x="13261" y="13594"/>
                  </a:cubicBezTo>
                  <a:cubicBezTo>
                    <a:pt x="13359" y="13478"/>
                    <a:pt x="13361" y="13338"/>
                    <a:pt x="13372" y="13221"/>
                  </a:cubicBezTo>
                  <a:cubicBezTo>
                    <a:pt x="13372" y="13166"/>
                    <a:pt x="13419" y="13104"/>
                    <a:pt x="13369" y="13016"/>
                  </a:cubicBezTo>
                  <a:cubicBezTo>
                    <a:pt x="13335" y="12972"/>
                    <a:pt x="13311" y="12955"/>
                    <a:pt x="13316" y="12945"/>
                  </a:cubicBezTo>
                  <a:lnTo>
                    <a:pt x="13316" y="12936"/>
                  </a:lnTo>
                  <a:cubicBezTo>
                    <a:pt x="13337" y="12936"/>
                    <a:pt x="13359" y="12940"/>
                    <a:pt x="13380" y="12940"/>
                  </a:cubicBezTo>
                  <a:cubicBezTo>
                    <a:pt x="13672" y="12937"/>
                    <a:pt x="13949" y="12903"/>
                    <a:pt x="14202" y="12849"/>
                  </a:cubicBezTo>
                  <a:cubicBezTo>
                    <a:pt x="14215" y="12853"/>
                    <a:pt x="14223" y="12854"/>
                    <a:pt x="14236" y="12859"/>
                  </a:cubicBezTo>
                  <a:cubicBezTo>
                    <a:pt x="14289" y="12877"/>
                    <a:pt x="14344" y="12905"/>
                    <a:pt x="14370" y="12919"/>
                  </a:cubicBezTo>
                  <a:lnTo>
                    <a:pt x="14391" y="12928"/>
                  </a:lnTo>
                  <a:cubicBezTo>
                    <a:pt x="14391" y="12929"/>
                    <a:pt x="14391" y="12930"/>
                    <a:pt x="14391" y="12932"/>
                  </a:cubicBezTo>
                  <a:cubicBezTo>
                    <a:pt x="14407" y="12995"/>
                    <a:pt x="14491" y="13008"/>
                    <a:pt x="14476" y="13008"/>
                  </a:cubicBezTo>
                  <a:cubicBezTo>
                    <a:pt x="14478" y="13007"/>
                    <a:pt x="14505" y="13054"/>
                    <a:pt x="14507" y="13083"/>
                  </a:cubicBezTo>
                  <a:cubicBezTo>
                    <a:pt x="14520" y="13239"/>
                    <a:pt x="14697" y="13373"/>
                    <a:pt x="14702" y="13502"/>
                  </a:cubicBezTo>
                  <a:cubicBezTo>
                    <a:pt x="14692" y="13642"/>
                    <a:pt x="14728" y="13794"/>
                    <a:pt x="14715" y="13930"/>
                  </a:cubicBezTo>
                  <a:cubicBezTo>
                    <a:pt x="14692" y="13997"/>
                    <a:pt x="14618" y="14065"/>
                    <a:pt x="14610" y="14140"/>
                  </a:cubicBezTo>
                  <a:cubicBezTo>
                    <a:pt x="14610" y="14178"/>
                    <a:pt x="14605" y="14210"/>
                    <a:pt x="14576" y="14245"/>
                  </a:cubicBezTo>
                  <a:cubicBezTo>
                    <a:pt x="14557" y="14280"/>
                    <a:pt x="14560" y="14319"/>
                    <a:pt x="14510" y="14346"/>
                  </a:cubicBezTo>
                  <a:cubicBezTo>
                    <a:pt x="14565" y="14320"/>
                    <a:pt x="14568" y="14280"/>
                    <a:pt x="14594" y="14248"/>
                  </a:cubicBezTo>
                  <a:cubicBezTo>
                    <a:pt x="14628" y="14216"/>
                    <a:pt x="14642" y="14176"/>
                    <a:pt x="14647" y="14141"/>
                  </a:cubicBezTo>
                  <a:cubicBezTo>
                    <a:pt x="14665" y="14071"/>
                    <a:pt x="14747" y="14010"/>
                    <a:pt x="14786" y="13938"/>
                  </a:cubicBezTo>
                  <a:cubicBezTo>
                    <a:pt x="14826" y="13787"/>
                    <a:pt x="14813" y="13650"/>
                    <a:pt x="14850" y="13502"/>
                  </a:cubicBezTo>
                  <a:cubicBezTo>
                    <a:pt x="14863" y="13341"/>
                    <a:pt x="14713" y="13210"/>
                    <a:pt x="14728" y="13074"/>
                  </a:cubicBezTo>
                  <a:cubicBezTo>
                    <a:pt x="14718" y="13033"/>
                    <a:pt x="14736" y="13006"/>
                    <a:pt x="14673" y="12940"/>
                  </a:cubicBezTo>
                  <a:cubicBezTo>
                    <a:pt x="14655" y="12929"/>
                    <a:pt x="14649" y="12925"/>
                    <a:pt x="14642" y="12920"/>
                  </a:cubicBezTo>
                  <a:cubicBezTo>
                    <a:pt x="14644" y="12914"/>
                    <a:pt x="14644" y="12903"/>
                    <a:pt x="14626" y="12873"/>
                  </a:cubicBezTo>
                  <a:lnTo>
                    <a:pt x="14584" y="12845"/>
                  </a:lnTo>
                  <a:cubicBezTo>
                    <a:pt x="14541" y="12818"/>
                    <a:pt x="14507" y="12798"/>
                    <a:pt x="14470" y="12779"/>
                  </a:cubicBezTo>
                  <a:cubicBezTo>
                    <a:pt x="14844" y="12669"/>
                    <a:pt x="15158" y="12514"/>
                    <a:pt x="15379" y="12342"/>
                  </a:cubicBezTo>
                  <a:cubicBezTo>
                    <a:pt x="15809" y="12023"/>
                    <a:pt x="16043" y="11673"/>
                    <a:pt x="16386" y="11361"/>
                  </a:cubicBezTo>
                  <a:cubicBezTo>
                    <a:pt x="16557" y="11204"/>
                    <a:pt x="16746" y="11052"/>
                    <a:pt x="16957" y="10906"/>
                  </a:cubicBezTo>
                  <a:cubicBezTo>
                    <a:pt x="17186" y="10768"/>
                    <a:pt x="17358" y="10587"/>
                    <a:pt x="17700" y="10592"/>
                  </a:cubicBezTo>
                  <a:cubicBezTo>
                    <a:pt x="18433" y="10596"/>
                    <a:pt x="19191" y="10540"/>
                    <a:pt x="19881" y="10412"/>
                  </a:cubicBezTo>
                  <a:cubicBezTo>
                    <a:pt x="19162" y="10505"/>
                    <a:pt x="18435" y="10532"/>
                    <a:pt x="17695" y="10505"/>
                  </a:cubicBezTo>
                  <a:cubicBezTo>
                    <a:pt x="17500" y="10497"/>
                    <a:pt x="17263" y="10549"/>
                    <a:pt x="17134" y="10622"/>
                  </a:cubicBezTo>
                  <a:cubicBezTo>
                    <a:pt x="16999" y="10690"/>
                    <a:pt x="16878" y="10758"/>
                    <a:pt x="16757" y="10829"/>
                  </a:cubicBezTo>
                  <a:cubicBezTo>
                    <a:pt x="16520" y="10972"/>
                    <a:pt x="16299" y="11122"/>
                    <a:pt x="16109" y="11283"/>
                  </a:cubicBezTo>
                  <a:cubicBezTo>
                    <a:pt x="15724" y="11603"/>
                    <a:pt x="15458" y="11945"/>
                    <a:pt x="15045" y="12225"/>
                  </a:cubicBezTo>
                  <a:cubicBezTo>
                    <a:pt x="14879" y="12344"/>
                    <a:pt x="14668" y="12446"/>
                    <a:pt x="14433" y="12525"/>
                  </a:cubicBezTo>
                  <a:cubicBezTo>
                    <a:pt x="14457" y="12412"/>
                    <a:pt x="14431" y="12330"/>
                    <a:pt x="14346" y="12277"/>
                  </a:cubicBezTo>
                  <a:cubicBezTo>
                    <a:pt x="14181" y="12173"/>
                    <a:pt x="13938" y="12137"/>
                    <a:pt x="13725" y="12106"/>
                  </a:cubicBezTo>
                  <a:lnTo>
                    <a:pt x="13651" y="12096"/>
                  </a:lnTo>
                  <a:cubicBezTo>
                    <a:pt x="13627" y="12092"/>
                    <a:pt x="13609" y="12088"/>
                    <a:pt x="13593" y="12084"/>
                  </a:cubicBezTo>
                  <a:cubicBezTo>
                    <a:pt x="13556" y="12076"/>
                    <a:pt x="13517" y="12067"/>
                    <a:pt x="13440" y="12066"/>
                  </a:cubicBezTo>
                  <a:cubicBezTo>
                    <a:pt x="13372" y="12064"/>
                    <a:pt x="13301" y="12064"/>
                    <a:pt x="13229" y="12066"/>
                  </a:cubicBezTo>
                  <a:cubicBezTo>
                    <a:pt x="13237" y="12049"/>
                    <a:pt x="13251" y="12033"/>
                    <a:pt x="13253" y="12015"/>
                  </a:cubicBezTo>
                  <a:cubicBezTo>
                    <a:pt x="13264" y="11961"/>
                    <a:pt x="13253" y="11983"/>
                    <a:pt x="13266" y="11950"/>
                  </a:cubicBezTo>
                  <a:cubicBezTo>
                    <a:pt x="13280" y="11931"/>
                    <a:pt x="13301" y="11865"/>
                    <a:pt x="13293" y="11836"/>
                  </a:cubicBezTo>
                  <a:lnTo>
                    <a:pt x="13287" y="11755"/>
                  </a:lnTo>
                  <a:cubicBezTo>
                    <a:pt x="13282" y="11644"/>
                    <a:pt x="13266" y="11533"/>
                    <a:pt x="13269" y="11432"/>
                  </a:cubicBezTo>
                  <a:cubicBezTo>
                    <a:pt x="13253" y="11228"/>
                    <a:pt x="13446" y="11058"/>
                    <a:pt x="13614" y="10851"/>
                  </a:cubicBezTo>
                  <a:cubicBezTo>
                    <a:pt x="13651" y="10802"/>
                    <a:pt x="13709" y="10755"/>
                    <a:pt x="13754" y="10685"/>
                  </a:cubicBezTo>
                  <a:cubicBezTo>
                    <a:pt x="13791" y="10622"/>
                    <a:pt x="13801" y="10575"/>
                    <a:pt x="13833" y="10533"/>
                  </a:cubicBezTo>
                  <a:cubicBezTo>
                    <a:pt x="13904" y="10439"/>
                    <a:pt x="13983" y="10303"/>
                    <a:pt x="14020" y="10211"/>
                  </a:cubicBezTo>
                  <a:cubicBezTo>
                    <a:pt x="14020" y="10178"/>
                    <a:pt x="14141" y="10125"/>
                    <a:pt x="14152" y="10051"/>
                  </a:cubicBezTo>
                  <a:cubicBezTo>
                    <a:pt x="14146" y="10029"/>
                    <a:pt x="14223" y="9960"/>
                    <a:pt x="14260" y="9914"/>
                  </a:cubicBezTo>
                  <a:cubicBezTo>
                    <a:pt x="14346" y="9814"/>
                    <a:pt x="14449" y="9706"/>
                    <a:pt x="14491" y="9595"/>
                  </a:cubicBezTo>
                  <a:cubicBezTo>
                    <a:pt x="14499" y="9565"/>
                    <a:pt x="14491" y="9544"/>
                    <a:pt x="14512" y="9533"/>
                  </a:cubicBezTo>
                  <a:cubicBezTo>
                    <a:pt x="14539" y="9517"/>
                    <a:pt x="14584" y="9463"/>
                    <a:pt x="14584" y="9439"/>
                  </a:cubicBezTo>
                  <a:cubicBezTo>
                    <a:pt x="14602" y="9380"/>
                    <a:pt x="14599" y="9321"/>
                    <a:pt x="14599" y="9267"/>
                  </a:cubicBezTo>
                  <a:cubicBezTo>
                    <a:pt x="14597" y="9207"/>
                    <a:pt x="14589" y="9168"/>
                    <a:pt x="14631" y="9120"/>
                  </a:cubicBezTo>
                  <a:cubicBezTo>
                    <a:pt x="14673" y="9066"/>
                    <a:pt x="14692" y="9012"/>
                    <a:pt x="14718" y="8962"/>
                  </a:cubicBezTo>
                  <a:lnTo>
                    <a:pt x="14916" y="8649"/>
                  </a:lnTo>
                  <a:cubicBezTo>
                    <a:pt x="14995" y="8564"/>
                    <a:pt x="15168" y="8464"/>
                    <a:pt x="15168" y="8344"/>
                  </a:cubicBezTo>
                  <a:cubicBezTo>
                    <a:pt x="15161" y="8287"/>
                    <a:pt x="15203" y="8247"/>
                    <a:pt x="15261" y="8197"/>
                  </a:cubicBezTo>
                  <a:cubicBezTo>
                    <a:pt x="15313" y="8148"/>
                    <a:pt x="15358" y="8099"/>
                    <a:pt x="15421" y="8055"/>
                  </a:cubicBezTo>
                  <a:cubicBezTo>
                    <a:pt x="15490" y="7996"/>
                    <a:pt x="15603" y="7956"/>
                    <a:pt x="15708" y="7914"/>
                  </a:cubicBezTo>
                  <a:lnTo>
                    <a:pt x="15793" y="7928"/>
                  </a:lnTo>
                  <a:cubicBezTo>
                    <a:pt x="15817" y="7932"/>
                    <a:pt x="18206" y="8339"/>
                    <a:pt x="19413" y="8698"/>
                  </a:cubicBezTo>
                  <a:cubicBezTo>
                    <a:pt x="20179" y="8925"/>
                    <a:pt x="20256" y="9476"/>
                    <a:pt x="20324" y="9962"/>
                  </a:cubicBezTo>
                  <a:cubicBezTo>
                    <a:pt x="20353" y="10163"/>
                    <a:pt x="20379" y="10352"/>
                    <a:pt x="20456" y="10502"/>
                  </a:cubicBezTo>
                  <a:cubicBezTo>
                    <a:pt x="20661" y="10906"/>
                    <a:pt x="20890" y="11803"/>
                    <a:pt x="20456" y="12614"/>
                  </a:cubicBezTo>
                  <a:cubicBezTo>
                    <a:pt x="20013" y="13440"/>
                    <a:pt x="19357" y="15243"/>
                    <a:pt x="19273" y="16480"/>
                  </a:cubicBezTo>
                  <a:cubicBezTo>
                    <a:pt x="19199" y="17578"/>
                    <a:pt x="19660" y="20811"/>
                    <a:pt x="19773" y="21537"/>
                  </a:cubicBezTo>
                  <a:lnTo>
                    <a:pt x="20408" y="21537"/>
                  </a:lnTo>
                  <a:lnTo>
                    <a:pt x="20382" y="21378"/>
                  </a:lnTo>
                  <a:cubicBezTo>
                    <a:pt x="20377" y="21341"/>
                    <a:pt x="19797" y="17704"/>
                    <a:pt x="19879" y="16489"/>
                  </a:cubicBezTo>
                  <a:cubicBezTo>
                    <a:pt x="19961" y="15290"/>
                    <a:pt x="20619" y="13480"/>
                    <a:pt x="21043" y="12688"/>
                  </a:cubicBezTo>
                  <a:close/>
                  <a:moveTo>
                    <a:pt x="6525" y="10426"/>
                  </a:moveTo>
                  <a:lnTo>
                    <a:pt x="6525" y="10550"/>
                  </a:lnTo>
                  <a:cubicBezTo>
                    <a:pt x="6525" y="10587"/>
                    <a:pt x="6530" y="10650"/>
                    <a:pt x="6559" y="10690"/>
                  </a:cubicBezTo>
                  <a:cubicBezTo>
                    <a:pt x="6462" y="10681"/>
                    <a:pt x="6353" y="10677"/>
                    <a:pt x="6245" y="10681"/>
                  </a:cubicBezTo>
                  <a:lnTo>
                    <a:pt x="6172" y="10391"/>
                  </a:lnTo>
                  <a:cubicBezTo>
                    <a:pt x="6303" y="10348"/>
                    <a:pt x="6433" y="10303"/>
                    <a:pt x="6559" y="10255"/>
                  </a:cubicBezTo>
                  <a:cubicBezTo>
                    <a:pt x="6564" y="10283"/>
                    <a:pt x="6570" y="10303"/>
                    <a:pt x="6570" y="10303"/>
                  </a:cubicBezTo>
                  <a:cubicBezTo>
                    <a:pt x="6564" y="10308"/>
                    <a:pt x="6556" y="10317"/>
                    <a:pt x="6541" y="10339"/>
                  </a:cubicBezTo>
                  <a:cubicBezTo>
                    <a:pt x="6514" y="10384"/>
                    <a:pt x="6530" y="10395"/>
                    <a:pt x="6525" y="10426"/>
                  </a:cubicBezTo>
                  <a:close/>
                  <a:moveTo>
                    <a:pt x="3867" y="8343"/>
                  </a:moveTo>
                  <a:lnTo>
                    <a:pt x="3469" y="8448"/>
                  </a:lnTo>
                  <a:cubicBezTo>
                    <a:pt x="3329" y="8012"/>
                    <a:pt x="2889" y="6773"/>
                    <a:pt x="2694" y="6446"/>
                  </a:cubicBezTo>
                  <a:cubicBezTo>
                    <a:pt x="2602" y="6290"/>
                    <a:pt x="2375" y="6029"/>
                    <a:pt x="2138" y="5752"/>
                  </a:cubicBezTo>
                  <a:cubicBezTo>
                    <a:pt x="1825" y="5391"/>
                    <a:pt x="1472" y="4980"/>
                    <a:pt x="1406" y="4793"/>
                  </a:cubicBezTo>
                  <a:cubicBezTo>
                    <a:pt x="1380" y="4717"/>
                    <a:pt x="1340" y="4614"/>
                    <a:pt x="1293" y="4494"/>
                  </a:cubicBezTo>
                  <a:cubicBezTo>
                    <a:pt x="1153" y="4136"/>
                    <a:pt x="958" y="3625"/>
                    <a:pt x="837" y="3161"/>
                  </a:cubicBezTo>
                  <a:cubicBezTo>
                    <a:pt x="898" y="3147"/>
                    <a:pt x="945" y="3125"/>
                    <a:pt x="958" y="3095"/>
                  </a:cubicBezTo>
                  <a:cubicBezTo>
                    <a:pt x="1013" y="2956"/>
                    <a:pt x="1385" y="2889"/>
                    <a:pt x="1704" y="2840"/>
                  </a:cubicBezTo>
                  <a:cubicBezTo>
                    <a:pt x="2159" y="2785"/>
                    <a:pt x="2607" y="2707"/>
                    <a:pt x="3034" y="2605"/>
                  </a:cubicBezTo>
                  <a:cubicBezTo>
                    <a:pt x="3258" y="2552"/>
                    <a:pt x="3116" y="2420"/>
                    <a:pt x="2894" y="2461"/>
                  </a:cubicBezTo>
                  <a:cubicBezTo>
                    <a:pt x="2499" y="2534"/>
                    <a:pt x="2104" y="2604"/>
                    <a:pt x="1709" y="2676"/>
                  </a:cubicBezTo>
                  <a:cubicBezTo>
                    <a:pt x="1395" y="2716"/>
                    <a:pt x="1077" y="2742"/>
                    <a:pt x="747" y="2757"/>
                  </a:cubicBezTo>
                  <a:cubicBezTo>
                    <a:pt x="624" y="2119"/>
                    <a:pt x="476" y="1237"/>
                    <a:pt x="768" y="650"/>
                  </a:cubicBezTo>
                  <a:cubicBezTo>
                    <a:pt x="858" y="470"/>
                    <a:pt x="1061" y="360"/>
                    <a:pt x="1385" y="316"/>
                  </a:cubicBezTo>
                  <a:cubicBezTo>
                    <a:pt x="1862" y="249"/>
                    <a:pt x="2457" y="352"/>
                    <a:pt x="2657" y="450"/>
                  </a:cubicBezTo>
                  <a:cubicBezTo>
                    <a:pt x="2918" y="579"/>
                    <a:pt x="3269" y="1604"/>
                    <a:pt x="3419" y="2041"/>
                  </a:cubicBezTo>
                  <a:cubicBezTo>
                    <a:pt x="3506" y="2294"/>
                    <a:pt x="3574" y="2493"/>
                    <a:pt x="3627" y="2589"/>
                  </a:cubicBezTo>
                  <a:cubicBezTo>
                    <a:pt x="3777" y="2868"/>
                    <a:pt x="4433" y="3795"/>
                    <a:pt x="4854" y="4323"/>
                  </a:cubicBezTo>
                  <a:cubicBezTo>
                    <a:pt x="4839" y="4330"/>
                    <a:pt x="4828" y="4338"/>
                    <a:pt x="4820" y="4347"/>
                  </a:cubicBezTo>
                  <a:cubicBezTo>
                    <a:pt x="4660" y="4566"/>
                    <a:pt x="3824" y="4604"/>
                    <a:pt x="3437" y="4656"/>
                  </a:cubicBezTo>
                  <a:cubicBezTo>
                    <a:pt x="3034" y="4710"/>
                    <a:pt x="2628" y="4765"/>
                    <a:pt x="2225" y="4819"/>
                  </a:cubicBezTo>
                  <a:cubicBezTo>
                    <a:pt x="2025" y="4846"/>
                    <a:pt x="1972" y="4972"/>
                    <a:pt x="2236" y="4950"/>
                  </a:cubicBezTo>
                  <a:cubicBezTo>
                    <a:pt x="2257" y="4949"/>
                    <a:pt x="2275" y="4946"/>
                    <a:pt x="2294" y="4945"/>
                  </a:cubicBezTo>
                  <a:cubicBezTo>
                    <a:pt x="2294" y="4945"/>
                    <a:pt x="2294" y="4945"/>
                    <a:pt x="2294" y="4945"/>
                  </a:cubicBezTo>
                  <a:cubicBezTo>
                    <a:pt x="2296" y="4945"/>
                    <a:pt x="2302" y="4944"/>
                    <a:pt x="2304" y="4944"/>
                  </a:cubicBezTo>
                  <a:cubicBezTo>
                    <a:pt x="2963" y="4889"/>
                    <a:pt x="3614" y="4817"/>
                    <a:pt x="4251" y="4718"/>
                  </a:cubicBezTo>
                  <a:cubicBezTo>
                    <a:pt x="4475" y="4683"/>
                    <a:pt x="4847" y="4654"/>
                    <a:pt x="5034" y="4582"/>
                  </a:cubicBezTo>
                  <a:cubicBezTo>
                    <a:pt x="5044" y="4578"/>
                    <a:pt x="5049" y="4573"/>
                    <a:pt x="5060" y="4568"/>
                  </a:cubicBezTo>
                  <a:cubicBezTo>
                    <a:pt x="5410" y="4982"/>
                    <a:pt x="6195" y="6069"/>
                    <a:pt x="6364" y="6303"/>
                  </a:cubicBezTo>
                  <a:lnTo>
                    <a:pt x="6375" y="6353"/>
                  </a:lnTo>
                  <a:cubicBezTo>
                    <a:pt x="6377" y="6375"/>
                    <a:pt x="6385" y="6407"/>
                    <a:pt x="6393" y="6425"/>
                  </a:cubicBezTo>
                  <a:cubicBezTo>
                    <a:pt x="6406" y="6428"/>
                    <a:pt x="6404" y="6454"/>
                    <a:pt x="6419" y="6507"/>
                  </a:cubicBezTo>
                  <a:lnTo>
                    <a:pt x="6480" y="6602"/>
                  </a:lnTo>
                  <a:lnTo>
                    <a:pt x="6596" y="6778"/>
                  </a:lnTo>
                  <a:lnTo>
                    <a:pt x="6654" y="6866"/>
                  </a:lnTo>
                  <a:cubicBezTo>
                    <a:pt x="6675" y="6905"/>
                    <a:pt x="6725" y="6940"/>
                    <a:pt x="6741" y="6957"/>
                  </a:cubicBezTo>
                  <a:lnTo>
                    <a:pt x="6825" y="7040"/>
                  </a:lnTo>
                  <a:cubicBezTo>
                    <a:pt x="6867" y="7086"/>
                    <a:pt x="6920" y="7097"/>
                    <a:pt x="6936" y="7119"/>
                  </a:cubicBezTo>
                  <a:cubicBezTo>
                    <a:pt x="6986" y="7176"/>
                    <a:pt x="7067" y="7217"/>
                    <a:pt x="7104" y="7283"/>
                  </a:cubicBezTo>
                  <a:cubicBezTo>
                    <a:pt x="7136" y="7300"/>
                    <a:pt x="7168" y="7317"/>
                    <a:pt x="7199" y="7334"/>
                  </a:cubicBezTo>
                  <a:cubicBezTo>
                    <a:pt x="6638" y="7387"/>
                    <a:pt x="6214" y="7553"/>
                    <a:pt x="5803" y="7692"/>
                  </a:cubicBezTo>
                  <a:cubicBezTo>
                    <a:pt x="5165" y="7912"/>
                    <a:pt x="4512" y="8124"/>
                    <a:pt x="3867" y="8343"/>
                  </a:cubicBezTo>
                  <a:close/>
                  <a:moveTo>
                    <a:pt x="7239" y="7798"/>
                  </a:moveTo>
                  <a:cubicBezTo>
                    <a:pt x="7278" y="7847"/>
                    <a:pt x="7315" y="7894"/>
                    <a:pt x="7349" y="7939"/>
                  </a:cubicBezTo>
                  <a:cubicBezTo>
                    <a:pt x="7373" y="7971"/>
                    <a:pt x="7399" y="7998"/>
                    <a:pt x="7426" y="8026"/>
                  </a:cubicBezTo>
                  <a:cubicBezTo>
                    <a:pt x="7447" y="8050"/>
                    <a:pt x="7471" y="8073"/>
                    <a:pt x="7489" y="8099"/>
                  </a:cubicBezTo>
                  <a:cubicBezTo>
                    <a:pt x="7568" y="8201"/>
                    <a:pt x="7528" y="8334"/>
                    <a:pt x="7384" y="8453"/>
                  </a:cubicBezTo>
                  <a:cubicBezTo>
                    <a:pt x="7334" y="8493"/>
                    <a:pt x="7260" y="8524"/>
                    <a:pt x="7131" y="8555"/>
                  </a:cubicBezTo>
                  <a:cubicBezTo>
                    <a:pt x="7070" y="8569"/>
                    <a:pt x="7017" y="8588"/>
                    <a:pt x="6965" y="8604"/>
                  </a:cubicBezTo>
                  <a:cubicBezTo>
                    <a:pt x="6933" y="8615"/>
                    <a:pt x="6901" y="8625"/>
                    <a:pt x="6870" y="8634"/>
                  </a:cubicBezTo>
                  <a:cubicBezTo>
                    <a:pt x="6857" y="8638"/>
                    <a:pt x="6838" y="8641"/>
                    <a:pt x="6820" y="8645"/>
                  </a:cubicBezTo>
                  <a:cubicBezTo>
                    <a:pt x="6788" y="8650"/>
                    <a:pt x="6754" y="8656"/>
                    <a:pt x="6728" y="8667"/>
                  </a:cubicBezTo>
                  <a:cubicBezTo>
                    <a:pt x="6704" y="8676"/>
                    <a:pt x="6688" y="8685"/>
                    <a:pt x="6675" y="8694"/>
                  </a:cubicBezTo>
                  <a:cubicBezTo>
                    <a:pt x="6662" y="8703"/>
                    <a:pt x="6651" y="8707"/>
                    <a:pt x="6643" y="8709"/>
                  </a:cubicBezTo>
                  <a:cubicBezTo>
                    <a:pt x="6625" y="8713"/>
                    <a:pt x="6604" y="8716"/>
                    <a:pt x="6585" y="8717"/>
                  </a:cubicBezTo>
                  <a:cubicBezTo>
                    <a:pt x="6556" y="8720"/>
                    <a:pt x="6527" y="8724"/>
                    <a:pt x="6493" y="8732"/>
                  </a:cubicBezTo>
                  <a:cubicBezTo>
                    <a:pt x="6469" y="8737"/>
                    <a:pt x="6446" y="8742"/>
                    <a:pt x="6422" y="8747"/>
                  </a:cubicBezTo>
                  <a:cubicBezTo>
                    <a:pt x="6393" y="8754"/>
                    <a:pt x="6361" y="8760"/>
                    <a:pt x="6335" y="8767"/>
                  </a:cubicBezTo>
                  <a:lnTo>
                    <a:pt x="6269" y="8783"/>
                  </a:lnTo>
                  <a:cubicBezTo>
                    <a:pt x="6172" y="8808"/>
                    <a:pt x="6087" y="8829"/>
                    <a:pt x="5979" y="8840"/>
                  </a:cubicBezTo>
                  <a:cubicBezTo>
                    <a:pt x="5900" y="8848"/>
                    <a:pt x="5824" y="8851"/>
                    <a:pt x="5769" y="8847"/>
                  </a:cubicBezTo>
                  <a:cubicBezTo>
                    <a:pt x="5748" y="8846"/>
                    <a:pt x="5732" y="8842"/>
                    <a:pt x="5713" y="8838"/>
                  </a:cubicBezTo>
                  <a:cubicBezTo>
                    <a:pt x="5698" y="8834"/>
                    <a:pt x="5679" y="8830"/>
                    <a:pt x="5661" y="8826"/>
                  </a:cubicBezTo>
                  <a:cubicBezTo>
                    <a:pt x="5611" y="8818"/>
                    <a:pt x="5545" y="8811"/>
                    <a:pt x="5500" y="8805"/>
                  </a:cubicBezTo>
                  <a:cubicBezTo>
                    <a:pt x="5489" y="8804"/>
                    <a:pt x="5476" y="8803"/>
                    <a:pt x="5458" y="8802"/>
                  </a:cubicBezTo>
                  <a:cubicBezTo>
                    <a:pt x="5434" y="8800"/>
                    <a:pt x="5381" y="8795"/>
                    <a:pt x="5371" y="8792"/>
                  </a:cubicBezTo>
                  <a:cubicBezTo>
                    <a:pt x="5326" y="8778"/>
                    <a:pt x="5284" y="8734"/>
                    <a:pt x="5252" y="8699"/>
                  </a:cubicBezTo>
                  <a:cubicBezTo>
                    <a:pt x="5234" y="8681"/>
                    <a:pt x="5218" y="8664"/>
                    <a:pt x="5202" y="8650"/>
                  </a:cubicBezTo>
                  <a:cubicBezTo>
                    <a:pt x="5189" y="8639"/>
                    <a:pt x="5173" y="8629"/>
                    <a:pt x="5160" y="8619"/>
                  </a:cubicBezTo>
                  <a:cubicBezTo>
                    <a:pt x="5147" y="8610"/>
                    <a:pt x="5131" y="8599"/>
                    <a:pt x="5121" y="8589"/>
                  </a:cubicBezTo>
                  <a:cubicBezTo>
                    <a:pt x="5097" y="8569"/>
                    <a:pt x="5089" y="8551"/>
                    <a:pt x="5081" y="8529"/>
                  </a:cubicBezTo>
                  <a:cubicBezTo>
                    <a:pt x="5076" y="8514"/>
                    <a:pt x="5068" y="8499"/>
                    <a:pt x="5057" y="8483"/>
                  </a:cubicBezTo>
                  <a:cubicBezTo>
                    <a:pt x="5042" y="8458"/>
                    <a:pt x="5018" y="8439"/>
                    <a:pt x="4997" y="8422"/>
                  </a:cubicBezTo>
                  <a:cubicBezTo>
                    <a:pt x="4970" y="8400"/>
                    <a:pt x="4957" y="8382"/>
                    <a:pt x="4952" y="8359"/>
                  </a:cubicBezTo>
                  <a:cubicBezTo>
                    <a:pt x="5458" y="8206"/>
                    <a:pt x="6359" y="7729"/>
                    <a:pt x="6825" y="7556"/>
                  </a:cubicBezTo>
                  <a:cubicBezTo>
                    <a:pt x="6896" y="7540"/>
                    <a:pt x="6970" y="7528"/>
                    <a:pt x="7044" y="7517"/>
                  </a:cubicBezTo>
                  <a:cubicBezTo>
                    <a:pt x="7086" y="7523"/>
                    <a:pt x="7107" y="7551"/>
                    <a:pt x="7131" y="7592"/>
                  </a:cubicBezTo>
                  <a:cubicBezTo>
                    <a:pt x="7139" y="7605"/>
                    <a:pt x="7144" y="7617"/>
                    <a:pt x="7152" y="7628"/>
                  </a:cubicBezTo>
                  <a:cubicBezTo>
                    <a:pt x="7168" y="7650"/>
                    <a:pt x="7178" y="7674"/>
                    <a:pt x="7191" y="7697"/>
                  </a:cubicBezTo>
                  <a:cubicBezTo>
                    <a:pt x="7194" y="7732"/>
                    <a:pt x="7210" y="7764"/>
                    <a:pt x="7239" y="7798"/>
                  </a:cubicBezTo>
                  <a:close/>
                  <a:moveTo>
                    <a:pt x="7168" y="10799"/>
                  </a:moveTo>
                  <a:cubicBezTo>
                    <a:pt x="7157" y="10791"/>
                    <a:pt x="7154" y="10789"/>
                    <a:pt x="7154" y="10788"/>
                  </a:cubicBezTo>
                  <a:lnTo>
                    <a:pt x="7146" y="10758"/>
                  </a:lnTo>
                  <a:cubicBezTo>
                    <a:pt x="7133" y="10710"/>
                    <a:pt x="7115" y="10666"/>
                    <a:pt x="7094" y="10636"/>
                  </a:cubicBezTo>
                  <a:cubicBezTo>
                    <a:pt x="7073" y="10603"/>
                    <a:pt x="7081" y="10593"/>
                    <a:pt x="7081" y="10556"/>
                  </a:cubicBezTo>
                  <a:cubicBezTo>
                    <a:pt x="7083" y="10526"/>
                    <a:pt x="7091" y="10469"/>
                    <a:pt x="7089" y="10452"/>
                  </a:cubicBezTo>
                  <a:cubicBezTo>
                    <a:pt x="7089" y="10445"/>
                    <a:pt x="7086" y="10419"/>
                    <a:pt x="7083" y="10427"/>
                  </a:cubicBezTo>
                  <a:cubicBezTo>
                    <a:pt x="7091" y="10419"/>
                    <a:pt x="7120" y="10391"/>
                    <a:pt x="7136" y="10356"/>
                  </a:cubicBezTo>
                  <a:cubicBezTo>
                    <a:pt x="7162" y="10281"/>
                    <a:pt x="7139" y="10233"/>
                    <a:pt x="7139" y="10204"/>
                  </a:cubicBezTo>
                  <a:cubicBezTo>
                    <a:pt x="7136" y="10190"/>
                    <a:pt x="7139" y="10182"/>
                    <a:pt x="7139" y="10182"/>
                  </a:cubicBezTo>
                  <a:cubicBezTo>
                    <a:pt x="7136" y="10185"/>
                    <a:pt x="7141" y="10182"/>
                    <a:pt x="7165" y="10148"/>
                  </a:cubicBezTo>
                  <a:cubicBezTo>
                    <a:pt x="7175" y="10133"/>
                    <a:pt x="7186" y="10111"/>
                    <a:pt x="7191" y="10089"/>
                  </a:cubicBezTo>
                  <a:lnTo>
                    <a:pt x="7194" y="10054"/>
                  </a:lnTo>
                  <a:lnTo>
                    <a:pt x="7197" y="9992"/>
                  </a:lnTo>
                  <a:lnTo>
                    <a:pt x="7175" y="9992"/>
                  </a:lnTo>
                  <a:cubicBezTo>
                    <a:pt x="7605" y="9783"/>
                    <a:pt x="7982" y="9550"/>
                    <a:pt x="8285" y="9293"/>
                  </a:cubicBezTo>
                  <a:cubicBezTo>
                    <a:pt x="8559" y="9060"/>
                    <a:pt x="8777" y="8814"/>
                    <a:pt x="8906" y="8546"/>
                  </a:cubicBezTo>
                  <a:cubicBezTo>
                    <a:pt x="9030" y="8282"/>
                    <a:pt x="9043" y="7974"/>
                    <a:pt x="8743" y="7716"/>
                  </a:cubicBezTo>
                  <a:cubicBezTo>
                    <a:pt x="8601" y="7591"/>
                    <a:pt x="8395" y="7479"/>
                    <a:pt x="8132" y="7404"/>
                  </a:cubicBezTo>
                  <a:cubicBezTo>
                    <a:pt x="7871" y="7328"/>
                    <a:pt x="7547" y="7303"/>
                    <a:pt x="7260" y="7325"/>
                  </a:cubicBezTo>
                  <a:cubicBezTo>
                    <a:pt x="7257" y="7325"/>
                    <a:pt x="7255" y="7326"/>
                    <a:pt x="7252" y="7326"/>
                  </a:cubicBezTo>
                  <a:lnTo>
                    <a:pt x="7175" y="7267"/>
                  </a:lnTo>
                  <a:cubicBezTo>
                    <a:pt x="7173" y="7211"/>
                    <a:pt x="7102" y="7150"/>
                    <a:pt x="7075" y="7090"/>
                  </a:cubicBezTo>
                  <a:cubicBezTo>
                    <a:pt x="7054" y="7053"/>
                    <a:pt x="6999" y="7024"/>
                    <a:pt x="7002" y="7010"/>
                  </a:cubicBezTo>
                  <a:lnTo>
                    <a:pt x="6954" y="6921"/>
                  </a:lnTo>
                  <a:cubicBezTo>
                    <a:pt x="6930" y="6879"/>
                    <a:pt x="6912" y="6861"/>
                    <a:pt x="6912" y="6839"/>
                  </a:cubicBezTo>
                  <a:lnTo>
                    <a:pt x="6891" y="6747"/>
                  </a:lnTo>
                  <a:lnTo>
                    <a:pt x="6849" y="6564"/>
                  </a:lnTo>
                  <a:lnTo>
                    <a:pt x="6830" y="6480"/>
                  </a:lnTo>
                  <a:cubicBezTo>
                    <a:pt x="6830" y="6472"/>
                    <a:pt x="6851" y="6436"/>
                    <a:pt x="6833" y="6379"/>
                  </a:cubicBezTo>
                  <a:cubicBezTo>
                    <a:pt x="6836" y="6367"/>
                    <a:pt x="6844" y="6368"/>
                    <a:pt x="6844" y="6359"/>
                  </a:cubicBezTo>
                  <a:lnTo>
                    <a:pt x="6851" y="6318"/>
                  </a:lnTo>
                  <a:lnTo>
                    <a:pt x="6870" y="6294"/>
                  </a:lnTo>
                  <a:lnTo>
                    <a:pt x="6986" y="6280"/>
                  </a:lnTo>
                  <a:cubicBezTo>
                    <a:pt x="6965" y="6209"/>
                    <a:pt x="7110" y="5986"/>
                    <a:pt x="7536" y="5793"/>
                  </a:cubicBezTo>
                  <a:cubicBezTo>
                    <a:pt x="7876" y="5641"/>
                    <a:pt x="8456" y="5480"/>
                    <a:pt x="9299" y="5579"/>
                  </a:cubicBezTo>
                  <a:cubicBezTo>
                    <a:pt x="10845" y="5760"/>
                    <a:pt x="11248" y="6731"/>
                    <a:pt x="11251" y="6742"/>
                  </a:cubicBezTo>
                  <a:lnTo>
                    <a:pt x="11301" y="6869"/>
                  </a:lnTo>
                  <a:cubicBezTo>
                    <a:pt x="11230" y="6936"/>
                    <a:pt x="11164" y="7002"/>
                    <a:pt x="11088" y="7067"/>
                  </a:cubicBezTo>
                  <a:cubicBezTo>
                    <a:pt x="11009" y="7132"/>
                    <a:pt x="10937" y="7201"/>
                    <a:pt x="10856" y="7261"/>
                  </a:cubicBezTo>
                  <a:cubicBezTo>
                    <a:pt x="10811" y="7289"/>
                    <a:pt x="10753" y="7328"/>
                    <a:pt x="10753" y="7370"/>
                  </a:cubicBezTo>
                  <a:cubicBezTo>
                    <a:pt x="10753" y="7412"/>
                    <a:pt x="10740" y="7440"/>
                    <a:pt x="10716" y="7479"/>
                  </a:cubicBezTo>
                  <a:cubicBezTo>
                    <a:pt x="10645" y="7631"/>
                    <a:pt x="10656" y="7786"/>
                    <a:pt x="10653" y="7937"/>
                  </a:cubicBezTo>
                  <a:cubicBezTo>
                    <a:pt x="10624" y="8087"/>
                    <a:pt x="10632" y="8238"/>
                    <a:pt x="10553" y="8385"/>
                  </a:cubicBezTo>
                  <a:cubicBezTo>
                    <a:pt x="10529" y="8461"/>
                    <a:pt x="10505" y="8527"/>
                    <a:pt x="10492" y="8607"/>
                  </a:cubicBezTo>
                  <a:cubicBezTo>
                    <a:pt x="10463" y="8685"/>
                    <a:pt x="10445" y="8770"/>
                    <a:pt x="10461" y="8843"/>
                  </a:cubicBezTo>
                  <a:cubicBezTo>
                    <a:pt x="10474" y="8973"/>
                    <a:pt x="10310" y="9142"/>
                    <a:pt x="10347" y="9290"/>
                  </a:cubicBezTo>
                  <a:cubicBezTo>
                    <a:pt x="10337" y="9445"/>
                    <a:pt x="10358" y="9596"/>
                    <a:pt x="10263" y="9723"/>
                  </a:cubicBezTo>
                  <a:lnTo>
                    <a:pt x="10092" y="9925"/>
                  </a:lnTo>
                  <a:cubicBezTo>
                    <a:pt x="10029" y="9975"/>
                    <a:pt x="9928" y="10075"/>
                    <a:pt x="9892" y="10142"/>
                  </a:cubicBezTo>
                  <a:cubicBezTo>
                    <a:pt x="9865" y="10181"/>
                    <a:pt x="9842" y="10229"/>
                    <a:pt x="9842" y="10277"/>
                  </a:cubicBezTo>
                  <a:cubicBezTo>
                    <a:pt x="9842" y="10300"/>
                    <a:pt x="9826" y="10318"/>
                    <a:pt x="9794" y="10360"/>
                  </a:cubicBezTo>
                  <a:cubicBezTo>
                    <a:pt x="9712" y="10451"/>
                    <a:pt x="9757" y="10557"/>
                    <a:pt x="9747" y="10605"/>
                  </a:cubicBezTo>
                  <a:cubicBezTo>
                    <a:pt x="9747" y="10609"/>
                    <a:pt x="9741" y="10615"/>
                    <a:pt x="9723" y="10638"/>
                  </a:cubicBezTo>
                  <a:cubicBezTo>
                    <a:pt x="9705" y="10657"/>
                    <a:pt x="9689" y="10707"/>
                    <a:pt x="9699" y="10731"/>
                  </a:cubicBezTo>
                  <a:cubicBezTo>
                    <a:pt x="9705" y="10758"/>
                    <a:pt x="9705" y="10758"/>
                    <a:pt x="9702" y="10763"/>
                  </a:cubicBezTo>
                  <a:lnTo>
                    <a:pt x="9697" y="10775"/>
                  </a:lnTo>
                  <a:cubicBezTo>
                    <a:pt x="9694" y="10769"/>
                    <a:pt x="9697" y="10762"/>
                    <a:pt x="9691" y="10756"/>
                  </a:cubicBezTo>
                  <a:cubicBezTo>
                    <a:pt x="9628" y="10657"/>
                    <a:pt x="9386" y="10546"/>
                    <a:pt x="9207" y="10510"/>
                  </a:cubicBezTo>
                  <a:cubicBezTo>
                    <a:pt x="9062" y="10480"/>
                    <a:pt x="8864" y="10486"/>
                    <a:pt x="8690" y="10491"/>
                  </a:cubicBezTo>
                  <a:cubicBezTo>
                    <a:pt x="8627" y="10492"/>
                    <a:pt x="8564" y="10495"/>
                    <a:pt x="8509" y="10495"/>
                  </a:cubicBezTo>
                  <a:cubicBezTo>
                    <a:pt x="8411" y="10496"/>
                    <a:pt x="8340" y="10504"/>
                    <a:pt x="8271" y="10511"/>
                  </a:cubicBezTo>
                  <a:cubicBezTo>
                    <a:pt x="8237" y="10515"/>
                    <a:pt x="8203" y="10521"/>
                    <a:pt x="8161" y="10523"/>
                  </a:cubicBezTo>
                  <a:cubicBezTo>
                    <a:pt x="8121" y="10527"/>
                    <a:pt x="8071" y="10524"/>
                    <a:pt x="8021" y="10521"/>
                  </a:cubicBezTo>
                  <a:cubicBezTo>
                    <a:pt x="7955" y="10517"/>
                    <a:pt x="7887" y="10513"/>
                    <a:pt x="7818" y="10521"/>
                  </a:cubicBezTo>
                  <a:cubicBezTo>
                    <a:pt x="7752" y="10528"/>
                    <a:pt x="7597" y="10553"/>
                    <a:pt x="7523" y="10584"/>
                  </a:cubicBezTo>
                  <a:cubicBezTo>
                    <a:pt x="7434" y="10620"/>
                    <a:pt x="7384" y="10666"/>
                    <a:pt x="7373" y="10719"/>
                  </a:cubicBezTo>
                  <a:cubicBezTo>
                    <a:pt x="7363" y="10764"/>
                    <a:pt x="7363" y="10834"/>
                    <a:pt x="7389" y="10890"/>
                  </a:cubicBezTo>
                  <a:cubicBezTo>
                    <a:pt x="7392" y="10894"/>
                    <a:pt x="7394" y="10896"/>
                    <a:pt x="7397" y="10899"/>
                  </a:cubicBezTo>
                  <a:cubicBezTo>
                    <a:pt x="7297" y="10863"/>
                    <a:pt x="7210" y="10824"/>
                    <a:pt x="7168" y="10799"/>
                  </a:cubicBezTo>
                  <a:close/>
                  <a:moveTo>
                    <a:pt x="9296" y="11274"/>
                  </a:moveTo>
                  <a:cubicBezTo>
                    <a:pt x="9246" y="11294"/>
                    <a:pt x="9193" y="11314"/>
                    <a:pt x="9138" y="11329"/>
                  </a:cubicBezTo>
                  <a:cubicBezTo>
                    <a:pt x="9062" y="11357"/>
                    <a:pt x="8946" y="11370"/>
                    <a:pt x="8825" y="11374"/>
                  </a:cubicBezTo>
                  <a:cubicBezTo>
                    <a:pt x="8511" y="11319"/>
                    <a:pt x="8232" y="11278"/>
                    <a:pt x="8029" y="11199"/>
                  </a:cubicBezTo>
                  <a:cubicBezTo>
                    <a:pt x="8026" y="11197"/>
                    <a:pt x="8024" y="11196"/>
                    <a:pt x="8018" y="11195"/>
                  </a:cubicBezTo>
                  <a:cubicBezTo>
                    <a:pt x="7955" y="11154"/>
                    <a:pt x="7881" y="11113"/>
                    <a:pt x="7813" y="11087"/>
                  </a:cubicBezTo>
                  <a:cubicBezTo>
                    <a:pt x="7718" y="11047"/>
                    <a:pt x="7642" y="11016"/>
                    <a:pt x="7565" y="10983"/>
                  </a:cubicBezTo>
                  <a:cubicBezTo>
                    <a:pt x="7565" y="10968"/>
                    <a:pt x="7568" y="10953"/>
                    <a:pt x="7565" y="10939"/>
                  </a:cubicBezTo>
                  <a:cubicBezTo>
                    <a:pt x="7560" y="10916"/>
                    <a:pt x="7544" y="10900"/>
                    <a:pt x="7531" y="10889"/>
                  </a:cubicBezTo>
                  <a:cubicBezTo>
                    <a:pt x="7526" y="10883"/>
                    <a:pt x="7521" y="10878"/>
                    <a:pt x="7518" y="10874"/>
                  </a:cubicBezTo>
                  <a:cubicBezTo>
                    <a:pt x="7499" y="10836"/>
                    <a:pt x="7494" y="10777"/>
                    <a:pt x="7505" y="10727"/>
                  </a:cubicBezTo>
                  <a:cubicBezTo>
                    <a:pt x="7513" y="10693"/>
                    <a:pt x="7544" y="10666"/>
                    <a:pt x="7602" y="10641"/>
                  </a:cubicBezTo>
                  <a:cubicBezTo>
                    <a:pt x="7642" y="10626"/>
                    <a:pt x="7763" y="10602"/>
                    <a:pt x="7837" y="10593"/>
                  </a:cubicBezTo>
                  <a:cubicBezTo>
                    <a:pt x="7876" y="10588"/>
                    <a:pt x="7929" y="10592"/>
                    <a:pt x="7987" y="10594"/>
                  </a:cubicBezTo>
                  <a:cubicBezTo>
                    <a:pt x="8047" y="10598"/>
                    <a:pt x="8108" y="10602"/>
                    <a:pt x="8171" y="10596"/>
                  </a:cubicBezTo>
                  <a:cubicBezTo>
                    <a:pt x="8216" y="10592"/>
                    <a:pt x="8256" y="10587"/>
                    <a:pt x="8292" y="10583"/>
                  </a:cubicBezTo>
                  <a:cubicBezTo>
                    <a:pt x="8358" y="10575"/>
                    <a:pt x="8419" y="10567"/>
                    <a:pt x="8493" y="10568"/>
                  </a:cubicBezTo>
                  <a:cubicBezTo>
                    <a:pt x="8548" y="10566"/>
                    <a:pt x="8617" y="10567"/>
                    <a:pt x="8685" y="10565"/>
                  </a:cubicBezTo>
                  <a:cubicBezTo>
                    <a:pt x="8843" y="10559"/>
                    <a:pt x="9022" y="10554"/>
                    <a:pt x="9136" y="10578"/>
                  </a:cubicBezTo>
                  <a:cubicBezTo>
                    <a:pt x="9280" y="10607"/>
                    <a:pt x="9486" y="10701"/>
                    <a:pt x="9536" y="10778"/>
                  </a:cubicBezTo>
                  <a:cubicBezTo>
                    <a:pt x="9573" y="10834"/>
                    <a:pt x="9560" y="10918"/>
                    <a:pt x="9546" y="10992"/>
                  </a:cubicBezTo>
                  <a:cubicBezTo>
                    <a:pt x="9541" y="11029"/>
                    <a:pt x="9536" y="11064"/>
                    <a:pt x="9536" y="11095"/>
                  </a:cubicBezTo>
                  <a:lnTo>
                    <a:pt x="9536" y="11108"/>
                  </a:lnTo>
                  <a:cubicBezTo>
                    <a:pt x="9507" y="11157"/>
                    <a:pt x="9465" y="11196"/>
                    <a:pt x="9462" y="11201"/>
                  </a:cubicBezTo>
                  <a:lnTo>
                    <a:pt x="9386" y="11232"/>
                  </a:lnTo>
                  <a:lnTo>
                    <a:pt x="9296" y="11274"/>
                  </a:lnTo>
                  <a:close/>
                  <a:moveTo>
                    <a:pt x="12026" y="12284"/>
                  </a:moveTo>
                  <a:cubicBezTo>
                    <a:pt x="11994" y="12328"/>
                    <a:pt x="11962" y="12364"/>
                    <a:pt x="11931" y="12387"/>
                  </a:cubicBezTo>
                  <a:cubicBezTo>
                    <a:pt x="11917" y="12387"/>
                    <a:pt x="11902" y="12383"/>
                    <a:pt x="11889" y="12383"/>
                  </a:cubicBezTo>
                  <a:cubicBezTo>
                    <a:pt x="11675" y="12376"/>
                    <a:pt x="11485" y="12383"/>
                    <a:pt x="11314" y="12383"/>
                  </a:cubicBezTo>
                  <a:cubicBezTo>
                    <a:pt x="10966" y="12387"/>
                    <a:pt x="10756" y="12341"/>
                    <a:pt x="10545" y="12220"/>
                  </a:cubicBezTo>
                  <a:cubicBezTo>
                    <a:pt x="10476" y="12181"/>
                    <a:pt x="10416" y="12136"/>
                    <a:pt x="10353" y="12089"/>
                  </a:cubicBezTo>
                  <a:cubicBezTo>
                    <a:pt x="10353" y="12039"/>
                    <a:pt x="10347" y="11997"/>
                    <a:pt x="10289" y="11943"/>
                  </a:cubicBezTo>
                  <a:cubicBezTo>
                    <a:pt x="10239" y="11897"/>
                    <a:pt x="10202" y="11842"/>
                    <a:pt x="10181" y="11788"/>
                  </a:cubicBezTo>
                  <a:cubicBezTo>
                    <a:pt x="10168" y="11751"/>
                    <a:pt x="10171" y="11676"/>
                    <a:pt x="10192" y="11641"/>
                  </a:cubicBezTo>
                  <a:cubicBezTo>
                    <a:pt x="10213" y="11609"/>
                    <a:pt x="10218" y="11609"/>
                    <a:pt x="10316" y="11612"/>
                  </a:cubicBezTo>
                  <a:lnTo>
                    <a:pt x="10361" y="11612"/>
                  </a:lnTo>
                  <a:cubicBezTo>
                    <a:pt x="10408" y="11612"/>
                    <a:pt x="10453" y="11612"/>
                    <a:pt x="10500" y="11612"/>
                  </a:cubicBezTo>
                  <a:cubicBezTo>
                    <a:pt x="10566" y="11612"/>
                    <a:pt x="10629" y="11611"/>
                    <a:pt x="10695" y="11612"/>
                  </a:cubicBezTo>
                  <a:cubicBezTo>
                    <a:pt x="10743" y="11613"/>
                    <a:pt x="10779" y="11619"/>
                    <a:pt x="10822" y="11625"/>
                  </a:cubicBezTo>
                  <a:cubicBezTo>
                    <a:pt x="10869" y="11631"/>
                    <a:pt x="10922" y="11639"/>
                    <a:pt x="10990" y="11641"/>
                  </a:cubicBezTo>
                  <a:cubicBezTo>
                    <a:pt x="11038" y="11641"/>
                    <a:pt x="11088" y="11639"/>
                    <a:pt x="11138" y="11638"/>
                  </a:cubicBezTo>
                  <a:cubicBezTo>
                    <a:pt x="11204" y="11635"/>
                    <a:pt x="11272" y="11633"/>
                    <a:pt x="11327" y="11638"/>
                  </a:cubicBezTo>
                  <a:cubicBezTo>
                    <a:pt x="11367" y="11642"/>
                    <a:pt x="11401" y="11646"/>
                    <a:pt x="11435" y="11650"/>
                  </a:cubicBezTo>
                  <a:cubicBezTo>
                    <a:pt x="11504" y="11659"/>
                    <a:pt x="11575" y="11666"/>
                    <a:pt x="11665" y="11666"/>
                  </a:cubicBezTo>
                  <a:cubicBezTo>
                    <a:pt x="11670" y="11666"/>
                    <a:pt x="11678" y="11666"/>
                    <a:pt x="11683" y="11666"/>
                  </a:cubicBezTo>
                  <a:cubicBezTo>
                    <a:pt x="11812" y="11666"/>
                    <a:pt x="12044" y="11704"/>
                    <a:pt x="12163" y="11744"/>
                  </a:cubicBezTo>
                  <a:cubicBezTo>
                    <a:pt x="12286" y="11786"/>
                    <a:pt x="12305" y="11861"/>
                    <a:pt x="12218" y="11972"/>
                  </a:cubicBezTo>
                  <a:cubicBezTo>
                    <a:pt x="12186" y="12014"/>
                    <a:pt x="12163" y="12061"/>
                    <a:pt x="12139" y="12105"/>
                  </a:cubicBezTo>
                  <a:cubicBezTo>
                    <a:pt x="12112" y="12155"/>
                    <a:pt x="12089" y="12203"/>
                    <a:pt x="12052" y="12246"/>
                  </a:cubicBezTo>
                  <a:cubicBezTo>
                    <a:pt x="12047" y="12258"/>
                    <a:pt x="12036" y="12269"/>
                    <a:pt x="12026" y="12284"/>
                  </a:cubicBezTo>
                  <a:close/>
                  <a:moveTo>
                    <a:pt x="13435" y="12134"/>
                  </a:moveTo>
                  <a:cubicBezTo>
                    <a:pt x="13482" y="12136"/>
                    <a:pt x="13501" y="12140"/>
                    <a:pt x="13532" y="12146"/>
                  </a:cubicBezTo>
                  <a:cubicBezTo>
                    <a:pt x="13553" y="12151"/>
                    <a:pt x="13577" y="12157"/>
                    <a:pt x="13609" y="12160"/>
                  </a:cubicBezTo>
                  <a:lnTo>
                    <a:pt x="13683" y="12171"/>
                  </a:lnTo>
                  <a:cubicBezTo>
                    <a:pt x="13893" y="12202"/>
                    <a:pt x="14096" y="12232"/>
                    <a:pt x="14231" y="12317"/>
                  </a:cubicBezTo>
                  <a:cubicBezTo>
                    <a:pt x="14291" y="12355"/>
                    <a:pt x="14310" y="12422"/>
                    <a:pt x="14286" y="12518"/>
                  </a:cubicBezTo>
                  <a:cubicBezTo>
                    <a:pt x="14281" y="12543"/>
                    <a:pt x="14262" y="12558"/>
                    <a:pt x="14246" y="12575"/>
                  </a:cubicBezTo>
                  <a:cubicBezTo>
                    <a:pt x="13975" y="12647"/>
                    <a:pt x="13683" y="12688"/>
                    <a:pt x="13385" y="12684"/>
                  </a:cubicBezTo>
                  <a:cubicBezTo>
                    <a:pt x="13232" y="12680"/>
                    <a:pt x="13085" y="12665"/>
                    <a:pt x="12953" y="12634"/>
                  </a:cubicBezTo>
                  <a:cubicBezTo>
                    <a:pt x="12903" y="12623"/>
                    <a:pt x="12858" y="12606"/>
                    <a:pt x="12811" y="12591"/>
                  </a:cubicBezTo>
                  <a:lnTo>
                    <a:pt x="12871" y="12591"/>
                  </a:lnTo>
                  <a:cubicBezTo>
                    <a:pt x="12871" y="12566"/>
                    <a:pt x="12869" y="12542"/>
                    <a:pt x="12866" y="12516"/>
                  </a:cubicBezTo>
                  <a:cubicBezTo>
                    <a:pt x="12866" y="12510"/>
                    <a:pt x="12866" y="12505"/>
                    <a:pt x="12866" y="12499"/>
                  </a:cubicBezTo>
                  <a:cubicBezTo>
                    <a:pt x="12905" y="12474"/>
                    <a:pt x="12942" y="12446"/>
                    <a:pt x="12958" y="12416"/>
                  </a:cubicBezTo>
                  <a:cubicBezTo>
                    <a:pt x="13019" y="12308"/>
                    <a:pt x="13098" y="12251"/>
                    <a:pt x="13190" y="12133"/>
                  </a:cubicBezTo>
                  <a:cubicBezTo>
                    <a:pt x="13200" y="12133"/>
                    <a:pt x="13203" y="12132"/>
                    <a:pt x="13216" y="12132"/>
                  </a:cubicBezTo>
                  <a:cubicBezTo>
                    <a:pt x="13287" y="12133"/>
                    <a:pt x="13364" y="12133"/>
                    <a:pt x="13435" y="12134"/>
                  </a:cubicBezTo>
                  <a:close/>
                  <a:moveTo>
                    <a:pt x="15392" y="8042"/>
                  </a:moveTo>
                  <a:cubicBezTo>
                    <a:pt x="15324" y="8086"/>
                    <a:pt x="15269" y="8135"/>
                    <a:pt x="15213" y="8182"/>
                  </a:cubicBezTo>
                  <a:cubicBezTo>
                    <a:pt x="15153" y="8223"/>
                    <a:pt x="15089" y="8286"/>
                    <a:pt x="15095" y="8340"/>
                  </a:cubicBezTo>
                  <a:cubicBezTo>
                    <a:pt x="15084" y="8446"/>
                    <a:pt x="14931" y="8520"/>
                    <a:pt x="14813" y="8627"/>
                  </a:cubicBezTo>
                  <a:lnTo>
                    <a:pt x="14581" y="8934"/>
                  </a:lnTo>
                  <a:cubicBezTo>
                    <a:pt x="14541" y="8990"/>
                    <a:pt x="14515" y="9043"/>
                    <a:pt x="14473" y="9089"/>
                  </a:cubicBezTo>
                  <a:cubicBezTo>
                    <a:pt x="14418" y="9141"/>
                    <a:pt x="14412" y="9215"/>
                    <a:pt x="14410" y="9264"/>
                  </a:cubicBezTo>
                  <a:cubicBezTo>
                    <a:pt x="14404" y="9319"/>
                    <a:pt x="14402" y="9371"/>
                    <a:pt x="14378" y="9419"/>
                  </a:cubicBezTo>
                  <a:cubicBezTo>
                    <a:pt x="14365" y="9450"/>
                    <a:pt x="14365" y="9446"/>
                    <a:pt x="14325" y="9476"/>
                  </a:cubicBezTo>
                  <a:cubicBezTo>
                    <a:pt x="14275" y="9509"/>
                    <a:pt x="14275" y="9546"/>
                    <a:pt x="14267" y="9570"/>
                  </a:cubicBezTo>
                  <a:cubicBezTo>
                    <a:pt x="14217" y="9673"/>
                    <a:pt x="14112" y="9762"/>
                    <a:pt x="14015" y="9861"/>
                  </a:cubicBezTo>
                  <a:cubicBezTo>
                    <a:pt x="13970" y="9915"/>
                    <a:pt x="13912" y="9940"/>
                    <a:pt x="13872" y="10027"/>
                  </a:cubicBezTo>
                  <a:cubicBezTo>
                    <a:pt x="13870" y="10067"/>
                    <a:pt x="13780" y="10088"/>
                    <a:pt x="13733" y="10164"/>
                  </a:cubicBezTo>
                  <a:cubicBezTo>
                    <a:pt x="13664" y="10285"/>
                    <a:pt x="13614" y="10358"/>
                    <a:pt x="13522" y="10466"/>
                  </a:cubicBezTo>
                  <a:cubicBezTo>
                    <a:pt x="13467" y="10526"/>
                    <a:pt x="13443" y="10589"/>
                    <a:pt x="13414" y="10629"/>
                  </a:cubicBezTo>
                  <a:cubicBezTo>
                    <a:pt x="13388" y="10663"/>
                    <a:pt x="13332" y="10711"/>
                    <a:pt x="13282" y="10763"/>
                  </a:cubicBezTo>
                  <a:cubicBezTo>
                    <a:pt x="13098" y="10953"/>
                    <a:pt x="12824" y="11178"/>
                    <a:pt x="12818" y="11420"/>
                  </a:cubicBezTo>
                  <a:cubicBezTo>
                    <a:pt x="12803" y="11537"/>
                    <a:pt x="12808" y="11646"/>
                    <a:pt x="12800" y="11753"/>
                  </a:cubicBezTo>
                  <a:lnTo>
                    <a:pt x="12795" y="11836"/>
                  </a:lnTo>
                  <a:cubicBezTo>
                    <a:pt x="12792" y="11862"/>
                    <a:pt x="12792" y="11852"/>
                    <a:pt x="12776" y="11884"/>
                  </a:cubicBezTo>
                  <a:cubicBezTo>
                    <a:pt x="12758" y="11904"/>
                    <a:pt x="12739" y="11980"/>
                    <a:pt x="12739" y="11980"/>
                  </a:cubicBezTo>
                  <a:cubicBezTo>
                    <a:pt x="12734" y="11996"/>
                    <a:pt x="12724" y="12011"/>
                    <a:pt x="12708" y="12029"/>
                  </a:cubicBezTo>
                  <a:cubicBezTo>
                    <a:pt x="12647" y="12101"/>
                    <a:pt x="12484" y="12234"/>
                    <a:pt x="12421" y="12330"/>
                  </a:cubicBezTo>
                  <a:cubicBezTo>
                    <a:pt x="12415" y="12330"/>
                    <a:pt x="12434" y="12321"/>
                    <a:pt x="12413" y="12329"/>
                  </a:cubicBezTo>
                  <a:cubicBezTo>
                    <a:pt x="12379" y="12341"/>
                    <a:pt x="12336" y="12355"/>
                    <a:pt x="12297" y="12367"/>
                  </a:cubicBezTo>
                  <a:cubicBezTo>
                    <a:pt x="12257" y="12378"/>
                    <a:pt x="12215" y="12390"/>
                    <a:pt x="12184" y="12395"/>
                  </a:cubicBezTo>
                  <a:cubicBezTo>
                    <a:pt x="12178" y="12396"/>
                    <a:pt x="12176" y="12396"/>
                    <a:pt x="12173" y="12398"/>
                  </a:cubicBezTo>
                  <a:cubicBezTo>
                    <a:pt x="12178" y="12396"/>
                    <a:pt x="12186" y="12396"/>
                    <a:pt x="12194" y="12396"/>
                  </a:cubicBezTo>
                  <a:cubicBezTo>
                    <a:pt x="12213" y="12395"/>
                    <a:pt x="12244" y="12396"/>
                    <a:pt x="12268" y="12400"/>
                  </a:cubicBezTo>
                  <a:cubicBezTo>
                    <a:pt x="12294" y="12403"/>
                    <a:pt x="12376" y="12421"/>
                    <a:pt x="12402" y="12443"/>
                  </a:cubicBezTo>
                  <a:cubicBezTo>
                    <a:pt x="12413" y="12450"/>
                    <a:pt x="12415" y="12459"/>
                    <a:pt x="12423" y="12466"/>
                  </a:cubicBezTo>
                  <a:cubicBezTo>
                    <a:pt x="12315" y="12437"/>
                    <a:pt x="12202" y="12416"/>
                    <a:pt x="12081" y="12403"/>
                  </a:cubicBezTo>
                  <a:cubicBezTo>
                    <a:pt x="12115" y="12370"/>
                    <a:pt x="12144" y="12337"/>
                    <a:pt x="12162" y="12309"/>
                  </a:cubicBezTo>
                  <a:cubicBezTo>
                    <a:pt x="12170" y="12297"/>
                    <a:pt x="12178" y="12286"/>
                    <a:pt x="12186" y="12278"/>
                  </a:cubicBezTo>
                  <a:cubicBezTo>
                    <a:pt x="12228" y="12230"/>
                    <a:pt x="12255" y="12177"/>
                    <a:pt x="12281" y="12125"/>
                  </a:cubicBezTo>
                  <a:cubicBezTo>
                    <a:pt x="12302" y="12081"/>
                    <a:pt x="12326" y="12040"/>
                    <a:pt x="12355" y="12002"/>
                  </a:cubicBezTo>
                  <a:cubicBezTo>
                    <a:pt x="12468" y="11856"/>
                    <a:pt x="12431" y="11751"/>
                    <a:pt x="12244" y="11687"/>
                  </a:cubicBezTo>
                  <a:cubicBezTo>
                    <a:pt x="12115" y="11643"/>
                    <a:pt x="11854" y="11596"/>
                    <a:pt x="11678" y="11596"/>
                  </a:cubicBezTo>
                  <a:cubicBezTo>
                    <a:pt x="11675" y="11596"/>
                    <a:pt x="11672" y="11596"/>
                    <a:pt x="11670" y="11596"/>
                  </a:cubicBezTo>
                  <a:cubicBezTo>
                    <a:pt x="11599" y="11595"/>
                    <a:pt x="11535" y="11590"/>
                    <a:pt x="11470" y="11581"/>
                  </a:cubicBezTo>
                  <a:cubicBezTo>
                    <a:pt x="11433" y="11576"/>
                    <a:pt x="11393" y="11572"/>
                    <a:pt x="11351" y="11568"/>
                  </a:cubicBezTo>
                  <a:cubicBezTo>
                    <a:pt x="11277" y="11561"/>
                    <a:pt x="11198" y="11564"/>
                    <a:pt x="11124" y="11567"/>
                  </a:cubicBezTo>
                  <a:cubicBezTo>
                    <a:pt x="11080" y="11568"/>
                    <a:pt x="11035" y="11571"/>
                    <a:pt x="10993" y="11569"/>
                  </a:cubicBezTo>
                  <a:cubicBezTo>
                    <a:pt x="10943" y="11568"/>
                    <a:pt x="10906" y="11563"/>
                    <a:pt x="10861" y="11556"/>
                  </a:cubicBezTo>
                  <a:cubicBezTo>
                    <a:pt x="10816" y="11550"/>
                    <a:pt x="10766" y="11542"/>
                    <a:pt x="10700" y="11541"/>
                  </a:cubicBezTo>
                  <a:cubicBezTo>
                    <a:pt x="10632" y="11539"/>
                    <a:pt x="10563" y="11539"/>
                    <a:pt x="10495" y="11541"/>
                  </a:cubicBezTo>
                  <a:cubicBezTo>
                    <a:pt x="10450" y="11541"/>
                    <a:pt x="10405" y="11542"/>
                    <a:pt x="10361" y="11541"/>
                  </a:cubicBezTo>
                  <a:lnTo>
                    <a:pt x="10318" y="11541"/>
                  </a:lnTo>
                  <a:cubicBezTo>
                    <a:pt x="10221" y="11538"/>
                    <a:pt x="10100" y="11537"/>
                    <a:pt x="10047" y="11621"/>
                  </a:cubicBezTo>
                  <a:cubicBezTo>
                    <a:pt x="10015" y="11669"/>
                    <a:pt x="10013" y="11756"/>
                    <a:pt x="10031" y="11804"/>
                  </a:cubicBezTo>
                  <a:cubicBezTo>
                    <a:pt x="10042" y="11831"/>
                    <a:pt x="10068" y="11854"/>
                    <a:pt x="10084" y="11880"/>
                  </a:cubicBezTo>
                  <a:cubicBezTo>
                    <a:pt x="10042" y="11847"/>
                    <a:pt x="9997" y="11812"/>
                    <a:pt x="9950" y="11778"/>
                  </a:cubicBezTo>
                  <a:cubicBezTo>
                    <a:pt x="9836" y="11698"/>
                    <a:pt x="9699" y="11615"/>
                    <a:pt x="9520" y="11547"/>
                  </a:cubicBezTo>
                  <a:cubicBezTo>
                    <a:pt x="9470" y="11528"/>
                    <a:pt x="9415" y="11515"/>
                    <a:pt x="9362" y="11498"/>
                  </a:cubicBezTo>
                  <a:cubicBezTo>
                    <a:pt x="9375" y="11494"/>
                    <a:pt x="9383" y="11489"/>
                    <a:pt x="9396" y="11485"/>
                  </a:cubicBezTo>
                  <a:cubicBezTo>
                    <a:pt x="9460" y="11473"/>
                    <a:pt x="9523" y="11458"/>
                    <a:pt x="9581" y="11429"/>
                  </a:cubicBezTo>
                  <a:cubicBezTo>
                    <a:pt x="9620" y="11410"/>
                    <a:pt x="9641" y="11393"/>
                    <a:pt x="9657" y="11376"/>
                  </a:cubicBezTo>
                  <a:lnTo>
                    <a:pt x="9734" y="11341"/>
                  </a:lnTo>
                  <a:cubicBezTo>
                    <a:pt x="9842" y="11291"/>
                    <a:pt x="9842" y="11230"/>
                    <a:pt x="9876" y="11191"/>
                  </a:cubicBezTo>
                  <a:cubicBezTo>
                    <a:pt x="9905" y="11151"/>
                    <a:pt x="9923" y="11112"/>
                    <a:pt x="9926" y="11075"/>
                  </a:cubicBezTo>
                  <a:cubicBezTo>
                    <a:pt x="9939" y="10999"/>
                    <a:pt x="9971" y="10925"/>
                    <a:pt x="10002" y="10852"/>
                  </a:cubicBezTo>
                  <a:lnTo>
                    <a:pt x="10026" y="10797"/>
                  </a:lnTo>
                  <a:cubicBezTo>
                    <a:pt x="10042" y="10764"/>
                    <a:pt x="10026" y="10727"/>
                    <a:pt x="10023" y="10716"/>
                  </a:cubicBezTo>
                  <a:cubicBezTo>
                    <a:pt x="10007" y="10708"/>
                    <a:pt x="10039" y="10701"/>
                    <a:pt x="10063" y="10622"/>
                  </a:cubicBezTo>
                  <a:cubicBezTo>
                    <a:pt x="10068" y="10519"/>
                    <a:pt x="10031" y="10469"/>
                    <a:pt x="10076" y="10416"/>
                  </a:cubicBezTo>
                  <a:cubicBezTo>
                    <a:pt x="10097" y="10386"/>
                    <a:pt x="10139" y="10331"/>
                    <a:pt x="10134" y="10278"/>
                  </a:cubicBezTo>
                  <a:cubicBezTo>
                    <a:pt x="10131" y="10250"/>
                    <a:pt x="10142" y="10222"/>
                    <a:pt x="10160" y="10189"/>
                  </a:cubicBezTo>
                  <a:cubicBezTo>
                    <a:pt x="10205" y="10108"/>
                    <a:pt x="10237" y="10072"/>
                    <a:pt x="10326" y="9989"/>
                  </a:cubicBezTo>
                  <a:lnTo>
                    <a:pt x="10492" y="9767"/>
                  </a:lnTo>
                  <a:cubicBezTo>
                    <a:pt x="10592" y="9603"/>
                    <a:pt x="10550" y="9443"/>
                    <a:pt x="10550" y="9297"/>
                  </a:cubicBezTo>
                  <a:cubicBezTo>
                    <a:pt x="10505" y="9137"/>
                    <a:pt x="10645" y="9019"/>
                    <a:pt x="10627" y="8843"/>
                  </a:cubicBezTo>
                  <a:cubicBezTo>
                    <a:pt x="10603" y="8764"/>
                    <a:pt x="10619" y="8698"/>
                    <a:pt x="10637" y="8627"/>
                  </a:cubicBezTo>
                  <a:cubicBezTo>
                    <a:pt x="10642" y="8555"/>
                    <a:pt x="10666" y="8471"/>
                    <a:pt x="10682" y="8396"/>
                  </a:cubicBezTo>
                  <a:cubicBezTo>
                    <a:pt x="10748" y="8248"/>
                    <a:pt x="10729" y="8091"/>
                    <a:pt x="10745" y="7939"/>
                  </a:cubicBezTo>
                  <a:cubicBezTo>
                    <a:pt x="10737" y="7788"/>
                    <a:pt x="10714" y="7636"/>
                    <a:pt x="10769" y="7490"/>
                  </a:cubicBezTo>
                  <a:cubicBezTo>
                    <a:pt x="10787" y="7456"/>
                    <a:pt x="10803" y="7409"/>
                    <a:pt x="10798" y="7374"/>
                  </a:cubicBezTo>
                  <a:cubicBezTo>
                    <a:pt x="10795" y="7338"/>
                    <a:pt x="10835" y="7312"/>
                    <a:pt x="10882" y="7280"/>
                  </a:cubicBezTo>
                  <a:cubicBezTo>
                    <a:pt x="10964" y="7213"/>
                    <a:pt x="11027" y="7145"/>
                    <a:pt x="11101" y="7077"/>
                  </a:cubicBezTo>
                  <a:cubicBezTo>
                    <a:pt x="11167" y="7014"/>
                    <a:pt x="11227" y="6949"/>
                    <a:pt x="11285" y="6884"/>
                  </a:cubicBezTo>
                  <a:lnTo>
                    <a:pt x="11327" y="6988"/>
                  </a:lnTo>
                  <a:lnTo>
                    <a:pt x="11717" y="6828"/>
                  </a:lnTo>
                  <a:cubicBezTo>
                    <a:pt x="12518" y="6499"/>
                    <a:pt x="13224" y="6577"/>
                    <a:pt x="14323" y="6847"/>
                  </a:cubicBezTo>
                  <a:cubicBezTo>
                    <a:pt x="15192" y="7061"/>
                    <a:pt x="15587" y="7815"/>
                    <a:pt x="15590" y="7821"/>
                  </a:cubicBezTo>
                  <a:lnTo>
                    <a:pt x="15629" y="7899"/>
                  </a:lnTo>
                  <a:lnTo>
                    <a:pt x="15682" y="7908"/>
                  </a:lnTo>
                  <a:cubicBezTo>
                    <a:pt x="15585" y="7947"/>
                    <a:pt x="15469" y="7985"/>
                    <a:pt x="15392" y="8042"/>
                  </a:cubicBezTo>
                  <a:close/>
                </a:path>
              </a:pathLst>
            </a:custGeom>
            <a:solidFill>
              <a:srgbClr val="BC6B2E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/>
              </a:pPr>
              <a:endParaRPr dirty="0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4A9C5E9-9724-43D6-B44C-2A7B494C8D73}"/>
              </a:ext>
            </a:extLst>
          </p:cNvPr>
          <p:cNvGrpSpPr/>
          <p:nvPr/>
        </p:nvGrpSpPr>
        <p:grpSpPr>
          <a:xfrm>
            <a:off x="5538213" y="4398820"/>
            <a:ext cx="963579" cy="1913498"/>
            <a:chOff x="3742347" y="4407964"/>
            <a:chExt cx="963579" cy="1913498"/>
          </a:xfrm>
        </p:grpSpPr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35F42701-9478-4ECA-9DF1-2C7455376EE9}"/>
                </a:ext>
              </a:extLst>
            </p:cNvPr>
            <p:cNvSpPr/>
            <p:nvPr/>
          </p:nvSpPr>
          <p:spPr>
            <a:xfrm>
              <a:off x="3752998" y="4418631"/>
              <a:ext cx="938560" cy="1724995"/>
            </a:xfrm>
            <a:custGeom>
              <a:avLst/>
              <a:gdLst>
                <a:gd name="connsiteX0" fmla="*/ 456521 w 938560"/>
                <a:gd name="connsiteY0" fmla="*/ 163 h 1724995"/>
                <a:gd name="connsiteX1" fmla="*/ 490009 w 938560"/>
                <a:gd name="connsiteY1" fmla="*/ 25383 h 1724995"/>
                <a:gd name="connsiteX2" fmla="*/ 508656 w 938560"/>
                <a:gd name="connsiteY2" fmla="*/ 213609 h 1724995"/>
                <a:gd name="connsiteX3" fmla="*/ 522213 w 938560"/>
                <a:gd name="connsiteY3" fmla="*/ 388125 h 1724995"/>
                <a:gd name="connsiteX4" fmla="*/ 539149 w 938560"/>
                <a:gd name="connsiteY4" fmla="*/ 540705 h 1724995"/>
                <a:gd name="connsiteX5" fmla="*/ 574775 w 938560"/>
                <a:gd name="connsiteY5" fmla="*/ 489845 h 1724995"/>
                <a:gd name="connsiteX6" fmla="*/ 667966 w 938560"/>
                <a:gd name="connsiteY6" fmla="*/ 498337 h 1724995"/>
                <a:gd name="connsiteX7" fmla="*/ 722239 w 938560"/>
                <a:gd name="connsiteY7" fmla="*/ 608460 h 1724995"/>
                <a:gd name="connsiteX8" fmla="*/ 722239 w 938560"/>
                <a:gd name="connsiteY8" fmla="*/ 716902 h 1724995"/>
                <a:gd name="connsiteX9" fmla="*/ 818852 w 938560"/>
                <a:gd name="connsiteY9" fmla="*/ 732204 h 1724995"/>
                <a:gd name="connsiteX10" fmla="*/ 896511 w 938560"/>
                <a:gd name="connsiteY10" fmla="*/ 833924 h 1724995"/>
                <a:gd name="connsiteX11" fmla="*/ 925732 w 938560"/>
                <a:gd name="connsiteY11" fmla="*/ 1026573 h 1724995"/>
                <a:gd name="connsiteX12" fmla="*/ 925732 w 938560"/>
                <a:gd name="connsiteY12" fmla="*/ 1252657 h 1724995"/>
                <a:gd name="connsiteX13" fmla="*/ 868036 w 938560"/>
                <a:gd name="connsiteY13" fmla="*/ 1591782 h 1724995"/>
                <a:gd name="connsiteX14" fmla="*/ 863086 w 938560"/>
                <a:gd name="connsiteY14" fmla="*/ 1690029 h 1724995"/>
                <a:gd name="connsiteX15" fmla="*/ 861574 w 938560"/>
                <a:gd name="connsiteY15" fmla="*/ 1724995 h 1724995"/>
                <a:gd name="connsiteX16" fmla="*/ 386337 w 938560"/>
                <a:gd name="connsiteY16" fmla="*/ 1724995 h 1724995"/>
                <a:gd name="connsiteX17" fmla="*/ 386711 w 938560"/>
                <a:gd name="connsiteY17" fmla="*/ 1722691 h 1724995"/>
                <a:gd name="connsiteX18" fmla="*/ 408752 w 938560"/>
                <a:gd name="connsiteY18" fmla="*/ 1552775 h 1724995"/>
                <a:gd name="connsiteX19" fmla="*/ 386639 w 938560"/>
                <a:gd name="connsiteY19" fmla="*/ 1442563 h 1724995"/>
                <a:gd name="connsiteX20" fmla="*/ 239175 w 938560"/>
                <a:gd name="connsiteY20" fmla="*/ 1244254 h 1724995"/>
                <a:gd name="connsiteX21" fmla="*/ 193414 w 938560"/>
                <a:gd name="connsiteY21" fmla="*/ 1088224 h 1724995"/>
                <a:gd name="connsiteX22" fmla="*/ 218817 w 938560"/>
                <a:gd name="connsiteY22" fmla="*/ 893275 h 1724995"/>
                <a:gd name="connsiteX23" fmla="*/ 206971 w 938560"/>
                <a:gd name="connsiteY23" fmla="*/ 859398 h 1724995"/>
                <a:gd name="connsiteX24" fmla="*/ 176478 w 938560"/>
                <a:gd name="connsiteY24" fmla="*/ 764489 h 1724995"/>
                <a:gd name="connsiteX25" fmla="*/ 91711 w 938560"/>
                <a:gd name="connsiteY25" fmla="*/ 594926 h 1724995"/>
                <a:gd name="connsiteX26" fmla="*/ 40816 w 938560"/>
                <a:gd name="connsiteY26" fmla="*/ 433855 h 1724995"/>
                <a:gd name="connsiteX27" fmla="*/ 100 w 938560"/>
                <a:gd name="connsiteY27" fmla="*/ 259339 h 1724995"/>
                <a:gd name="connsiteX28" fmla="*/ 52662 w 938560"/>
                <a:gd name="connsiteY28" fmla="*/ 201668 h 1724995"/>
                <a:gd name="connsiteX29" fmla="*/ 135762 w 938560"/>
                <a:gd name="connsiteY29" fmla="*/ 323732 h 1724995"/>
                <a:gd name="connsiteX30" fmla="*/ 211972 w 938560"/>
                <a:gd name="connsiteY30" fmla="*/ 469501 h 1724995"/>
                <a:gd name="connsiteX31" fmla="*/ 328987 w 938560"/>
                <a:gd name="connsiteY31" fmla="*/ 666130 h 1724995"/>
                <a:gd name="connsiteX32" fmla="*/ 393396 w 938560"/>
                <a:gd name="connsiteY32" fmla="*/ 671261 h 1724995"/>
                <a:gd name="connsiteX33" fmla="*/ 378127 w 938560"/>
                <a:gd name="connsiteY33" fmla="*/ 506828 h 1724995"/>
                <a:gd name="connsiteX34" fmla="*/ 369703 w 938560"/>
                <a:gd name="connsiteY34" fmla="*/ 328862 h 1724995"/>
                <a:gd name="connsiteX35" fmla="*/ 369703 w 938560"/>
                <a:gd name="connsiteY35" fmla="*/ 123653 h 1724995"/>
                <a:gd name="connsiteX36" fmla="*/ 415465 w 938560"/>
                <a:gd name="connsiteY36" fmla="*/ 6720 h 1724995"/>
                <a:gd name="connsiteX37" fmla="*/ 456521 w 938560"/>
                <a:gd name="connsiteY37" fmla="*/ 163 h 1724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938560" h="1724995">
                  <a:moveTo>
                    <a:pt x="456521" y="163"/>
                  </a:moveTo>
                  <a:cubicBezTo>
                    <a:pt x="469651" y="1214"/>
                    <a:pt x="481519" y="7560"/>
                    <a:pt x="490009" y="25383"/>
                  </a:cubicBezTo>
                  <a:cubicBezTo>
                    <a:pt x="506945" y="60941"/>
                    <a:pt x="503522" y="162749"/>
                    <a:pt x="508656" y="213609"/>
                  </a:cubicBezTo>
                  <a:cubicBezTo>
                    <a:pt x="513789" y="264292"/>
                    <a:pt x="517080" y="357609"/>
                    <a:pt x="522213" y="388125"/>
                  </a:cubicBezTo>
                  <a:cubicBezTo>
                    <a:pt x="527303" y="418641"/>
                    <a:pt x="539149" y="540705"/>
                    <a:pt x="539149" y="540705"/>
                  </a:cubicBezTo>
                  <a:cubicBezTo>
                    <a:pt x="542571" y="522042"/>
                    <a:pt x="562929" y="498337"/>
                    <a:pt x="574775" y="489845"/>
                  </a:cubicBezTo>
                  <a:cubicBezTo>
                    <a:pt x="586622" y="481354"/>
                    <a:pt x="640895" y="489845"/>
                    <a:pt x="667966" y="498337"/>
                  </a:cubicBezTo>
                  <a:cubicBezTo>
                    <a:pt x="695168" y="506740"/>
                    <a:pt x="712104" y="556007"/>
                    <a:pt x="722239" y="608460"/>
                  </a:cubicBezTo>
                  <a:cubicBezTo>
                    <a:pt x="732374" y="660912"/>
                    <a:pt x="722239" y="716902"/>
                    <a:pt x="722239" y="716902"/>
                  </a:cubicBezTo>
                  <a:cubicBezTo>
                    <a:pt x="766290" y="711772"/>
                    <a:pt x="784937" y="720352"/>
                    <a:pt x="818852" y="732204"/>
                  </a:cubicBezTo>
                  <a:cubicBezTo>
                    <a:pt x="852768" y="743968"/>
                    <a:pt x="878259" y="794828"/>
                    <a:pt x="896511" y="833924"/>
                  </a:cubicBezTo>
                  <a:cubicBezTo>
                    <a:pt x="914851" y="872931"/>
                    <a:pt x="912174" y="944047"/>
                    <a:pt x="925732" y="1026573"/>
                  </a:cubicBezTo>
                  <a:cubicBezTo>
                    <a:pt x="939245" y="1109099"/>
                    <a:pt x="946090" y="1191713"/>
                    <a:pt x="925732" y="1252657"/>
                  </a:cubicBezTo>
                  <a:cubicBezTo>
                    <a:pt x="905374" y="1313777"/>
                    <a:pt x="874837" y="1473079"/>
                    <a:pt x="868036" y="1591782"/>
                  </a:cubicBezTo>
                  <a:cubicBezTo>
                    <a:pt x="866358" y="1621436"/>
                    <a:pt x="864672" y="1655545"/>
                    <a:pt x="863086" y="1690029"/>
                  </a:cubicBezTo>
                  <a:lnTo>
                    <a:pt x="861574" y="1724995"/>
                  </a:lnTo>
                  <a:lnTo>
                    <a:pt x="386337" y="1724995"/>
                  </a:lnTo>
                  <a:lnTo>
                    <a:pt x="386711" y="1722691"/>
                  </a:lnTo>
                  <a:cubicBezTo>
                    <a:pt x="398573" y="1648944"/>
                    <a:pt x="409586" y="1576480"/>
                    <a:pt x="408752" y="1552775"/>
                  </a:cubicBezTo>
                  <a:cubicBezTo>
                    <a:pt x="407041" y="1505276"/>
                    <a:pt x="398485" y="1464676"/>
                    <a:pt x="386639" y="1442563"/>
                  </a:cubicBezTo>
                  <a:cubicBezTo>
                    <a:pt x="374837" y="1420539"/>
                    <a:pt x="264579" y="1283261"/>
                    <a:pt x="239175" y="1244254"/>
                  </a:cubicBezTo>
                  <a:cubicBezTo>
                    <a:pt x="213815" y="1205246"/>
                    <a:pt x="188412" y="1174730"/>
                    <a:pt x="193414" y="1088224"/>
                  </a:cubicBezTo>
                  <a:cubicBezTo>
                    <a:pt x="198459" y="1001718"/>
                    <a:pt x="218817" y="893275"/>
                    <a:pt x="218817" y="893275"/>
                  </a:cubicBezTo>
                  <a:cubicBezTo>
                    <a:pt x="218817" y="893275"/>
                    <a:pt x="210393" y="876381"/>
                    <a:pt x="206971" y="859398"/>
                  </a:cubicBezTo>
                  <a:cubicBezTo>
                    <a:pt x="203548" y="842415"/>
                    <a:pt x="193414" y="805177"/>
                    <a:pt x="176478" y="764489"/>
                  </a:cubicBezTo>
                  <a:cubicBezTo>
                    <a:pt x="159542" y="723713"/>
                    <a:pt x="106936" y="625442"/>
                    <a:pt x="91711" y="594926"/>
                  </a:cubicBezTo>
                  <a:cubicBezTo>
                    <a:pt x="76443" y="564410"/>
                    <a:pt x="59507" y="479673"/>
                    <a:pt x="40816" y="433855"/>
                  </a:cubicBezTo>
                  <a:cubicBezTo>
                    <a:pt x="22169" y="388125"/>
                    <a:pt x="1811" y="293216"/>
                    <a:pt x="100" y="259339"/>
                  </a:cubicBezTo>
                  <a:cubicBezTo>
                    <a:pt x="-1612" y="225373"/>
                    <a:pt x="18747" y="210071"/>
                    <a:pt x="52662" y="201668"/>
                  </a:cubicBezTo>
                  <a:cubicBezTo>
                    <a:pt x="86578" y="193177"/>
                    <a:pt x="123915" y="300027"/>
                    <a:pt x="135762" y="323732"/>
                  </a:cubicBezTo>
                  <a:cubicBezTo>
                    <a:pt x="147564" y="347437"/>
                    <a:pt x="196748" y="438985"/>
                    <a:pt x="211972" y="469501"/>
                  </a:cubicBezTo>
                  <a:cubicBezTo>
                    <a:pt x="227241" y="500017"/>
                    <a:pt x="308585" y="647467"/>
                    <a:pt x="328987" y="666130"/>
                  </a:cubicBezTo>
                  <a:cubicBezTo>
                    <a:pt x="349345" y="684794"/>
                    <a:pt x="384972" y="689924"/>
                    <a:pt x="393396" y="671261"/>
                  </a:cubicBezTo>
                  <a:cubicBezTo>
                    <a:pt x="401908" y="652597"/>
                    <a:pt x="383261" y="542474"/>
                    <a:pt x="378127" y="506828"/>
                  </a:cubicBezTo>
                  <a:cubicBezTo>
                    <a:pt x="373126" y="471182"/>
                    <a:pt x="373126" y="415369"/>
                    <a:pt x="369703" y="328862"/>
                  </a:cubicBezTo>
                  <a:cubicBezTo>
                    <a:pt x="366281" y="242356"/>
                    <a:pt x="366281" y="169383"/>
                    <a:pt x="369703" y="123653"/>
                  </a:cubicBezTo>
                  <a:cubicBezTo>
                    <a:pt x="373126" y="77924"/>
                    <a:pt x="388350" y="13530"/>
                    <a:pt x="415465" y="6720"/>
                  </a:cubicBezTo>
                  <a:cubicBezTo>
                    <a:pt x="429000" y="3359"/>
                    <a:pt x="443392" y="-888"/>
                    <a:pt x="456521" y="163"/>
                  </a:cubicBezTo>
                  <a:close/>
                </a:path>
              </a:pathLst>
            </a:custGeom>
            <a:solidFill>
              <a:srgbClr val="FAB29A"/>
            </a:solidFill>
            <a:ln w="190500">
              <a:solidFill>
                <a:srgbClr val="F0EEE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/>
            </a:p>
          </p:txBody>
        </p:sp>
        <p:sp>
          <p:nvSpPr>
            <p:cNvPr id="49" name="Line">
              <a:extLst>
                <a:ext uri="{FF2B5EF4-FFF2-40B4-BE49-F238E27FC236}">
                  <a16:creationId xmlns:a16="http://schemas.microsoft.com/office/drawing/2014/main" id="{6F6114B1-4E06-4343-8EED-A8784E0828DB}"/>
                </a:ext>
              </a:extLst>
            </p:cNvPr>
            <p:cNvSpPr/>
            <p:nvPr/>
          </p:nvSpPr>
          <p:spPr>
            <a:xfrm>
              <a:off x="3753010" y="4418627"/>
              <a:ext cx="938575" cy="1900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2" h="21484" extrusionOk="0">
                  <a:moveTo>
                    <a:pt x="19475" y="21484"/>
                  </a:moveTo>
                  <a:cubicBezTo>
                    <a:pt x="19475" y="21484"/>
                    <a:pt x="19631" y="19337"/>
                    <a:pt x="19784" y="17996"/>
                  </a:cubicBezTo>
                  <a:cubicBezTo>
                    <a:pt x="19939" y="16654"/>
                    <a:pt x="20635" y="14853"/>
                    <a:pt x="21099" y="14162"/>
                  </a:cubicBezTo>
                  <a:cubicBezTo>
                    <a:pt x="21563" y="13473"/>
                    <a:pt x="21407" y="12539"/>
                    <a:pt x="21099" y="11606"/>
                  </a:cubicBezTo>
                  <a:cubicBezTo>
                    <a:pt x="20790" y="10673"/>
                    <a:pt x="20851" y="9869"/>
                    <a:pt x="20433" y="9428"/>
                  </a:cubicBezTo>
                  <a:cubicBezTo>
                    <a:pt x="20017" y="8986"/>
                    <a:pt x="19436" y="8411"/>
                    <a:pt x="18663" y="8278"/>
                  </a:cubicBezTo>
                  <a:cubicBezTo>
                    <a:pt x="17890" y="8144"/>
                    <a:pt x="17465" y="8047"/>
                    <a:pt x="16461" y="8105"/>
                  </a:cubicBezTo>
                  <a:cubicBezTo>
                    <a:pt x="16461" y="8105"/>
                    <a:pt x="16692" y="7472"/>
                    <a:pt x="16461" y="6879"/>
                  </a:cubicBezTo>
                  <a:cubicBezTo>
                    <a:pt x="16230" y="6286"/>
                    <a:pt x="15844" y="5729"/>
                    <a:pt x="15224" y="5634"/>
                  </a:cubicBezTo>
                  <a:cubicBezTo>
                    <a:pt x="14607" y="5538"/>
                    <a:pt x="13370" y="5442"/>
                    <a:pt x="13100" y="5538"/>
                  </a:cubicBezTo>
                  <a:cubicBezTo>
                    <a:pt x="12830" y="5634"/>
                    <a:pt x="12366" y="5902"/>
                    <a:pt x="12288" y="6113"/>
                  </a:cubicBezTo>
                  <a:cubicBezTo>
                    <a:pt x="12288" y="6113"/>
                    <a:pt x="12018" y="4733"/>
                    <a:pt x="11902" y="4388"/>
                  </a:cubicBezTo>
                  <a:cubicBezTo>
                    <a:pt x="11785" y="4043"/>
                    <a:pt x="11710" y="2988"/>
                    <a:pt x="11593" y="2415"/>
                  </a:cubicBezTo>
                  <a:cubicBezTo>
                    <a:pt x="11476" y="1840"/>
                    <a:pt x="11554" y="689"/>
                    <a:pt x="11168" y="287"/>
                  </a:cubicBezTo>
                  <a:cubicBezTo>
                    <a:pt x="10781" y="-116"/>
                    <a:pt x="10086" y="0"/>
                    <a:pt x="9469" y="76"/>
                  </a:cubicBezTo>
                  <a:cubicBezTo>
                    <a:pt x="8851" y="153"/>
                    <a:pt x="8504" y="881"/>
                    <a:pt x="8426" y="1398"/>
                  </a:cubicBezTo>
                  <a:cubicBezTo>
                    <a:pt x="8348" y="1915"/>
                    <a:pt x="8348" y="2740"/>
                    <a:pt x="8426" y="3718"/>
                  </a:cubicBezTo>
                  <a:cubicBezTo>
                    <a:pt x="8504" y="4696"/>
                    <a:pt x="8504" y="5327"/>
                    <a:pt x="8618" y="5730"/>
                  </a:cubicBezTo>
                  <a:cubicBezTo>
                    <a:pt x="8735" y="6133"/>
                    <a:pt x="9160" y="7378"/>
                    <a:pt x="8966" y="7589"/>
                  </a:cubicBezTo>
                  <a:cubicBezTo>
                    <a:pt x="8774" y="7800"/>
                    <a:pt x="7962" y="7742"/>
                    <a:pt x="7498" y="7531"/>
                  </a:cubicBezTo>
                  <a:cubicBezTo>
                    <a:pt x="7033" y="7320"/>
                    <a:pt x="5179" y="5653"/>
                    <a:pt x="4831" y="5308"/>
                  </a:cubicBezTo>
                  <a:cubicBezTo>
                    <a:pt x="4484" y="4963"/>
                    <a:pt x="3363" y="3928"/>
                    <a:pt x="3094" y="3660"/>
                  </a:cubicBezTo>
                  <a:cubicBezTo>
                    <a:pt x="2824" y="3392"/>
                    <a:pt x="1973" y="2184"/>
                    <a:pt x="1200" y="2280"/>
                  </a:cubicBezTo>
                  <a:cubicBezTo>
                    <a:pt x="427" y="2375"/>
                    <a:pt x="-37" y="2548"/>
                    <a:pt x="2" y="2932"/>
                  </a:cubicBezTo>
                  <a:cubicBezTo>
                    <a:pt x="41" y="3315"/>
                    <a:pt x="505" y="4388"/>
                    <a:pt x="930" y="4905"/>
                  </a:cubicBezTo>
                  <a:cubicBezTo>
                    <a:pt x="1356" y="5423"/>
                    <a:pt x="1742" y="6381"/>
                    <a:pt x="2090" y="6726"/>
                  </a:cubicBezTo>
                  <a:cubicBezTo>
                    <a:pt x="2437" y="7071"/>
                    <a:pt x="3636" y="8182"/>
                    <a:pt x="4022" y="8643"/>
                  </a:cubicBezTo>
                  <a:cubicBezTo>
                    <a:pt x="4408" y="9103"/>
                    <a:pt x="4639" y="9524"/>
                    <a:pt x="4717" y="9716"/>
                  </a:cubicBezTo>
                  <a:cubicBezTo>
                    <a:pt x="4795" y="9908"/>
                    <a:pt x="4987" y="10099"/>
                    <a:pt x="4987" y="10099"/>
                  </a:cubicBezTo>
                  <a:cubicBezTo>
                    <a:pt x="4987" y="10099"/>
                    <a:pt x="4523" y="11325"/>
                    <a:pt x="4408" y="12303"/>
                  </a:cubicBezTo>
                  <a:cubicBezTo>
                    <a:pt x="4294" y="13281"/>
                    <a:pt x="4873" y="13626"/>
                    <a:pt x="5451" y="14067"/>
                  </a:cubicBezTo>
                  <a:cubicBezTo>
                    <a:pt x="6030" y="14508"/>
                    <a:pt x="8543" y="16060"/>
                    <a:pt x="8812" y="16309"/>
                  </a:cubicBezTo>
                  <a:cubicBezTo>
                    <a:pt x="9082" y="16559"/>
                    <a:pt x="9277" y="17018"/>
                    <a:pt x="9316" y="17555"/>
                  </a:cubicBezTo>
                  <a:cubicBezTo>
                    <a:pt x="9354" y="18091"/>
                    <a:pt x="8312" y="20832"/>
                    <a:pt x="8195" y="21484"/>
                  </a:cubicBezTo>
                </a:path>
              </a:pathLst>
            </a:custGeom>
            <a:solidFill>
              <a:srgbClr val="EBAE78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/>
              </a:pPr>
              <a:endParaRPr/>
            </a:p>
          </p:txBody>
        </p:sp>
        <p:sp>
          <p:nvSpPr>
            <p:cNvPr id="50" name="Shape">
              <a:extLst>
                <a:ext uri="{FF2B5EF4-FFF2-40B4-BE49-F238E27FC236}">
                  <a16:creationId xmlns:a16="http://schemas.microsoft.com/office/drawing/2014/main" id="{9A248948-FE64-4907-9C89-103640BC0289}"/>
                </a:ext>
              </a:extLst>
            </p:cNvPr>
            <p:cNvSpPr/>
            <p:nvPr/>
          </p:nvSpPr>
          <p:spPr>
            <a:xfrm>
              <a:off x="3742347" y="4407964"/>
              <a:ext cx="963579" cy="19134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0" h="21482" extrusionOk="0">
                  <a:moveTo>
                    <a:pt x="20797" y="10641"/>
                  </a:moveTo>
                  <a:cubicBezTo>
                    <a:pt x="20707" y="10152"/>
                    <a:pt x="20629" y="9729"/>
                    <a:pt x="20362" y="9439"/>
                  </a:cubicBezTo>
                  <a:cubicBezTo>
                    <a:pt x="19890" y="8929"/>
                    <a:pt x="19319" y="8374"/>
                    <a:pt x="18490" y="8227"/>
                  </a:cubicBezTo>
                  <a:lnTo>
                    <a:pt x="18310" y="8194"/>
                  </a:lnTo>
                  <a:cubicBezTo>
                    <a:pt x="17741" y="8092"/>
                    <a:pt x="17314" y="8015"/>
                    <a:pt x="16574" y="8034"/>
                  </a:cubicBezTo>
                  <a:cubicBezTo>
                    <a:pt x="16629" y="7799"/>
                    <a:pt x="16688" y="7363"/>
                    <a:pt x="16525" y="6940"/>
                  </a:cubicBezTo>
                  <a:cubicBezTo>
                    <a:pt x="16218" y="6136"/>
                    <a:pt x="15764" y="5697"/>
                    <a:pt x="15138" y="5599"/>
                  </a:cubicBezTo>
                  <a:cubicBezTo>
                    <a:pt x="14867" y="5556"/>
                    <a:pt x="13289" y="5359"/>
                    <a:pt x="12838" y="5523"/>
                  </a:cubicBezTo>
                  <a:cubicBezTo>
                    <a:pt x="12703" y="5572"/>
                    <a:pt x="12538" y="5653"/>
                    <a:pt x="12387" y="5747"/>
                  </a:cubicBezTo>
                  <a:cubicBezTo>
                    <a:pt x="12300" y="5314"/>
                    <a:pt x="12170" y="4690"/>
                    <a:pt x="12097" y="4470"/>
                  </a:cubicBezTo>
                  <a:cubicBezTo>
                    <a:pt x="12035" y="4284"/>
                    <a:pt x="11983" y="3858"/>
                    <a:pt x="11931" y="3445"/>
                  </a:cubicBezTo>
                  <a:cubicBezTo>
                    <a:pt x="11891" y="3111"/>
                    <a:pt x="11849" y="2768"/>
                    <a:pt x="11799" y="2518"/>
                  </a:cubicBezTo>
                  <a:cubicBezTo>
                    <a:pt x="11766" y="2345"/>
                    <a:pt x="11747" y="2111"/>
                    <a:pt x="11730" y="1866"/>
                  </a:cubicBezTo>
                  <a:cubicBezTo>
                    <a:pt x="11688" y="1273"/>
                    <a:pt x="11643" y="661"/>
                    <a:pt x="11362" y="361"/>
                  </a:cubicBezTo>
                  <a:cubicBezTo>
                    <a:pt x="10913" y="-118"/>
                    <a:pt x="10063" y="-8"/>
                    <a:pt x="9501" y="65"/>
                  </a:cubicBezTo>
                  <a:lnTo>
                    <a:pt x="9402" y="78"/>
                  </a:lnTo>
                  <a:cubicBezTo>
                    <a:pt x="8405" y="204"/>
                    <a:pt x="8204" y="1380"/>
                    <a:pt x="8186" y="1514"/>
                  </a:cubicBezTo>
                  <a:cubicBezTo>
                    <a:pt x="8110" y="2033"/>
                    <a:pt x="8110" y="2856"/>
                    <a:pt x="8186" y="3833"/>
                  </a:cubicBezTo>
                  <a:cubicBezTo>
                    <a:pt x="8209" y="4125"/>
                    <a:pt x="8223" y="4386"/>
                    <a:pt x="8238" y="4618"/>
                  </a:cubicBezTo>
                  <a:cubicBezTo>
                    <a:pt x="8271" y="5164"/>
                    <a:pt x="8294" y="5558"/>
                    <a:pt x="8375" y="5845"/>
                  </a:cubicBezTo>
                  <a:lnTo>
                    <a:pt x="8441" y="6066"/>
                  </a:lnTo>
                  <a:cubicBezTo>
                    <a:pt x="8545" y="6410"/>
                    <a:pt x="8859" y="7458"/>
                    <a:pt x="8736" y="7616"/>
                  </a:cubicBezTo>
                  <a:cubicBezTo>
                    <a:pt x="8729" y="7624"/>
                    <a:pt x="8705" y="7649"/>
                    <a:pt x="8589" y="7661"/>
                  </a:cubicBezTo>
                  <a:cubicBezTo>
                    <a:pt x="8375" y="7684"/>
                    <a:pt x="7997" y="7635"/>
                    <a:pt x="7737" y="7514"/>
                  </a:cubicBezTo>
                  <a:cubicBezTo>
                    <a:pt x="7354" y="7336"/>
                    <a:pt x="5621" y="5769"/>
                    <a:pt x="5205" y="5346"/>
                  </a:cubicBezTo>
                  <a:cubicBezTo>
                    <a:pt x="5026" y="5164"/>
                    <a:pt x="4634" y="4788"/>
                    <a:pt x="4268" y="4436"/>
                  </a:cubicBezTo>
                  <a:cubicBezTo>
                    <a:pt x="3944" y="4126"/>
                    <a:pt x="3639" y="3834"/>
                    <a:pt x="3517" y="3709"/>
                  </a:cubicBezTo>
                  <a:cubicBezTo>
                    <a:pt x="3472" y="3664"/>
                    <a:pt x="3408" y="3589"/>
                    <a:pt x="3332" y="3498"/>
                  </a:cubicBezTo>
                  <a:cubicBezTo>
                    <a:pt x="2766" y="2821"/>
                    <a:pt x="2140" y="2169"/>
                    <a:pt x="1370" y="2267"/>
                  </a:cubicBezTo>
                  <a:cubicBezTo>
                    <a:pt x="758" y="2345"/>
                    <a:pt x="-52" y="2510"/>
                    <a:pt x="2" y="3053"/>
                  </a:cubicBezTo>
                  <a:cubicBezTo>
                    <a:pt x="42" y="3463"/>
                    <a:pt x="515" y="4550"/>
                    <a:pt x="923" y="5059"/>
                  </a:cubicBezTo>
                  <a:cubicBezTo>
                    <a:pt x="1117" y="5299"/>
                    <a:pt x="1304" y="5645"/>
                    <a:pt x="1485" y="5978"/>
                  </a:cubicBezTo>
                  <a:cubicBezTo>
                    <a:pt x="1684" y="6343"/>
                    <a:pt x="1870" y="6687"/>
                    <a:pt x="2057" y="6876"/>
                  </a:cubicBezTo>
                  <a:cubicBezTo>
                    <a:pt x="2149" y="6969"/>
                    <a:pt x="2300" y="7118"/>
                    <a:pt x="2482" y="7295"/>
                  </a:cubicBezTo>
                  <a:cubicBezTo>
                    <a:pt x="2950" y="7752"/>
                    <a:pt x="3656" y="8443"/>
                    <a:pt x="3925" y="8770"/>
                  </a:cubicBezTo>
                  <a:cubicBezTo>
                    <a:pt x="4305" y="9231"/>
                    <a:pt x="4518" y="9640"/>
                    <a:pt x="4586" y="9810"/>
                  </a:cubicBezTo>
                  <a:cubicBezTo>
                    <a:pt x="4638" y="9941"/>
                    <a:pt x="4733" y="10065"/>
                    <a:pt x="4801" y="10144"/>
                  </a:cubicBezTo>
                  <a:cubicBezTo>
                    <a:pt x="4797" y="10154"/>
                    <a:pt x="4789" y="10160"/>
                    <a:pt x="4785" y="10170"/>
                  </a:cubicBezTo>
                  <a:lnTo>
                    <a:pt x="4825" y="10173"/>
                  </a:lnTo>
                  <a:cubicBezTo>
                    <a:pt x="4827" y="10176"/>
                    <a:pt x="4832" y="10180"/>
                    <a:pt x="4834" y="10184"/>
                  </a:cubicBezTo>
                  <a:cubicBezTo>
                    <a:pt x="4754" y="10411"/>
                    <a:pt x="4383" y="11482"/>
                    <a:pt x="4282" y="12346"/>
                  </a:cubicBezTo>
                  <a:cubicBezTo>
                    <a:pt x="4173" y="13287"/>
                    <a:pt x="4676" y="13673"/>
                    <a:pt x="5210" y="14081"/>
                  </a:cubicBezTo>
                  <a:lnTo>
                    <a:pt x="5337" y="14179"/>
                  </a:lnTo>
                  <a:cubicBezTo>
                    <a:pt x="5616" y="14396"/>
                    <a:pt x="6336" y="14872"/>
                    <a:pt x="7033" y="15332"/>
                  </a:cubicBezTo>
                  <a:cubicBezTo>
                    <a:pt x="7704" y="15776"/>
                    <a:pt x="8467" y="16279"/>
                    <a:pt x="8592" y="16396"/>
                  </a:cubicBezTo>
                  <a:cubicBezTo>
                    <a:pt x="8837" y="16629"/>
                    <a:pt x="9012" y="17080"/>
                    <a:pt x="9048" y="17574"/>
                  </a:cubicBezTo>
                  <a:cubicBezTo>
                    <a:pt x="9069" y="17878"/>
                    <a:pt x="8703" y="19018"/>
                    <a:pt x="8410" y="19934"/>
                  </a:cubicBezTo>
                  <a:cubicBezTo>
                    <a:pt x="8193" y="20609"/>
                    <a:pt x="8006" y="21192"/>
                    <a:pt x="7961" y="21458"/>
                  </a:cubicBezTo>
                  <a:lnTo>
                    <a:pt x="8497" y="21482"/>
                  </a:lnTo>
                  <a:cubicBezTo>
                    <a:pt x="8542" y="21226"/>
                    <a:pt x="8736" y="20620"/>
                    <a:pt x="8941" y="19977"/>
                  </a:cubicBezTo>
                  <a:cubicBezTo>
                    <a:pt x="9270" y="18953"/>
                    <a:pt x="9610" y="17895"/>
                    <a:pt x="9586" y="17564"/>
                  </a:cubicBezTo>
                  <a:cubicBezTo>
                    <a:pt x="9548" y="17022"/>
                    <a:pt x="9355" y="16538"/>
                    <a:pt x="9066" y="16267"/>
                  </a:cubicBezTo>
                  <a:cubicBezTo>
                    <a:pt x="8929" y="16139"/>
                    <a:pt x="8370" y="15767"/>
                    <a:pt x="7461" y="15167"/>
                  </a:cubicBezTo>
                  <a:cubicBezTo>
                    <a:pt x="6769" y="14711"/>
                    <a:pt x="6055" y="14239"/>
                    <a:pt x="5788" y="14031"/>
                  </a:cubicBezTo>
                  <a:lnTo>
                    <a:pt x="5659" y="13930"/>
                  </a:lnTo>
                  <a:cubicBezTo>
                    <a:pt x="5155" y="13545"/>
                    <a:pt x="4721" y="13213"/>
                    <a:pt x="4818" y="12362"/>
                  </a:cubicBezTo>
                  <a:cubicBezTo>
                    <a:pt x="4929" y="11411"/>
                    <a:pt x="5373" y="10202"/>
                    <a:pt x="5377" y="10190"/>
                  </a:cubicBezTo>
                  <a:lnTo>
                    <a:pt x="5394" y="10144"/>
                  </a:lnTo>
                  <a:lnTo>
                    <a:pt x="5382" y="10132"/>
                  </a:lnTo>
                  <a:cubicBezTo>
                    <a:pt x="5432" y="10089"/>
                    <a:pt x="5498" y="10038"/>
                    <a:pt x="5557" y="9988"/>
                  </a:cubicBezTo>
                  <a:lnTo>
                    <a:pt x="5864" y="9724"/>
                  </a:lnTo>
                  <a:cubicBezTo>
                    <a:pt x="6069" y="9557"/>
                    <a:pt x="6299" y="9407"/>
                    <a:pt x="6603" y="9342"/>
                  </a:cubicBezTo>
                  <a:cubicBezTo>
                    <a:pt x="6903" y="9274"/>
                    <a:pt x="7272" y="9304"/>
                    <a:pt x="7673" y="9340"/>
                  </a:cubicBezTo>
                  <a:cubicBezTo>
                    <a:pt x="8067" y="9375"/>
                    <a:pt x="8476" y="9421"/>
                    <a:pt x="8911" y="9429"/>
                  </a:cubicBezTo>
                  <a:cubicBezTo>
                    <a:pt x="9260" y="9426"/>
                    <a:pt x="9591" y="9427"/>
                    <a:pt x="9933" y="9424"/>
                  </a:cubicBezTo>
                  <a:cubicBezTo>
                    <a:pt x="9888" y="9463"/>
                    <a:pt x="9829" y="9499"/>
                    <a:pt x="9763" y="9535"/>
                  </a:cubicBezTo>
                  <a:cubicBezTo>
                    <a:pt x="9671" y="9584"/>
                    <a:pt x="9574" y="9636"/>
                    <a:pt x="9520" y="9704"/>
                  </a:cubicBezTo>
                  <a:cubicBezTo>
                    <a:pt x="9421" y="9828"/>
                    <a:pt x="9383" y="10057"/>
                    <a:pt x="9617" y="10153"/>
                  </a:cubicBezTo>
                  <a:cubicBezTo>
                    <a:pt x="9673" y="10177"/>
                    <a:pt x="9744" y="10186"/>
                    <a:pt x="9806" y="10194"/>
                  </a:cubicBezTo>
                  <a:cubicBezTo>
                    <a:pt x="9943" y="10210"/>
                    <a:pt x="10084" y="10219"/>
                    <a:pt x="10231" y="10219"/>
                  </a:cubicBezTo>
                  <a:cubicBezTo>
                    <a:pt x="10812" y="10219"/>
                    <a:pt x="11464" y="10089"/>
                    <a:pt x="12146" y="9837"/>
                  </a:cubicBezTo>
                  <a:cubicBezTo>
                    <a:pt x="12330" y="9769"/>
                    <a:pt x="12448" y="9706"/>
                    <a:pt x="12500" y="9649"/>
                  </a:cubicBezTo>
                  <a:cubicBezTo>
                    <a:pt x="12512" y="9694"/>
                    <a:pt x="12519" y="9741"/>
                    <a:pt x="12522" y="9788"/>
                  </a:cubicBezTo>
                  <a:cubicBezTo>
                    <a:pt x="12517" y="9838"/>
                    <a:pt x="12531" y="9893"/>
                    <a:pt x="12503" y="9903"/>
                  </a:cubicBezTo>
                  <a:cubicBezTo>
                    <a:pt x="12262" y="10313"/>
                    <a:pt x="11556" y="10522"/>
                    <a:pt x="10866" y="10737"/>
                  </a:cubicBezTo>
                  <a:lnTo>
                    <a:pt x="10351" y="10902"/>
                  </a:lnTo>
                  <a:cubicBezTo>
                    <a:pt x="10188" y="10950"/>
                    <a:pt x="9999" y="10981"/>
                    <a:pt x="9806" y="11011"/>
                  </a:cubicBezTo>
                  <a:cubicBezTo>
                    <a:pt x="9612" y="11042"/>
                    <a:pt x="9409" y="11071"/>
                    <a:pt x="9222" y="11127"/>
                  </a:cubicBezTo>
                  <a:cubicBezTo>
                    <a:pt x="9168" y="11139"/>
                    <a:pt x="9123" y="11162"/>
                    <a:pt x="9085" y="11188"/>
                  </a:cubicBezTo>
                  <a:lnTo>
                    <a:pt x="8580" y="11205"/>
                  </a:lnTo>
                  <a:cubicBezTo>
                    <a:pt x="8389" y="11211"/>
                    <a:pt x="8242" y="11234"/>
                    <a:pt x="8115" y="11181"/>
                  </a:cubicBezTo>
                  <a:cubicBezTo>
                    <a:pt x="7808" y="11084"/>
                    <a:pt x="7475" y="11022"/>
                    <a:pt x="7210" y="10901"/>
                  </a:cubicBezTo>
                  <a:cubicBezTo>
                    <a:pt x="7444" y="11038"/>
                    <a:pt x="7772" y="11126"/>
                    <a:pt x="8037" y="11236"/>
                  </a:cubicBezTo>
                  <a:cubicBezTo>
                    <a:pt x="8091" y="11266"/>
                    <a:pt x="8219" y="11299"/>
                    <a:pt x="8311" y="11301"/>
                  </a:cubicBezTo>
                  <a:cubicBezTo>
                    <a:pt x="8408" y="11308"/>
                    <a:pt x="8502" y="11306"/>
                    <a:pt x="8582" y="11308"/>
                  </a:cubicBezTo>
                  <a:lnTo>
                    <a:pt x="8993" y="11321"/>
                  </a:lnTo>
                  <a:cubicBezTo>
                    <a:pt x="8986" y="11356"/>
                    <a:pt x="8981" y="11387"/>
                    <a:pt x="8965" y="11423"/>
                  </a:cubicBezTo>
                  <a:cubicBezTo>
                    <a:pt x="8953" y="11465"/>
                    <a:pt x="8941" y="11507"/>
                    <a:pt x="8929" y="11549"/>
                  </a:cubicBezTo>
                  <a:cubicBezTo>
                    <a:pt x="8736" y="11558"/>
                    <a:pt x="8556" y="11580"/>
                    <a:pt x="8389" y="11586"/>
                  </a:cubicBezTo>
                  <a:cubicBezTo>
                    <a:pt x="8195" y="11592"/>
                    <a:pt x="7966" y="11597"/>
                    <a:pt x="7772" y="11610"/>
                  </a:cubicBezTo>
                  <a:cubicBezTo>
                    <a:pt x="7673" y="11617"/>
                    <a:pt x="7614" y="11600"/>
                    <a:pt x="7503" y="11575"/>
                  </a:cubicBezTo>
                  <a:cubicBezTo>
                    <a:pt x="7387" y="11560"/>
                    <a:pt x="7293" y="11557"/>
                    <a:pt x="7187" y="11549"/>
                  </a:cubicBezTo>
                  <a:cubicBezTo>
                    <a:pt x="7087" y="11548"/>
                    <a:pt x="7007" y="11516"/>
                    <a:pt x="6908" y="11495"/>
                  </a:cubicBezTo>
                  <a:cubicBezTo>
                    <a:pt x="6809" y="11478"/>
                    <a:pt x="6709" y="11458"/>
                    <a:pt x="6606" y="11460"/>
                  </a:cubicBezTo>
                  <a:cubicBezTo>
                    <a:pt x="6707" y="11463"/>
                    <a:pt x="6804" y="11489"/>
                    <a:pt x="6894" y="11509"/>
                  </a:cubicBezTo>
                  <a:cubicBezTo>
                    <a:pt x="6976" y="11533"/>
                    <a:pt x="7064" y="11574"/>
                    <a:pt x="7175" y="11582"/>
                  </a:cubicBezTo>
                  <a:cubicBezTo>
                    <a:pt x="7269" y="11595"/>
                    <a:pt x="7383" y="11607"/>
                    <a:pt x="7463" y="11623"/>
                  </a:cubicBezTo>
                  <a:cubicBezTo>
                    <a:pt x="7531" y="11646"/>
                    <a:pt x="7661" y="11684"/>
                    <a:pt x="7775" y="11679"/>
                  </a:cubicBezTo>
                  <a:cubicBezTo>
                    <a:pt x="7992" y="11677"/>
                    <a:pt x="8176" y="11684"/>
                    <a:pt x="8396" y="11689"/>
                  </a:cubicBezTo>
                  <a:cubicBezTo>
                    <a:pt x="8530" y="11691"/>
                    <a:pt x="8658" y="11686"/>
                    <a:pt x="8781" y="11683"/>
                  </a:cubicBezTo>
                  <a:cubicBezTo>
                    <a:pt x="8710" y="11709"/>
                    <a:pt x="8672" y="11742"/>
                    <a:pt x="8625" y="11761"/>
                  </a:cubicBezTo>
                  <a:lnTo>
                    <a:pt x="8393" y="11852"/>
                  </a:lnTo>
                  <a:cubicBezTo>
                    <a:pt x="8313" y="11878"/>
                    <a:pt x="8233" y="11918"/>
                    <a:pt x="8150" y="11935"/>
                  </a:cubicBezTo>
                  <a:cubicBezTo>
                    <a:pt x="8070" y="11951"/>
                    <a:pt x="7938" y="11980"/>
                    <a:pt x="7862" y="12003"/>
                  </a:cubicBezTo>
                  <a:cubicBezTo>
                    <a:pt x="7772" y="12024"/>
                    <a:pt x="7680" y="12040"/>
                    <a:pt x="7579" y="12044"/>
                  </a:cubicBezTo>
                  <a:cubicBezTo>
                    <a:pt x="7468" y="12052"/>
                    <a:pt x="7368" y="12071"/>
                    <a:pt x="7269" y="12077"/>
                  </a:cubicBezTo>
                  <a:cubicBezTo>
                    <a:pt x="7158" y="12079"/>
                    <a:pt x="7061" y="12109"/>
                    <a:pt x="6962" y="12110"/>
                  </a:cubicBezTo>
                  <a:cubicBezTo>
                    <a:pt x="6858" y="12111"/>
                    <a:pt x="6747" y="12116"/>
                    <a:pt x="6655" y="12144"/>
                  </a:cubicBezTo>
                  <a:cubicBezTo>
                    <a:pt x="6752" y="12121"/>
                    <a:pt x="6858" y="12122"/>
                    <a:pt x="6962" y="12127"/>
                  </a:cubicBezTo>
                  <a:cubicBezTo>
                    <a:pt x="7076" y="12131"/>
                    <a:pt x="7175" y="12107"/>
                    <a:pt x="7274" y="12110"/>
                  </a:cubicBezTo>
                  <a:cubicBezTo>
                    <a:pt x="7385" y="12109"/>
                    <a:pt x="7489" y="12096"/>
                    <a:pt x="7586" y="12095"/>
                  </a:cubicBezTo>
                  <a:cubicBezTo>
                    <a:pt x="7694" y="12096"/>
                    <a:pt x="7808" y="12084"/>
                    <a:pt x="7912" y="12065"/>
                  </a:cubicBezTo>
                  <a:cubicBezTo>
                    <a:pt x="8025" y="12040"/>
                    <a:pt x="8089" y="12031"/>
                    <a:pt x="8207" y="12014"/>
                  </a:cubicBezTo>
                  <a:cubicBezTo>
                    <a:pt x="8323" y="11995"/>
                    <a:pt x="8403" y="11962"/>
                    <a:pt x="8502" y="11935"/>
                  </a:cubicBezTo>
                  <a:cubicBezTo>
                    <a:pt x="8596" y="11906"/>
                    <a:pt x="8691" y="11878"/>
                    <a:pt x="8785" y="11844"/>
                  </a:cubicBezTo>
                  <a:cubicBezTo>
                    <a:pt x="8818" y="11828"/>
                    <a:pt x="8854" y="11812"/>
                    <a:pt x="8885" y="11800"/>
                  </a:cubicBezTo>
                  <a:cubicBezTo>
                    <a:pt x="8880" y="11882"/>
                    <a:pt x="8882" y="11963"/>
                    <a:pt x="8903" y="12046"/>
                  </a:cubicBezTo>
                  <a:cubicBezTo>
                    <a:pt x="8937" y="12150"/>
                    <a:pt x="9003" y="12248"/>
                    <a:pt x="9010" y="12347"/>
                  </a:cubicBezTo>
                  <a:cubicBezTo>
                    <a:pt x="9026" y="12445"/>
                    <a:pt x="8929" y="12539"/>
                    <a:pt x="8868" y="12638"/>
                  </a:cubicBezTo>
                  <a:cubicBezTo>
                    <a:pt x="8599" y="13025"/>
                    <a:pt x="8294" y="13412"/>
                    <a:pt x="7803" y="13743"/>
                  </a:cubicBezTo>
                  <a:cubicBezTo>
                    <a:pt x="8313" y="13420"/>
                    <a:pt x="8639" y="13035"/>
                    <a:pt x="8932" y="12650"/>
                  </a:cubicBezTo>
                  <a:cubicBezTo>
                    <a:pt x="8996" y="12554"/>
                    <a:pt x="9104" y="12459"/>
                    <a:pt x="9095" y="12347"/>
                  </a:cubicBezTo>
                  <a:cubicBezTo>
                    <a:pt x="9092" y="12240"/>
                    <a:pt x="9029" y="12139"/>
                    <a:pt x="9005" y="12040"/>
                  </a:cubicBezTo>
                  <a:cubicBezTo>
                    <a:pt x="8960" y="11840"/>
                    <a:pt x="9024" y="11635"/>
                    <a:pt x="9097" y="11435"/>
                  </a:cubicBezTo>
                  <a:cubicBezTo>
                    <a:pt x="9121" y="11390"/>
                    <a:pt x="9128" y="11320"/>
                    <a:pt x="9144" y="11288"/>
                  </a:cubicBezTo>
                  <a:cubicBezTo>
                    <a:pt x="9175" y="11253"/>
                    <a:pt x="9203" y="11216"/>
                    <a:pt x="9303" y="11194"/>
                  </a:cubicBezTo>
                  <a:cubicBezTo>
                    <a:pt x="9468" y="11148"/>
                    <a:pt x="9662" y="11121"/>
                    <a:pt x="9858" y="11094"/>
                  </a:cubicBezTo>
                  <a:cubicBezTo>
                    <a:pt x="10054" y="11066"/>
                    <a:pt x="10257" y="11039"/>
                    <a:pt x="10448" y="10985"/>
                  </a:cubicBezTo>
                  <a:lnTo>
                    <a:pt x="10972" y="10827"/>
                  </a:lnTo>
                  <a:cubicBezTo>
                    <a:pt x="11149" y="10775"/>
                    <a:pt x="11329" y="10723"/>
                    <a:pt x="11506" y="10666"/>
                  </a:cubicBezTo>
                  <a:cubicBezTo>
                    <a:pt x="11520" y="10738"/>
                    <a:pt x="11551" y="10815"/>
                    <a:pt x="11631" y="10890"/>
                  </a:cubicBezTo>
                  <a:cubicBezTo>
                    <a:pt x="11752" y="11009"/>
                    <a:pt x="11960" y="11089"/>
                    <a:pt x="12163" y="11138"/>
                  </a:cubicBezTo>
                  <a:cubicBezTo>
                    <a:pt x="12578" y="11234"/>
                    <a:pt x="13006" y="11245"/>
                    <a:pt x="13421" y="11220"/>
                  </a:cubicBezTo>
                  <a:cubicBezTo>
                    <a:pt x="13514" y="11215"/>
                    <a:pt x="13610" y="11204"/>
                    <a:pt x="13705" y="11191"/>
                  </a:cubicBezTo>
                  <a:lnTo>
                    <a:pt x="13565" y="11357"/>
                  </a:lnTo>
                  <a:cubicBezTo>
                    <a:pt x="13466" y="11487"/>
                    <a:pt x="13377" y="11617"/>
                    <a:pt x="13308" y="11752"/>
                  </a:cubicBezTo>
                  <a:cubicBezTo>
                    <a:pt x="13237" y="11886"/>
                    <a:pt x="13183" y="12024"/>
                    <a:pt x="13155" y="12164"/>
                  </a:cubicBezTo>
                  <a:cubicBezTo>
                    <a:pt x="13131" y="12295"/>
                    <a:pt x="13086" y="12463"/>
                    <a:pt x="13256" y="12620"/>
                  </a:cubicBezTo>
                  <a:cubicBezTo>
                    <a:pt x="13336" y="12697"/>
                    <a:pt x="13469" y="12763"/>
                    <a:pt x="13620" y="12800"/>
                  </a:cubicBezTo>
                  <a:cubicBezTo>
                    <a:pt x="13691" y="12818"/>
                    <a:pt x="13764" y="12831"/>
                    <a:pt x="13835" y="12841"/>
                  </a:cubicBezTo>
                  <a:lnTo>
                    <a:pt x="13849" y="13068"/>
                  </a:lnTo>
                  <a:lnTo>
                    <a:pt x="13856" y="13215"/>
                  </a:lnTo>
                  <a:cubicBezTo>
                    <a:pt x="13849" y="13267"/>
                    <a:pt x="13903" y="13329"/>
                    <a:pt x="13913" y="13360"/>
                  </a:cubicBezTo>
                  <a:cubicBezTo>
                    <a:pt x="13920" y="13379"/>
                    <a:pt x="13915" y="13388"/>
                    <a:pt x="13913" y="13425"/>
                  </a:cubicBezTo>
                  <a:cubicBezTo>
                    <a:pt x="13910" y="13440"/>
                    <a:pt x="13922" y="13469"/>
                    <a:pt x="13950" y="13487"/>
                  </a:cubicBezTo>
                  <a:cubicBezTo>
                    <a:pt x="13979" y="13504"/>
                    <a:pt x="13979" y="13504"/>
                    <a:pt x="13976" y="13501"/>
                  </a:cubicBezTo>
                  <a:cubicBezTo>
                    <a:pt x="13993" y="13529"/>
                    <a:pt x="13983" y="13580"/>
                    <a:pt x="13981" y="13630"/>
                  </a:cubicBezTo>
                  <a:lnTo>
                    <a:pt x="13998" y="13918"/>
                  </a:lnTo>
                  <a:lnTo>
                    <a:pt x="14014" y="14205"/>
                  </a:lnTo>
                  <a:cubicBezTo>
                    <a:pt x="14026" y="14294"/>
                    <a:pt x="13924" y="14381"/>
                    <a:pt x="13880" y="14475"/>
                  </a:cubicBezTo>
                  <a:cubicBezTo>
                    <a:pt x="13750" y="14648"/>
                    <a:pt x="13539" y="14818"/>
                    <a:pt x="13315" y="14963"/>
                  </a:cubicBezTo>
                  <a:cubicBezTo>
                    <a:pt x="13558" y="14824"/>
                    <a:pt x="13787" y="14664"/>
                    <a:pt x="13943" y="14487"/>
                  </a:cubicBezTo>
                  <a:cubicBezTo>
                    <a:pt x="13995" y="14397"/>
                    <a:pt x="14111" y="14314"/>
                    <a:pt x="14116" y="14207"/>
                  </a:cubicBezTo>
                  <a:lnTo>
                    <a:pt x="14132" y="13919"/>
                  </a:lnTo>
                  <a:lnTo>
                    <a:pt x="14149" y="13633"/>
                  </a:lnTo>
                  <a:cubicBezTo>
                    <a:pt x="14154" y="13588"/>
                    <a:pt x="14180" y="13542"/>
                    <a:pt x="14154" y="13475"/>
                  </a:cubicBezTo>
                  <a:cubicBezTo>
                    <a:pt x="14139" y="13449"/>
                    <a:pt x="14102" y="13432"/>
                    <a:pt x="14102" y="13431"/>
                  </a:cubicBezTo>
                  <a:cubicBezTo>
                    <a:pt x="14102" y="13430"/>
                    <a:pt x="14104" y="13434"/>
                    <a:pt x="14104" y="13425"/>
                  </a:cubicBezTo>
                  <a:cubicBezTo>
                    <a:pt x="14106" y="13414"/>
                    <a:pt x="14120" y="13375"/>
                    <a:pt x="14111" y="13346"/>
                  </a:cubicBezTo>
                  <a:cubicBezTo>
                    <a:pt x="14094" y="13282"/>
                    <a:pt x="14061" y="13255"/>
                    <a:pt x="14073" y="13208"/>
                  </a:cubicBezTo>
                  <a:lnTo>
                    <a:pt x="14083" y="13068"/>
                  </a:lnTo>
                  <a:lnTo>
                    <a:pt x="14094" y="12882"/>
                  </a:lnTo>
                  <a:cubicBezTo>
                    <a:pt x="14118" y="12891"/>
                    <a:pt x="14149" y="12904"/>
                    <a:pt x="14177" y="12924"/>
                  </a:cubicBezTo>
                  <a:cubicBezTo>
                    <a:pt x="14227" y="12958"/>
                    <a:pt x="14269" y="12997"/>
                    <a:pt x="14319" y="13038"/>
                  </a:cubicBezTo>
                  <a:lnTo>
                    <a:pt x="14470" y="13152"/>
                  </a:lnTo>
                  <a:cubicBezTo>
                    <a:pt x="14522" y="13193"/>
                    <a:pt x="14555" y="13233"/>
                    <a:pt x="14624" y="13281"/>
                  </a:cubicBezTo>
                  <a:cubicBezTo>
                    <a:pt x="14701" y="13328"/>
                    <a:pt x="14720" y="13331"/>
                    <a:pt x="14753" y="13388"/>
                  </a:cubicBezTo>
                  <a:cubicBezTo>
                    <a:pt x="14784" y="13436"/>
                    <a:pt x="14820" y="13479"/>
                    <a:pt x="14860" y="13521"/>
                  </a:cubicBezTo>
                  <a:lnTo>
                    <a:pt x="15086" y="13777"/>
                  </a:lnTo>
                  <a:cubicBezTo>
                    <a:pt x="15167" y="13861"/>
                    <a:pt x="15256" y="13942"/>
                    <a:pt x="15271" y="14029"/>
                  </a:cubicBezTo>
                  <a:cubicBezTo>
                    <a:pt x="15287" y="14134"/>
                    <a:pt x="15422" y="14213"/>
                    <a:pt x="15438" y="14298"/>
                  </a:cubicBezTo>
                  <a:lnTo>
                    <a:pt x="15443" y="14368"/>
                  </a:lnTo>
                  <a:cubicBezTo>
                    <a:pt x="15448" y="14383"/>
                    <a:pt x="15443" y="14390"/>
                    <a:pt x="15460" y="14409"/>
                  </a:cubicBezTo>
                  <a:cubicBezTo>
                    <a:pt x="15481" y="14423"/>
                    <a:pt x="15497" y="14427"/>
                    <a:pt x="15497" y="14433"/>
                  </a:cubicBezTo>
                  <a:cubicBezTo>
                    <a:pt x="15504" y="14452"/>
                    <a:pt x="15495" y="14476"/>
                    <a:pt x="15497" y="14500"/>
                  </a:cubicBezTo>
                  <a:cubicBezTo>
                    <a:pt x="15504" y="14524"/>
                    <a:pt x="15521" y="14547"/>
                    <a:pt x="15533" y="14571"/>
                  </a:cubicBezTo>
                  <a:cubicBezTo>
                    <a:pt x="15589" y="14662"/>
                    <a:pt x="15630" y="14752"/>
                    <a:pt x="15719" y="14836"/>
                  </a:cubicBezTo>
                  <a:cubicBezTo>
                    <a:pt x="15639" y="14752"/>
                    <a:pt x="15608" y="14657"/>
                    <a:pt x="15566" y="14568"/>
                  </a:cubicBezTo>
                  <a:cubicBezTo>
                    <a:pt x="15556" y="14545"/>
                    <a:pt x="15545" y="14523"/>
                    <a:pt x="15540" y="14501"/>
                  </a:cubicBezTo>
                  <a:cubicBezTo>
                    <a:pt x="15542" y="14480"/>
                    <a:pt x="15556" y="14457"/>
                    <a:pt x="15549" y="14428"/>
                  </a:cubicBezTo>
                  <a:cubicBezTo>
                    <a:pt x="15512" y="14391"/>
                    <a:pt x="15500" y="14397"/>
                    <a:pt x="15504" y="14367"/>
                  </a:cubicBezTo>
                  <a:lnTo>
                    <a:pt x="15509" y="14296"/>
                  </a:lnTo>
                  <a:cubicBezTo>
                    <a:pt x="15495" y="14193"/>
                    <a:pt x="15372" y="14113"/>
                    <a:pt x="15375" y="14027"/>
                  </a:cubicBezTo>
                  <a:cubicBezTo>
                    <a:pt x="15370" y="13925"/>
                    <a:pt x="15282" y="13834"/>
                    <a:pt x="15214" y="13749"/>
                  </a:cubicBezTo>
                  <a:lnTo>
                    <a:pt x="15016" y="13485"/>
                  </a:lnTo>
                  <a:cubicBezTo>
                    <a:pt x="14980" y="13440"/>
                    <a:pt x="14952" y="13396"/>
                    <a:pt x="14931" y="13353"/>
                  </a:cubicBezTo>
                  <a:cubicBezTo>
                    <a:pt x="14916" y="13333"/>
                    <a:pt x="14914" y="13310"/>
                    <a:pt x="14876" y="13279"/>
                  </a:cubicBezTo>
                  <a:cubicBezTo>
                    <a:pt x="14846" y="13254"/>
                    <a:pt x="14812" y="13236"/>
                    <a:pt x="14789" y="13219"/>
                  </a:cubicBezTo>
                  <a:cubicBezTo>
                    <a:pt x="14751" y="13190"/>
                    <a:pt x="14713" y="13142"/>
                    <a:pt x="14671" y="13103"/>
                  </a:cubicBezTo>
                  <a:lnTo>
                    <a:pt x="14527" y="12978"/>
                  </a:lnTo>
                  <a:cubicBezTo>
                    <a:pt x="14491" y="12945"/>
                    <a:pt x="14453" y="12908"/>
                    <a:pt x="14411" y="12872"/>
                  </a:cubicBezTo>
                  <a:cubicBezTo>
                    <a:pt x="14581" y="12873"/>
                    <a:pt x="14756" y="12866"/>
                    <a:pt x="14926" y="12838"/>
                  </a:cubicBezTo>
                  <a:cubicBezTo>
                    <a:pt x="15261" y="12788"/>
                    <a:pt x="15533" y="12691"/>
                    <a:pt x="15771" y="12577"/>
                  </a:cubicBezTo>
                  <a:cubicBezTo>
                    <a:pt x="15845" y="12594"/>
                    <a:pt x="15930" y="12617"/>
                    <a:pt x="16003" y="12636"/>
                  </a:cubicBezTo>
                  <a:cubicBezTo>
                    <a:pt x="16041" y="12645"/>
                    <a:pt x="16078" y="12655"/>
                    <a:pt x="16130" y="12662"/>
                  </a:cubicBezTo>
                  <a:lnTo>
                    <a:pt x="16239" y="12677"/>
                  </a:lnTo>
                  <a:cubicBezTo>
                    <a:pt x="16305" y="12687"/>
                    <a:pt x="16371" y="12704"/>
                    <a:pt x="16435" y="12723"/>
                  </a:cubicBezTo>
                  <a:cubicBezTo>
                    <a:pt x="16565" y="12760"/>
                    <a:pt x="16669" y="12815"/>
                    <a:pt x="16761" y="12879"/>
                  </a:cubicBezTo>
                  <a:cubicBezTo>
                    <a:pt x="16848" y="12945"/>
                    <a:pt x="16990" y="12999"/>
                    <a:pt x="16976" y="13082"/>
                  </a:cubicBezTo>
                  <a:cubicBezTo>
                    <a:pt x="17018" y="12999"/>
                    <a:pt x="16886" y="12927"/>
                    <a:pt x="16825" y="12859"/>
                  </a:cubicBezTo>
                  <a:cubicBezTo>
                    <a:pt x="16754" y="12787"/>
                    <a:pt x="16655" y="12715"/>
                    <a:pt x="16522" y="12661"/>
                  </a:cubicBezTo>
                  <a:cubicBezTo>
                    <a:pt x="16411" y="12602"/>
                    <a:pt x="16204" y="12568"/>
                    <a:pt x="16109" y="12538"/>
                  </a:cubicBezTo>
                  <a:cubicBezTo>
                    <a:pt x="16052" y="12523"/>
                    <a:pt x="16005" y="12504"/>
                    <a:pt x="15953" y="12486"/>
                  </a:cubicBezTo>
                  <a:cubicBezTo>
                    <a:pt x="16052" y="12432"/>
                    <a:pt x="16144" y="12376"/>
                    <a:pt x="16232" y="12321"/>
                  </a:cubicBezTo>
                  <a:cubicBezTo>
                    <a:pt x="16560" y="12105"/>
                    <a:pt x="16862" y="11884"/>
                    <a:pt x="17134" y="11649"/>
                  </a:cubicBezTo>
                  <a:cubicBezTo>
                    <a:pt x="17295" y="11519"/>
                    <a:pt x="17422" y="11382"/>
                    <a:pt x="17557" y="11248"/>
                  </a:cubicBezTo>
                  <a:cubicBezTo>
                    <a:pt x="17696" y="11235"/>
                    <a:pt x="17736" y="11212"/>
                    <a:pt x="17833" y="11197"/>
                  </a:cubicBezTo>
                  <a:cubicBezTo>
                    <a:pt x="17887" y="11184"/>
                    <a:pt x="17923" y="11170"/>
                    <a:pt x="17954" y="11161"/>
                  </a:cubicBezTo>
                  <a:cubicBezTo>
                    <a:pt x="17975" y="11156"/>
                    <a:pt x="17968" y="11155"/>
                    <a:pt x="17987" y="11153"/>
                  </a:cubicBezTo>
                  <a:lnTo>
                    <a:pt x="18053" y="11144"/>
                  </a:lnTo>
                  <a:lnTo>
                    <a:pt x="18563" y="11081"/>
                  </a:lnTo>
                  <a:cubicBezTo>
                    <a:pt x="18723" y="11065"/>
                    <a:pt x="18893" y="11071"/>
                    <a:pt x="19061" y="11096"/>
                  </a:cubicBezTo>
                  <a:cubicBezTo>
                    <a:pt x="19231" y="11117"/>
                    <a:pt x="19408" y="11133"/>
                    <a:pt x="19531" y="11200"/>
                  </a:cubicBezTo>
                  <a:cubicBezTo>
                    <a:pt x="19427" y="11125"/>
                    <a:pt x="19241" y="11094"/>
                    <a:pt x="19080" y="11064"/>
                  </a:cubicBezTo>
                  <a:cubicBezTo>
                    <a:pt x="18919" y="11027"/>
                    <a:pt x="18733" y="11006"/>
                    <a:pt x="18544" y="11014"/>
                  </a:cubicBezTo>
                  <a:lnTo>
                    <a:pt x="18017" y="11045"/>
                  </a:lnTo>
                  <a:lnTo>
                    <a:pt x="17954" y="11048"/>
                  </a:lnTo>
                  <a:cubicBezTo>
                    <a:pt x="17928" y="11050"/>
                    <a:pt x="17880" y="11057"/>
                    <a:pt x="17861" y="11062"/>
                  </a:cubicBezTo>
                  <a:cubicBezTo>
                    <a:pt x="17814" y="11071"/>
                    <a:pt x="17772" y="11083"/>
                    <a:pt x="17746" y="11087"/>
                  </a:cubicBezTo>
                  <a:cubicBezTo>
                    <a:pt x="17739" y="11087"/>
                    <a:pt x="17732" y="11088"/>
                    <a:pt x="17724" y="11089"/>
                  </a:cubicBezTo>
                  <a:cubicBezTo>
                    <a:pt x="17779" y="11040"/>
                    <a:pt x="17833" y="10992"/>
                    <a:pt x="17897" y="10947"/>
                  </a:cubicBezTo>
                  <a:cubicBezTo>
                    <a:pt x="18183" y="10724"/>
                    <a:pt x="18516" y="10511"/>
                    <a:pt x="18749" y="10265"/>
                  </a:cubicBezTo>
                  <a:cubicBezTo>
                    <a:pt x="18844" y="10140"/>
                    <a:pt x="19019" y="10040"/>
                    <a:pt x="19219" y="9953"/>
                  </a:cubicBezTo>
                  <a:cubicBezTo>
                    <a:pt x="19316" y="9906"/>
                    <a:pt x="19425" y="9870"/>
                    <a:pt x="19550" y="9850"/>
                  </a:cubicBezTo>
                  <a:cubicBezTo>
                    <a:pt x="19678" y="9831"/>
                    <a:pt x="19789" y="9789"/>
                    <a:pt x="19921" y="9779"/>
                  </a:cubicBezTo>
                  <a:lnTo>
                    <a:pt x="19921" y="9779"/>
                  </a:lnTo>
                  <a:lnTo>
                    <a:pt x="19930" y="9759"/>
                  </a:lnTo>
                  <a:lnTo>
                    <a:pt x="19921" y="9779"/>
                  </a:lnTo>
                  <a:cubicBezTo>
                    <a:pt x="19413" y="9838"/>
                    <a:pt x="18912" y="9996"/>
                    <a:pt x="18688" y="10251"/>
                  </a:cubicBezTo>
                  <a:cubicBezTo>
                    <a:pt x="18440" y="10486"/>
                    <a:pt x="18095" y="10689"/>
                    <a:pt x="17786" y="10908"/>
                  </a:cubicBezTo>
                  <a:cubicBezTo>
                    <a:pt x="17462" y="11127"/>
                    <a:pt x="17257" y="11379"/>
                    <a:pt x="16964" y="11597"/>
                  </a:cubicBezTo>
                  <a:cubicBezTo>
                    <a:pt x="16681" y="11819"/>
                    <a:pt x="16362" y="12032"/>
                    <a:pt x="16026" y="12235"/>
                  </a:cubicBezTo>
                  <a:cubicBezTo>
                    <a:pt x="15913" y="12302"/>
                    <a:pt x="15790" y="12364"/>
                    <a:pt x="15665" y="12424"/>
                  </a:cubicBezTo>
                  <a:cubicBezTo>
                    <a:pt x="15653" y="12423"/>
                    <a:pt x="15644" y="12420"/>
                    <a:pt x="15632" y="12419"/>
                  </a:cubicBezTo>
                  <a:lnTo>
                    <a:pt x="15632" y="12438"/>
                  </a:lnTo>
                  <a:cubicBezTo>
                    <a:pt x="15597" y="12454"/>
                    <a:pt x="15561" y="12472"/>
                    <a:pt x="15526" y="12486"/>
                  </a:cubicBezTo>
                  <a:cubicBezTo>
                    <a:pt x="15540" y="12454"/>
                    <a:pt x="15559" y="12422"/>
                    <a:pt x="15587" y="12384"/>
                  </a:cubicBezTo>
                  <a:cubicBezTo>
                    <a:pt x="15783" y="12123"/>
                    <a:pt x="15769" y="11792"/>
                    <a:pt x="15278" y="11682"/>
                  </a:cubicBezTo>
                  <a:cubicBezTo>
                    <a:pt x="14914" y="11600"/>
                    <a:pt x="14229" y="11622"/>
                    <a:pt x="13847" y="11716"/>
                  </a:cubicBezTo>
                  <a:cubicBezTo>
                    <a:pt x="13908" y="11629"/>
                    <a:pt x="13969" y="11540"/>
                    <a:pt x="14043" y="11454"/>
                  </a:cubicBezTo>
                  <a:lnTo>
                    <a:pt x="14208" y="11278"/>
                  </a:lnTo>
                  <a:cubicBezTo>
                    <a:pt x="14274" y="11190"/>
                    <a:pt x="14253" y="11170"/>
                    <a:pt x="14265" y="11127"/>
                  </a:cubicBezTo>
                  <a:lnTo>
                    <a:pt x="14267" y="11050"/>
                  </a:lnTo>
                  <a:cubicBezTo>
                    <a:pt x="14371" y="11009"/>
                    <a:pt x="14468" y="10965"/>
                    <a:pt x="14543" y="10909"/>
                  </a:cubicBezTo>
                  <a:cubicBezTo>
                    <a:pt x="14801" y="10731"/>
                    <a:pt x="14900" y="10536"/>
                    <a:pt x="15034" y="10354"/>
                  </a:cubicBezTo>
                  <a:cubicBezTo>
                    <a:pt x="15164" y="10168"/>
                    <a:pt x="15287" y="9980"/>
                    <a:pt x="15372" y="9785"/>
                  </a:cubicBezTo>
                  <a:cubicBezTo>
                    <a:pt x="15469" y="9583"/>
                    <a:pt x="15412" y="9383"/>
                    <a:pt x="15464" y="9196"/>
                  </a:cubicBezTo>
                  <a:cubicBezTo>
                    <a:pt x="15481" y="9105"/>
                    <a:pt x="15568" y="9015"/>
                    <a:pt x="15620" y="8920"/>
                  </a:cubicBezTo>
                  <a:cubicBezTo>
                    <a:pt x="15679" y="8832"/>
                    <a:pt x="15771" y="8744"/>
                    <a:pt x="15842" y="8652"/>
                  </a:cubicBezTo>
                  <a:lnTo>
                    <a:pt x="16076" y="8382"/>
                  </a:lnTo>
                  <a:cubicBezTo>
                    <a:pt x="16085" y="8365"/>
                    <a:pt x="16092" y="8349"/>
                    <a:pt x="16102" y="8331"/>
                  </a:cubicBezTo>
                  <a:lnTo>
                    <a:pt x="16307" y="8319"/>
                  </a:lnTo>
                  <a:cubicBezTo>
                    <a:pt x="17141" y="8270"/>
                    <a:pt x="17519" y="8338"/>
                    <a:pt x="18147" y="8450"/>
                  </a:cubicBezTo>
                  <a:lnTo>
                    <a:pt x="18329" y="8483"/>
                  </a:lnTo>
                  <a:cubicBezTo>
                    <a:pt x="19014" y="8605"/>
                    <a:pt x="19585" y="9223"/>
                    <a:pt x="19892" y="9554"/>
                  </a:cubicBezTo>
                  <a:cubicBezTo>
                    <a:pt x="20105" y="9783"/>
                    <a:pt x="20183" y="10148"/>
                    <a:pt x="20261" y="10569"/>
                  </a:cubicBezTo>
                  <a:cubicBezTo>
                    <a:pt x="20249" y="10568"/>
                    <a:pt x="20240" y="10568"/>
                    <a:pt x="20228" y="10567"/>
                  </a:cubicBezTo>
                  <a:cubicBezTo>
                    <a:pt x="20124" y="10554"/>
                    <a:pt x="20006" y="10554"/>
                    <a:pt x="19909" y="10560"/>
                  </a:cubicBezTo>
                  <a:lnTo>
                    <a:pt x="19614" y="10577"/>
                  </a:lnTo>
                  <a:cubicBezTo>
                    <a:pt x="19508" y="10579"/>
                    <a:pt x="19430" y="10617"/>
                    <a:pt x="19330" y="10620"/>
                  </a:cubicBezTo>
                  <a:cubicBezTo>
                    <a:pt x="19432" y="10629"/>
                    <a:pt x="19526" y="10601"/>
                    <a:pt x="19621" y="10611"/>
                  </a:cubicBezTo>
                  <a:lnTo>
                    <a:pt x="19909" y="10629"/>
                  </a:lnTo>
                  <a:cubicBezTo>
                    <a:pt x="20006" y="10635"/>
                    <a:pt x="20086" y="10645"/>
                    <a:pt x="20166" y="10665"/>
                  </a:cubicBezTo>
                  <a:cubicBezTo>
                    <a:pt x="20202" y="10674"/>
                    <a:pt x="20242" y="10682"/>
                    <a:pt x="20284" y="10690"/>
                  </a:cubicBezTo>
                  <a:cubicBezTo>
                    <a:pt x="20339" y="10991"/>
                    <a:pt x="20403" y="11328"/>
                    <a:pt x="20518" y="11683"/>
                  </a:cubicBezTo>
                  <a:cubicBezTo>
                    <a:pt x="20750" y="12398"/>
                    <a:pt x="21002" y="13433"/>
                    <a:pt x="20528" y="14155"/>
                  </a:cubicBezTo>
                  <a:cubicBezTo>
                    <a:pt x="20039" y="14897"/>
                    <a:pt x="19385" y="16698"/>
                    <a:pt x="19238" y="17997"/>
                  </a:cubicBezTo>
                  <a:cubicBezTo>
                    <a:pt x="19089" y="19315"/>
                    <a:pt x="18938" y="21442"/>
                    <a:pt x="18938" y="21464"/>
                  </a:cubicBezTo>
                  <a:lnTo>
                    <a:pt x="19477" y="21474"/>
                  </a:lnTo>
                  <a:cubicBezTo>
                    <a:pt x="19479" y="21452"/>
                    <a:pt x="19628" y="19328"/>
                    <a:pt x="19777" y="18012"/>
                  </a:cubicBezTo>
                  <a:cubicBezTo>
                    <a:pt x="19930" y="16649"/>
                    <a:pt x="20627" y="14869"/>
                    <a:pt x="21040" y="14241"/>
                  </a:cubicBezTo>
                  <a:cubicBezTo>
                    <a:pt x="21548" y="13470"/>
                    <a:pt x="21312" y="12445"/>
                    <a:pt x="21050" y="11639"/>
                  </a:cubicBezTo>
                  <a:cubicBezTo>
                    <a:pt x="20915" y="11284"/>
                    <a:pt x="20851" y="10943"/>
                    <a:pt x="20797" y="10641"/>
                  </a:cubicBezTo>
                  <a:close/>
                  <a:moveTo>
                    <a:pt x="11832" y="10544"/>
                  </a:moveTo>
                  <a:cubicBezTo>
                    <a:pt x="11834" y="10543"/>
                    <a:pt x="11837" y="10543"/>
                    <a:pt x="11839" y="10542"/>
                  </a:cubicBezTo>
                  <a:lnTo>
                    <a:pt x="11844" y="10544"/>
                  </a:lnTo>
                  <a:lnTo>
                    <a:pt x="11832" y="10544"/>
                  </a:lnTo>
                  <a:close/>
                  <a:moveTo>
                    <a:pt x="12418" y="9522"/>
                  </a:moveTo>
                  <a:cubicBezTo>
                    <a:pt x="12415" y="9534"/>
                    <a:pt x="12413" y="9547"/>
                    <a:pt x="12411" y="9557"/>
                  </a:cubicBezTo>
                  <a:lnTo>
                    <a:pt x="12401" y="9558"/>
                  </a:lnTo>
                  <a:lnTo>
                    <a:pt x="12399" y="9583"/>
                  </a:lnTo>
                  <a:cubicBezTo>
                    <a:pt x="12394" y="9613"/>
                    <a:pt x="12347" y="9678"/>
                    <a:pt x="12066" y="9782"/>
                  </a:cubicBezTo>
                  <a:cubicBezTo>
                    <a:pt x="11494" y="9994"/>
                    <a:pt x="10642" y="10226"/>
                    <a:pt x="9836" y="10126"/>
                  </a:cubicBezTo>
                  <a:cubicBezTo>
                    <a:pt x="9787" y="10121"/>
                    <a:pt x="9737" y="10113"/>
                    <a:pt x="9699" y="10099"/>
                  </a:cubicBezTo>
                  <a:cubicBezTo>
                    <a:pt x="9529" y="10030"/>
                    <a:pt x="9558" y="9836"/>
                    <a:pt x="9643" y="9729"/>
                  </a:cubicBezTo>
                  <a:cubicBezTo>
                    <a:pt x="9688" y="9673"/>
                    <a:pt x="9770" y="9628"/>
                    <a:pt x="9858" y="9582"/>
                  </a:cubicBezTo>
                  <a:cubicBezTo>
                    <a:pt x="9945" y="9535"/>
                    <a:pt x="10028" y="9484"/>
                    <a:pt x="10082" y="9421"/>
                  </a:cubicBezTo>
                  <a:cubicBezTo>
                    <a:pt x="10101" y="9421"/>
                    <a:pt x="10120" y="9421"/>
                    <a:pt x="10141" y="9421"/>
                  </a:cubicBezTo>
                  <a:cubicBezTo>
                    <a:pt x="10349" y="9417"/>
                    <a:pt x="10561" y="9406"/>
                    <a:pt x="10769" y="9387"/>
                  </a:cubicBezTo>
                  <a:cubicBezTo>
                    <a:pt x="10883" y="9375"/>
                    <a:pt x="10961" y="9369"/>
                    <a:pt x="11100" y="9346"/>
                  </a:cubicBezTo>
                  <a:lnTo>
                    <a:pt x="11147" y="9336"/>
                  </a:lnTo>
                  <a:cubicBezTo>
                    <a:pt x="11154" y="9336"/>
                    <a:pt x="11128" y="9335"/>
                    <a:pt x="11161" y="9336"/>
                  </a:cubicBezTo>
                  <a:cubicBezTo>
                    <a:pt x="11180" y="9338"/>
                    <a:pt x="11242" y="9342"/>
                    <a:pt x="11298" y="9334"/>
                  </a:cubicBezTo>
                  <a:lnTo>
                    <a:pt x="11371" y="9321"/>
                  </a:lnTo>
                  <a:cubicBezTo>
                    <a:pt x="11747" y="9245"/>
                    <a:pt x="12123" y="9249"/>
                    <a:pt x="12319" y="9387"/>
                  </a:cubicBezTo>
                  <a:cubicBezTo>
                    <a:pt x="12363" y="9418"/>
                    <a:pt x="12396" y="9455"/>
                    <a:pt x="12425" y="9494"/>
                  </a:cubicBezTo>
                  <a:cubicBezTo>
                    <a:pt x="12422" y="9504"/>
                    <a:pt x="12420" y="9511"/>
                    <a:pt x="12418" y="9522"/>
                  </a:cubicBezTo>
                  <a:close/>
                  <a:moveTo>
                    <a:pt x="11990" y="10487"/>
                  </a:moveTo>
                  <a:cubicBezTo>
                    <a:pt x="11995" y="10486"/>
                    <a:pt x="12000" y="10484"/>
                    <a:pt x="12002" y="10482"/>
                  </a:cubicBezTo>
                  <a:cubicBezTo>
                    <a:pt x="12163" y="10414"/>
                    <a:pt x="12316" y="10337"/>
                    <a:pt x="12444" y="10249"/>
                  </a:cubicBezTo>
                  <a:cubicBezTo>
                    <a:pt x="12583" y="10161"/>
                    <a:pt x="12654" y="10052"/>
                    <a:pt x="12727" y="9972"/>
                  </a:cubicBezTo>
                  <a:cubicBezTo>
                    <a:pt x="12765" y="9952"/>
                    <a:pt x="12796" y="9886"/>
                    <a:pt x="12789" y="9867"/>
                  </a:cubicBezTo>
                  <a:lnTo>
                    <a:pt x="12793" y="9786"/>
                  </a:lnTo>
                  <a:cubicBezTo>
                    <a:pt x="12793" y="9769"/>
                    <a:pt x="12789" y="9749"/>
                    <a:pt x="12789" y="9731"/>
                  </a:cubicBezTo>
                  <a:cubicBezTo>
                    <a:pt x="12845" y="9721"/>
                    <a:pt x="12907" y="9704"/>
                    <a:pt x="12968" y="9686"/>
                  </a:cubicBezTo>
                  <a:cubicBezTo>
                    <a:pt x="13044" y="9664"/>
                    <a:pt x="13122" y="9643"/>
                    <a:pt x="13171" y="9639"/>
                  </a:cubicBezTo>
                  <a:cubicBezTo>
                    <a:pt x="13332" y="9627"/>
                    <a:pt x="13497" y="9639"/>
                    <a:pt x="13653" y="9674"/>
                  </a:cubicBezTo>
                  <a:cubicBezTo>
                    <a:pt x="13950" y="9739"/>
                    <a:pt x="14163" y="9880"/>
                    <a:pt x="14191" y="10034"/>
                  </a:cubicBezTo>
                  <a:cubicBezTo>
                    <a:pt x="14206" y="10104"/>
                    <a:pt x="14198" y="10176"/>
                    <a:pt x="14191" y="10246"/>
                  </a:cubicBezTo>
                  <a:cubicBezTo>
                    <a:pt x="14187" y="10287"/>
                    <a:pt x="14184" y="10328"/>
                    <a:pt x="14184" y="10368"/>
                  </a:cubicBezTo>
                  <a:lnTo>
                    <a:pt x="14184" y="10399"/>
                  </a:lnTo>
                  <a:cubicBezTo>
                    <a:pt x="14187" y="10456"/>
                    <a:pt x="14187" y="10474"/>
                    <a:pt x="14106" y="10506"/>
                  </a:cubicBezTo>
                  <a:cubicBezTo>
                    <a:pt x="13915" y="10583"/>
                    <a:pt x="13535" y="10604"/>
                    <a:pt x="13228" y="10622"/>
                  </a:cubicBezTo>
                  <a:cubicBezTo>
                    <a:pt x="13143" y="10627"/>
                    <a:pt x="13062" y="10632"/>
                    <a:pt x="12994" y="10637"/>
                  </a:cubicBezTo>
                  <a:cubicBezTo>
                    <a:pt x="12538" y="10672"/>
                    <a:pt x="12222" y="10640"/>
                    <a:pt x="12002" y="10535"/>
                  </a:cubicBezTo>
                  <a:lnTo>
                    <a:pt x="11990" y="10487"/>
                  </a:lnTo>
                  <a:close/>
                  <a:moveTo>
                    <a:pt x="15205" y="11743"/>
                  </a:moveTo>
                  <a:cubicBezTo>
                    <a:pt x="15677" y="11849"/>
                    <a:pt x="15568" y="12192"/>
                    <a:pt x="15443" y="12358"/>
                  </a:cubicBezTo>
                  <a:cubicBezTo>
                    <a:pt x="15410" y="12402"/>
                    <a:pt x="15375" y="12468"/>
                    <a:pt x="15356" y="12540"/>
                  </a:cubicBezTo>
                  <a:cubicBezTo>
                    <a:pt x="15188" y="12599"/>
                    <a:pt x="15013" y="12648"/>
                    <a:pt x="14822" y="12671"/>
                  </a:cubicBezTo>
                  <a:cubicBezTo>
                    <a:pt x="14598" y="12702"/>
                    <a:pt x="14354" y="12690"/>
                    <a:pt x="14104" y="12673"/>
                  </a:cubicBezTo>
                  <a:cubicBezTo>
                    <a:pt x="13863" y="12654"/>
                    <a:pt x="13681" y="12610"/>
                    <a:pt x="13603" y="12522"/>
                  </a:cubicBezTo>
                  <a:cubicBezTo>
                    <a:pt x="13514" y="12436"/>
                    <a:pt x="13542" y="12321"/>
                    <a:pt x="13577" y="12190"/>
                  </a:cubicBezTo>
                  <a:cubicBezTo>
                    <a:pt x="13613" y="12071"/>
                    <a:pt x="13669" y="11952"/>
                    <a:pt x="13740" y="11835"/>
                  </a:cubicBezTo>
                  <a:cubicBezTo>
                    <a:pt x="13752" y="11824"/>
                    <a:pt x="13764" y="11813"/>
                    <a:pt x="13778" y="11807"/>
                  </a:cubicBezTo>
                  <a:cubicBezTo>
                    <a:pt x="14076" y="11697"/>
                    <a:pt x="14848" y="11663"/>
                    <a:pt x="15205" y="11743"/>
                  </a:cubicBezTo>
                  <a:close/>
                  <a:moveTo>
                    <a:pt x="15993" y="8161"/>
                  </a:moveTo>
                  <a:lnTo>
                    <a:pt x="15930" y="8341"/>
                  </a:lnTo>
                  <a:lnTo>
                    <a:pt x="16059" y="8334"/>
                  </a:lnTo>
                  <a:cubicBezTo>
                    <a:pt x="15826" y="8613"/>
                    <a:pt x="15453" y="8874"/>
                    <a:pt x="15313" y="9185"/>
                  </a:cubicBezTo>
                  <a:cubicBezTo>
                    <a:pt x="15238" y="9384"/>
                    <a:pt x="15268" y="9583"/>
                    <a:pt x="15160" y="9761"/>
                  </a:cubicBezTo>
                  <a:cubicBezTo>
                    <a:pt x="15058" y="9946"/>
                    <a:pt x="14916" y="10125"/>
                    <a:pt x="14768" y="10305"/>
                  </a:cubicBezTo>
                  <a:cubicBezTo>
                    <a:pt x="14614" y="10483"/>
                    <a:pt x="14484" y="10671"/>
                    <a:pt x="14265" y="10804"/>
                  </a:cubicBezTo>
                  <a:cubicBezTo>
                    <a:pt x="14047" y="10938"/>
                    <a:pt x="13726" y="11003"/>
                    <a:pt x="13374" y="11014"/>
                  </a:cubicBezTo>
                  <a:cubicBezTo>
                    <a:pt x="13027" y="11026"/>
                    <a:pt x="12654" y="10999"/>
                    <a:pt x="12373" y="10923"/>
                  </a:cubicBezTo>
                  <a:cubicBezTo>
                    <a:pt x="12125" y="10852"/>
                    <a:pt x="12037" y="10765"/>
                    <a:pt x="12028" y="10626"/>
                  </a:cubicBezTo>
                  <a:cubicBezTo>
                    <a:pt x="12226" y="10696"/>
                    <a:pt x="12458" y="10719"/>
                    <a:pt x="12673" y="10719"/>
                  </a:cubicBezTo>
                  <a:cubicBezTo>
                    <a:pt x="12798" y="10719"/>
                    <a:pt x="12918" y="10712"/>
                    <a:pt x="13025" y="10704"/>
                  </a:cubicBezTo>
                  <a:cubicBezTo>
                    <a:pt x="13093" y="10699"/>
                    <a:pt x="13171" y="10694"/>
                    <a:pt x="13254" y="10689"/>
                  </a:cubicBezTo>
                  <a:cubicBezTo>
                    <a:pt x="13577" y="10670"/>
                    <a:pt x="13979" y="10647"/>
                    <a:pt x="14198" y="10559"/>
                  </a:cubicBezTo>
                  <a:cubicBezTo>
                    <a:pt x="14331" y="10505"/>
                    <a:pt x="14328" y="10457"/>
                    <a:pt x="14326" y="10397"/>
                  </a:cubicBezTo>
                  <a:lnTo>
                    <a:pt x="14326" y="10367"/>
                  </a:lnTo>
                  <a:cubicBezTo>
                    <a:pt x="14326" y="10328"/>
                    <a:pt x="14331" y="10288"/>
                    <a:pt x="14333" y="10249"/>
                  </a:cubicBezTo>
                  <a:cubicBezTo>
                    <a:pt x="14340" y="10176"/>
                    <a:pt x="14347" y="10101"/>
                    <a:pt x="14333" y="10027"/>
                  </a:cubicBezTo>
                  <a:cubicBezTo>
                    <a:pt x="14298" y="9850"/>
                    <a:pt x="14054" y="9686"/>
                    <a:pt x="13714" y="9612"/>
                  </a:cubicBezTo>
                  <a:cubicBezTo>
                    <a:pt x="13535" y="9572"/>
                    <a:pt x="13343" y="9559"/>
                    <a:pt x="13159" y="9572"/>
                  </a:cubicBezTo>
                  <a:cubicBezTo>
                    <a:pt x="13086" y="9578"/>
                    <a:pt x="12999" y="9601"/>
                    <a:pt x="12909" y="9627"/>
                  </a:cubicBezTo>
                  <a:cubicBezTo>
                    <a:pt x="12874" y="9637"/>
                    <a:pt x="12829" y="9650"/>
                    <a:pt x="12789" y="9660"/>
                  </a:cubicBezTo>
                  <a:cubicBezTo>
                    <a:pt x="12786" y="9648"/>
                    <a:pt x="12789" y="9636"/>
                    <a:pt x="12784" y="9624"/>
                  </a:cubicBezTo>
                  <a:cubicBezTo>
                    <a:pt x="12758" y="9515"/>
                    <a:pt x="12703" y="9401"/>
                    <a:pt x="12569" y="9299"/>
                  </a:cubicBezTo>
                  <a:cubicBezTo>
                    <a:pt x="12434" y="9197"/>
                    <a:pt x="12189" y="9124"/>
                    <a:pt x="11952" y="9114"/>
                  </a:cubicBezTo>
                  <a:cubicBezTo>
                    <a:pt x="11721" y="9102"/>
                    <a:pt x="11475" y="9118"/>
                    <a:pt x="11298" y="9156"/>
                  </a:cubicBezTo>
                  <a:lnTo>
                    <a:pt x="11230" y="9168"/>
                  </a:lnTo>
                  <a:cubicBezTo>
                    <a:pt x="11227" y="9168"/>
                    <a:pt x="11225" y="9168"/>
                    <a:pt x="11213" y="9166"/>
                  </a:cubicBezTo>
                  <a:cubicBezTo>
                    <a:pt x="11197" y="9164"/>
                    <a:pt x="11116" y="9162"/>
                    <a:pt x="11076" y="9168"/>
                  </a:cubicBezTo>
                  <a:cubicBezTo>
                    <a:pt x="11029" y="9174"/>
                    <a:pt x="10996" y="9181"/>
                    <a:pt x="10982" y="9184"/>
                  </a:cubicBezTo>
                  <a:cubicBezTo>
                    <a:pt x="10927" y="9191"/>
                    <a:pt x="10805" y="9205"/>
                    <a:pt x="10717" y="9211"/>
                  </a:cubicBezTo>
                  <a:cubicBezTo>
                    <a:pt x="10526" y="9225"/>
                    <a:pt x="10332" y="9232"/>
                    <a:pt x="10134" y="9235"/>
                  </a:cubicBezTo>
                  <a:cubicBezTo>
                    <a:pt x="9744" y="9238"/>
                    <a:pt x="9322" y="9227"/>
                    <a:pt x="8929" y="9224"/>
                  </a:cubicBezTo>
                  <a:cubicBezTo>
                    <a:pt x="8549" y="9213"/>
                    <a:pt x="8162" y="9165"/>
                    <a:pt x="7758" y="9122"/>
                  </a:cubicBezTo>
                  <a:cubicBezTo>
                    <a:pt x="7553" y="9102"/>
                    <a:pt x="7357" y="9080"/>
                    <a:pt x="7128" y="9072"/>
                  </a:cubicBezTo>
                  <a:cubicBezTo>
                    <a:pt x="6901" y="9063"/>
                    <a:pt x="6655" y="9075"/>
                    <a:pt x="6428" y="9122"/>
                  </a:cubicBezTo>
                  <a:cubicBezTo>
                    <a:pt x="5966" y="9215"/>
                    <a:pt x="5673" y="9412"/>
                    <a:pt x="5444" y="9587"/>
                  </a:cubicBezTo>
                  <a:lnTo>
                    <a:pt x="5148" y="9824"/>
                  </a:lnTo>
                  <a:cubicBezTo>
                    <a:pt x="5137" y="9802"/>
                    <a:pt x="5127" y="9779"/>
                    <a:pt x="5118" y="9758"/>
                  </a:cubicBezTo>
                  <a:cubicBezTo>
                    <a:pt x="5047" y="9578"/>
                    <a:pt x="4823" y="9147"/>
                    <a:pt x="4426" y="8666"/>
                  </a:cubicBezTo>
                  <a:cubicBezTo>
                    <a:pt x="4147" y="8327"/>
                    <a:pt x="3462" y="7658"/>
                    <a:pt x="2964" y="7169"/>
                  </a:cubicBezTo>
                  <a:cubicBezTo>
                    <a:pt x="2784" y="6993"/>
                    <a:pt x="2633" y="6846"/>
                    <a:pt x="2541" y="6754"/>
                  </a:cubicBezTo>
                  <a:cubicBezTo>
                    <a:pt x="2378" y="6589"/>
                    <a:pt x="2199" y="6257"/>
                    <a:pt x="2007" y="5905"/>
                  </a:cubicBezTo>
                  <a:cubicBezTo>
                    <a:pt x="1821" y="5564"/>
                    <a:pt x="1629" y="5211"/>
                    <a:pt x="1424" y="4955"/>
                  </a:cubicBezTo>
                  <a:cubicBezTo>
                    <a:pt x="1391" y="4914"/>
                    <a:pt x="1360" y="4870"/>
                    <a:pt x="1327" y="4823"/>
                  </a:cubicBezTo>
                  <a:cubicBezTo>
                    <a:pt x="1372" y="4810"/>
                    <a:pt x="1422" y="4797"/>
                    <a:pt x="1481" y="4776"/>
                  </a:cubicBezTo>
                  <a:cubicBezTo>
                    <a:pt x="1554" y="4747"/>
                    <a:pt x="1599" y="4721"/>
                    <a:pt x="1648" y="4710"/>
                  </a:cubicBezTo>
                  <a:cubicBezTo>
                    <a:pt x="1705" y="4696"/>
                    <a:pt x="1788" y="4688"/>
                    <a:pt x="1866" y="4665"/>
                  </a:cubicBezTo>
                  <a:cubicBezTo>
                    <a:pt x="1996" y="4616"/>
                    <a:pt x="2116" y="4591"/>
                    <a:pt x="2270" y="4570"/>
                  </a:cubicBezTo>
                  <a:cubicBezTo>
                    <a:pt x="2430" y="4551"/>
                    <a:pt x="2543" y="4492"/>
                    <a:pt x="2695" y="4476"/>
                  </a:cubicBezTo>
                  <a:lnTo>
                    <a:pt x="2697" y="4476"/>
                  </a:lnTo>
                  <a:lnTo>
                    <a:pt x="2697" y="4474"/>
                  </a:lnTo>
                  <a:lnTo>
                    <a:pt x="2702" y="4453"/>
                  </a:lnTo>
                  <a:lnTo>
                    <a:pt x="2690" y="4473"/>
                  </a:lnTo>
                  <a:cubicBezTo>
                    <a:pt x="2534" y="4479"/>
                    <a:pt x="2397" y="4530"/>
                    <a:pt x="2253" y="4534"/>
                  </a:cubicBezTo>
                  <a:cubicBezTo>
                    <a:pt x="2104" y="4542"/>
                    <a:pt x="1929" y="4565"/>
                    <a:pt x="1802" y="4603"/>
                  </a:cubicBezTo>
                  <a:cubicBezTo>
                    <a:pt x="1745" y="4616"/>
                    <a:pt x="1672" y="4617"/>
                    <a:pt x="1585" y="4630"/>
                  </a:cubicBezTo>
                  <a:cubicBezTo>
                    <a:pt x="1488" y="4646"/>
                    <a:pt x="1422" y="4677"/>
                    <a:pt x="1367" y="4691"/>
                  </a:cubicBezTo>
                  <a:lnTo>
                    <a:pt x="1252" y="4715"/>
                  </a:lnTo>
                  <a:cubicBezTo>
                    <a:pt x="900" y="4168"/>
                    <a:pt x="569" y="3342"/>
                    <a:pt x="541" y="3039"/>
                  </a:cubicBezTo>
                  <a:cubicBezTo>
                    <a:pt x="517" y="2810"/>
                    <a:pt x="673" y="2636"/>
                    <a:pt x="1502" y="2531"/>
                  </a:cubicBezTo>
                  <a:cubicBezTo>
                    <a:pt x="1677" y="2509"/>
                    <a:pt x="2059" y="2676"/>
                    <a:pt x="2839" y="3604"/>
                  </a:cubicBezTo>
                  <a:cubicBezTo>
                    <a:pt x="2921" y="3701"/>
                    <a:pt x="2987" y="3781"/>
                    <a:pt x="3037" y="3830"/>
                  </a:cubicBezTo>
                  <a:cubicBezTo>
                    <a:pt x="3162" y="3956"/>
                    <a:pt x="3467" y="4251"/>
                    <a:pt x="3793" y="4563"/>
                  </a:cubicBezTo>
                  <a:cubicBezTo>
                    <a:pt x="4159" y="4914"/>
                    <a:pt x="4546" y="5286"/>
                    <a:pt x="4726" y="5467"/>
                  </a:cubicBezTo>
                  <a:cubicBezTo>
                    <a:pt x="4811" y="5552"/>
                    <a:pt x="5026" y="5758"/>
                    <a:pt x="5302" y="6012"/>
                  </a:cubicBezTo>
                  <a:lnTo>
                    <a:pt x="5300" y="6010"/>
                  </a:lnTo>
                  <a:cubicBezTo>
                    <a:pt x="5231" y="6063"/>
                    <a:pt x="5028" y="6107"/>
                    <a:pt x="4870" y="6160"/>
                  </a:cubicBezTo>
                  <a:cubicBezTo>
                    <a:pt x="4794" y="6181"/>
                    <a:pt x="4674" y="6220"/>
                    <a:pt x="4617" y="6256"/>
                  </a:cubicBezTo>
                  <a:cubicBezTo>
                    <a:pt x="4549" y="6287"/>
                    <a:pt x="4471" y="6305"/>
                    <a:pt x="4397" y="6333"/>
                  </a:cubicBezTo>
                  <a:lnTo>
                    <a:pt x="3890" y="6481"/>
                  </a:lnTo>
                  <a:lnTo>
                    <a:pt x="3635" y="6548"/>
                  </a:lnTo>
                  <a:cubicBezTo>
                    <a:pt x="3547" y="6576"/>
                    <a:pt x="3498" y="6621"/>
                    <a:pt x="3405" y="6638"/>
                  </a:cubicBezTo>
                  <a:cubicBezTo>
                    <a:pt x="3502" y="6627"/>
                    <a:pt x="3568" y="6582"/>
                    <a:pt x="3651" y="6562"/>
                  </a:cubicBezTo>
                  <a:lnTo>
                    <a:pt x="3925" y="6510"/>
                  </a:lnTo>
                  <a:lnTo>
                    <a:pt x="4454" y="6394"/>
                  </a:lnTo>
                  <a:cubicBezTo>
                    <a:pt x="4544" y="6370"/>
                    <a:pt x="4648" y="6349"/>
                    <a:pt x="4730" y="6319"/>
                  </a:cubicBezTo>
                  <a:cubicBezTo>
                    <a:pt x="4811" y="6283"/>
                    <a:pt x="4860" y="6275"/>
                    <a:pt x="4959" y="6252"/>
                  </a:cubicBezTo>
                  <a:cubicBezTo>
                    <a:pt x="5108" y="6212"/>
                    <a:pt x="5269" y="6194"/>
                    <a:pt x="5432" y="6129"/>
                  </a:cubicBezTo>
                  <a:cubicBezTo>
                    <a:pt x="6048" y="6692"/>
                    <a:pt x="6882" y="7422"/>
                    <a:pt x="7281" y="7661"/>
                  </a:cubicBezTo>
                  <a:lnTo>
                    <a:pt x="7293" y="7721"/>
                  </a:lnTo>
                  <a:cubicBezTo>
                    <a:pt x="7293" y="7742"/>
                    <a:pt x="7295" y="7739"/>
                    <a:pt x="7250" y="7772"/>
                  </a:cubicBezTo>
                  <a:cubicBezTo>
                    <a:pt x="7231" y="7785"/>
                    <a:pt x="7203" y="7811"/>
                    <a:pt x="7196" y="7831"/>
                  </a:cubicBezTo>
                  <a:cubicBezTo>
                    <a:pt x="7189" y="7847"/>
                    <a:pt x="7187" y="7854"/>
                    <a:pt x="7184" y="7859"/>
                  </a:cubicBezTo>
                  <a:lnTo>
                    <a:pt x="7151" y="7876"/>
                  </a:lnTo>
                  <a:lnTo>
                    <a:pt x="7130" y="7887"/>
                  </a:lnTo>
                  <a:lnTo>
                    <a:pt x="7125" y="7898"/>
                  </a:lnTo>
                  <a:lnTo>
                    <a:pt x="7113" y="7933"/>
                  </a:lnTo>
                  <a:cubicBezTo>
                    <a:pt x="7104" y="7937"/>
                    <a:pt x="7092" y="7942"/>
                    <a:pt x="7083" y="7946"/>
                  </a:cubicBezTo>
                  <a:lnTo>
                    <a:pt x="7033" y="7974"/>
                  </a:lnTo>
                  <a:lnTo>
                    <a:pt x="7019" y="8005"/>
                  </a:lnTo>
                  <a:cubicBezTo>
                    <a:pt x="6941" y="8057"/>
                    <a:pt x="6802" y="8106"/>
                    <a:pt x="6712" y="8163"/>
                  </a:cubicBezTo>
                  <a:cubicBezTo>
                    <a:pt x="6603" y="8215"/>
                    <a:pt x="6464" y="8249"/>
                    <a:pt x="6339" y="8301"/>
                  </a:cubicBezTo>
                  <a:cubicBezTo>
                    <a:pt x="6209" y="8345"/>
                    <a:pt x="6084" y="8398"/>
                    <a:pt x="5961" y="8446"/>
                  </a:cubicBezTo>
                  <a:cubicBezTo>
                    <a:pt x="5829" y="8484"/>
                    <a:pt x="5706" y="8544"/>
                    <a:pt x="5557" y="8565"/>
                  </a:cubicBezTo>
                  <a:cubicBezTo>
                    <a:pt x="5715" y="8550"/>
                    <a:pt x="5838" y="8497"/>
                    <a:pt x="5984" y="8465"/>
                  </a:cubicBezTo>
                  <a:cubicBezTo>
                    <a:pt x="6119" y="8422"/>
                    <a:pt x="6247" y="8377"/>
                    <a:pt x="6384" y="8339"/>
                  </a:cubicBezTo>
                  <a:cubicBezTo>
                    <a:pt x="6511" y="8296"/>
                    <a:pt x="6665" y="8266"/>
                    <a:pt x="6794" y="8215"/>
                  </a:cubicBezTo>
                  <a:cubicBezTo>
                    <a:pt x="6908" y="8155"/>
                    <a:pt x="7040" y="8125"/>
                    <a:pt x="7165" y="8055"/>
                  </a:cubicBezTo>
                  <a:lnTo>
                    <a:pt x="7175" y="8051"/>
                  </a:lnTo>
                  <a:lnTo>
                    <a:pt x="7184" y="8037"/>
                  </a:lnTo>
                  <a:lnTo>
                    <a:pt x="7198" y="8016"/>
                  </a:lnTo>
                  <a:cubicBezTo>
                    <a:pt x="7224" y="8007"/>
                    <a:pt x="7250" y="7999"/>
                    <a:pt x="7274" y="7988"/>
                  </a:cubicBezTo>
                  <a:lnTo>
                    <a:pt x="7286" y="7983"/>
                  </a:lnTo>
                  <a:lnTo>
                    <a:pt x="7295" y="7966"/>
                  </a:lnTo>
                  <a:lnTo>
                    <a:pt x="7309" y="7939"/>
                  </a:lnTo>
                  <a:lnTo>
                    <a:pt x="7338" y="7928"/>
                  </a:lnTo>
                  <a:lnTo>
                    <a:pt x="7359" y="7920"/>
                  </a:lnTo>
                  <a:lnTo>
                    <a:pt x="7366" y="7912"/>
                  </a:lnTo>
                  <a:cubicBezTo>
                    <a:pt x="7413" y="7855"/>
                    <a:pt x="7397" y="7852"/>
                    <a:pt x="7430" y="7837"/>
                  </a:cubicBezTo>
                  <a:cubicBezTo>
                    <a:pt x="7451" y="7828"/>
                    <a:pt x="7494" y="7797"/>
                    <a:pt x="7517" y="7764"/>
                  </a:cubicBezTo>
                  <a:cubicBezTo>
                    <a:pt x="7871" y="7897"/>
                    <a:pt x="8337" y="7967"/>
                    <a:pt x="8707" y="7928"/>
                  </a:cubicBezTo>
                  <a:cubicBezTo>
                    <a:pt x="8955" y="7903"/>
                    <a:pt x="9144" y="7831"/>
                    <a:pt x="9236" y="7728"/>
                  </a:cubicBezTo>
                  <a:cubicBezTo>
                    <a:pt x="9399" y="7547"/>
                    <a:pt x="9274" y="6990"/>
                    <a:pt x="8984" y="6025"/>
                  </a:cubicBezTo>
                  <a:lnTo>
                    <a:pt x="8920" y="5807"/>
                  </a:lnTo>
                  <a:cubicBezTo>
                    <a:pt x="8847" y="5548"/>
                    <a:pt x="8823" y="5182"/>
                    <a:pt x="8792" y="4686"/>
                  </a:cubicBezTo>
                  <a:cubicBezTo>
                    <a:pt x="8856" y="4685"/>
                    <a:pt x="8963" y="4692"/>
                    <a:pt x="9050" y="4677"/>
                  </a:cubicBezTo>
                  <a:cubicBezTo>
                    <a:pt x="9234" y="4656"/>
                    <a:pt x="9414" y="4634"/>
                    <a:pt x="9607" y="4615"/>
                  </a:cubicBezTo>
                  <a:cubicBezTo>
                    <a:pt x="9815" y="4599"/>
                    <a:pt x="9980" y="4555"/>
                    <a:pt x="10169" y="4545"/>
                  </a:cubicBezTo>
                  <a:cubicBezTo>
                    <a:pt x="10361" y="4531"/>
                    <a:pt x="10554" y="4506"/>
                    <a:pt x="10720" y="4455"/>
                  </a:cubicBezTo>
                  <a:cubicBezTo>
                    <a:pt x="10545" y="4496"/>
                    <a:pt x="10354" y="4508"/>
                    <a:pt x="10162" y="4512"/>
                  </a:cubicBezTo>
                  <a:cubicBezTo>
                    <a:pt x="9964" y="4510"/>
                    <a:pt x="9770" y="4546"/>
                    <a:pt x="9595" y="4549"/>
                  </a:cubicBezTo>
                  <a:cubicBezTo>
                    <a:pt x="9409" y="4556"/>
                    <a:pt x="9210" y="4568"/>
                    <a:pt x="9014" y="4579"/>
                  </a:cubicBezTo>
                  <a:cubicBezTo>
                    <a:pt x="8941" y="4587"/>
                    <a:pt x="8889" y="4575"/>
                    <a:pt x="8785" y="4573"/>
                  </a:cubicBezTo>
                  <a:cubicBezTo>
                    <a:pt x="8771" y="4349"/>
                    <a:pt x="8757" y="4101"/>
                    <a:pt x="8736" y="3823"/>
                  </a:cubicBezTo>
                  <a:cubicBezTo>
                    <a:pt x="8660" y="2857"/>
                    <a:pt x="8660" y="2045"/>
                    <a:pt x="8736" y="1535"/>
                  </a:cubicBezTo>
                  <a:cubicBezTo>
                    <a:pt x="8823" y="934"/>
                    <a:pt x="9194" y="388"/>
                    <a:pt x="9546" y="344"/>
                  </a:cubicBezTo>
                  <a:lnTo>
                    <a:pt x="9650" y="331"/>
                  </a:lnTo>
                  <a:cubicBezTo>
                    <a:pt x="10276" y="250"/>
                    <a:pt x="10642" y="217"/>
                    <a:pt x="10890" y="479"/>
                  </a:cubicBezTo>
                  <a:cubicBezTo>
                    <a:pt x="11123" y="728"/>
                    <a:pt x="11171" y="1365"/>
                    <a:pt x="11206" y="1877"/>
                  </a:cubicBezTo>
                  <a:cubicBezTo>
                    <a:pt x="11211" y="1932"/>
                    <a:pt x="11213" y="1987"/>
                    <a:pt x="11218" y="2041"/>
                  </a:cubicBezTo>
                  <a:cubicBezTo>
                    <a:pt x="11123" y="2047"/>
                    <a:pt x="11034" y="2062"/>
                    <a:pt x="10968" y="2070"/>
                  </a:cubicBezTo>
                  <a:cubicBezTo>
                    <a:pt x="10899" y="2082"/>
                    <a:pt x="10805" y="2074"/>
                    <a:pt x="10691" y="2078"/>
                  </a:cubicBezTo>
                  <a:cubicBezTo>
                    <a:pt x="10571" y="2084"/>
                    <a:pt x="10483" y="2108"/>
                    <a:pt x="10401" y="2111"/>
                  </a:cubicBezTo>
                  <a:lnTo>
                    <a:pt x="10110" y="2120"/>
                  </a:lnTo>
                  <a:lnTo>
                    <a:pt x="9957" y="2124"/>
                  </a:lnTo>
                  <a:cubicBezTo>
                    <a:pt x="9886" y="2132"/>
                    <a:pt x="9862" y="2152"/>
                    <a:pt x="9822" y="2151"/>
                  </a:cubicBezTo>
                  <a:cubicBezTo>
                    <a:pt x="9780" y="2154"/>
                    <a:pt x="9721" y="2147"/>
                    <a:pt x="9666" y="2169"/>
                  </a:cubicBezTo>
                  <a:cubicBezTo>
                    <a:pt x="9631" y="2190"/>
                    <a:pt x="9600" y="2191"/>
                    <a:pt x="9548" y="2193"/>
                  </a:cubicBezTo>
                  <a:cubicBezTo>
                    <a:pt x="9458" y="2193"/>
                    <a:pt x="9336" y="2179"/>
                    <a:pt x="9267" y="2223"/>
                  </a:cubicBezTo>
                  <a:cubicBezTo>
                    <a:pt x="9345" y="2185"/>
                    <a:pt x="9449" y="2205"/>
                    <a:pt x="9546" y="2211"/>
                  </a:cubicBezTo>
                  <a:cubicBezTo>
                    <a:pt x="9591" y="2215"/>
                    <a:pt x="9664" y="2208"/>
                    <a:pt x="9697" y="2189"/>
                  </a:cubicBezTo>
                  <a:cubicBezTo>
                    <a:pt x="9723" y="2179"/>
                    <a:pt x="9773" y="2185"/>
                    <a:pt x="9827" y="2185"/>
                  </a:cubicBezTo>
                  <a:cubicBezTo>
                    <a:pt x="9888" y="2188"/>
                    <a:pt x="9943" y="2165"/>
                    <a:pt x="9971" y="2167"/>
                  </a:cubicBezTo>
                  <a:lnTo>
                    <a:pt x="10113" y="2172"/>
                  </a:lnTo>
                  <a:lnTo>
                    <a:pt x="10410" y="2181"/>
                  </a:lnTo>
                  <a:cubicBezTo>
                    <a:pt x="10526" y="2179"/>
                    <a:pt x="10620" y="2161"/>
                    <a:pt x="10698" y="2164"/>
                  </a:cubicBezTo>
                  <a:cubicBezTo>
                    <a:pt x="10779" y="2165"/>
                    <a:pt x="10883" y="2181"/>
                    <a:pt x="11008" y="2171"/>
                  </a:cubicBezTo>
                  <a:cubicBezTo>
                    <a:pt x="11097" y="2164"/>
                    <a:pt x="11166" y="2157"/>
                    <a:pt x="11230" y="2157"/>
                  </a:cubicBezTo>
                  <a:cubicBezTo>
                    <a:pt x="11242" y="2300"/>
                    <a:pt x="11256" y="2436"/>
                    <a:pt x="11279" y="2547"/>
                  </a:cubicBezTo>
                  <a:cubicBezTo>
                    <a:pt x="11329" y="2795"/>
                    <a:pt x="11369" y="3134"/>
                    <a:pt x="11412" y="3464"/>
                  </a:cubicBezTo>
                  <a:cubicBezTo>
                    <a:pt x="11466" y="3902"/>
                    <a:pt x="11518" y="4316"/>
                    <a:pt x="11582" y="4516"/>
                  </a:cubicBezTo>
                  <a:cubicBezTo>
                    <a:pt x="11693" y="4850"/>
                    <a:pt x="11952" y="6207"/>
                    <a:pt x="11955" y="6220"/>
                  </a:cubicBezTo>
                  <a:lnTo>
                    <a:pt x="12030" y="6610"/>
                  </a:lnTo>
                  <a:cubicBezTo>
                    <a:pt x="12023" y="6633"/>
                    <a:pt x="12021" y="6657"/>
                    <a:pt x="12023" y="6668"/>
                  </a:cubicBezTo>
                  <a:cubicBezTo>
                    <a:pt x="12037" y="6693"/>
                    <a:pt x="11957" y="6762"/>
                    <a:pt x="11943" y="6856"/>
                  </a:cubicBezTo>
                  <a:cubicBezTo>
                    <a:pt x="11941" y="6912"/>
                    <a:pt x="11948" y="6910"/>
                    <a:pt x="11936" y="6943"/>
                  </a:cubicBezTo>
                  <a:cubicBezTo>
                    <a:pt x="11929" y="6967"/>
                    <a:pt x="11915" y="6999"/>
                    <a:pt x="11910" y="7037"/>
                  </a:cubicBezTo>
                  <a:cubicBezTo>
                    <a:pt x="11893" y="7040"/>
                    <a:pt x="11874" y="7041"/>
                    <a:pt x="11863" y="7046"/>
                  </a:cubicBezTo>
                  <a:cubicBezTo>
                    <a:pt x="11818" y="7059"/>
                    <a:pt x="11797" y="7069"/>
                    <a:pt x="11775" y="7074"/>
                  </a:cubicBezTo>
                  <a:lnTo>
                    <a:pt x="11582" y="7111"/>
                  </a:lnTo>
                  <a:cubicBezTo>
                    <a:pt x="11449" y="7138"/>
                    <a:pt x="11315" y="7173"/>
                    <a:pt x="11180" y="7204"/>
                  </a:cubicBezTo>
                  <a:lnTo>
                    <a:pt x="10986" y="7246"/>
                  </a:lnTo>
                  <a:cubicBezTo>
                    <a:pt x="10930" y="7262"/>
                    <a:pt x="10864" y="7248"/>
                    <a:pt x="10776" y="7254"/>
                  </a:cubicBezTo>
                  <a:cubicBezTo>
                    <a:pt x="10694" y="7263"/>
                    <a:pt x="10637" y="7288"/>
                    <a:pt x="10571" y="7290"/>
                  </a:cubicBezTo>
                  <a:cubicBezTo>
                    <a:pt x="10507" y="7293"/>
                    <a:pt x="10410" y="7287"/>
                    <a:pt x="10370" y="7324"/>
                  </a:cubicBezTo>
                  <a:cubicBezTo>
                    <a:pt x="10422" y="7292"/>
                    <a:pt x="10498" y="7306"/>
                    <a:pt x="10571" y="7307"/>
                  </a:cubicBezTo>
                  <a:cubicBezTo>
                    <a:pt x="10651" y="7309"/>
                    <a:pt x="10722" y="7288"/>
                    <a:pt x="10783" y="7288"/>
                  </a:cubicBezTo>
                  <a:cubicBezTo>
                    <a:pt x="10840" y="7286"/>
                    <a:pt x="10920" y="7307"/>
                    <a:pt x="11005" y="7295"/>
                  </a:cubicBezTo>
                  <a:lnTo>
                    <a:pt x="11225" y="7268"/>
                  </a:lnTo>
                  <a:cubicBezTo>
                    <a:pt x="11364" y="7247"/>
                    <a:pt x="11497" y="7226"/>
                    <a:pt x="11641" y="7208"/>
                  </a:cubicBezTo>
                  <a:lnTo>
                    <a:pt x="11865" y="7184"/>
                  </a:lnTo>
                  <a:cubicBezTo>
                    <a:pt x="11877" y="7181"/>
                    <a:pt x="11879" y="7181"/>
                    <a:pt x="11889" y="7179"/>
                  </a:cubicBezTo>
                  <a:cubicBezTo>
                    <a:pt x="11882" y="7201"/>
                    <a:pt x="11877" y="7223"/>
                    <a:pt x="11874" y="7251"/>
                  </a:cubicBezTo>
                  <a:lnTo>
                    <a:pt x="11889" y="7452"/>
                  </a:lnTo>
                  <a:lnTo>
                    <a:pt x="11955" y="8241"/>
                  </a:lnTo>
                  <a:cubicBezTo>
                    <a:pt x="11967" y="8371"/>
                    <a:pt x="11971" y="8508"/>
                    <a:pt x="12047" y="8637"/>
                  </a:cubicBezTo>
                  <a:cubicBezTo>
                    <a:pt x="12070" y="8674"/>
                    <a:pt x="12099" y="8695"/>
                    <a:pt x="12096" y="8728"/>
                  </a:cubicBezTo>
                  <a:cubicBezTo>
                    <a:pt x="12104" y="8762"/>
                    <a:pt x="12108" y="8796"/>
                    <a:pt x="12118" y="8829"/>
                  </a:cubicBezTo>
                  <a:cubicBezTo>
                    <a:pt x="12134" y="8860"/>
                    <a:pt x="12141" y="8893"/>
                    <a:pt x="12170" y="8924"/>
                  </a:cubicBezTo>
                  <a:cubicBezTo>
                    <a:pt x="12207" y="8953"/>
                    <a:pt x="12307" y="8957"/>
                    <a:pt x="12269" y="8999"/>
                  </a:cubicBezTo>
                  <a:cubicBezTo>
                    <a:pt x="12314" y="8959"/>
                    <a:pt x="12205" y="8945"/>
                    <a:pt x="12184" y="8921"/>
                  </a:cubicBezTo>
                  <a:cubicBezTo>
                    <a:pt x="12163" y="8892"/>
                    <a:pt x="12160" y="8857"/>
                    <a:pt x="12148" y="8825"/>
                  </a:cubicBezTo>
                  <a:cubicBezTo>
                    <a:pt x="12144" y="8792"/>
                    <a:pt x="12146" y="8760"/>
                    <a:pt x="12144" y="8728"/>
                  </a:cubicBezTo>
                  <a:cubicBezTo>
                    <a:pt x="12153" y="8695"/>
                    <a:pt x="12120" y="8655"/>
                    <a:pt x="12108" y="8629"/>
                  </a:cubicBezTo>
                  <a:cubicBezTo>
                    <a:pt x="12056" y="8502"/>
                    <a:pt x="12073" y="8371"/>
                    <a:pt x="12085" y="8241"/>
                  </a:cubicBezTo>
                  <a:lnTo>
                    <a:pt x="12151" y="7452"/>
                  </a:lnTo>
                  <a:lnTo>
                    <a:pt x="12167" y="7259"/>
                  </a:lnTo>
                  <a:cubicBezTo>
                    <a:pt x="12174" y="7216"/>
                    <a:pt x="12236" y="7136"/>
                    <a:pt x="12233" y="7063"/>
                  </a:cubicBezTo>
                  <a:cubicBezTo>
                    <a:pt x="12238" y="7042"/>
                    <a:pt x="12252" y="7017"/>
                    <a:pt x="12271" y="6981"/>
                  </a:cubicBezTo>
                  <a:cubicBezTo>
                    <a:pt x="12293" y="6952"/>
                    <a:pt x="12297" y="6882"/>
                    <a:pt x="12302" y="6874"/>
                  </a:cubicBezTo>
                  <a:cubicBezTo>
                    <a:pt x="12304" y="6834"/>
                    <a:pt x="12387" y="6789"/>
                    <a:pt x="12415" y="6681"/>
                  </a:cubicBezTo>
                  <a:cubicBezTo>
                    <a:pt x="12422" y="6638"/>
                    <a:pt x="12422" y="6649"/>
                    <a:pt x="12448" y="6608"/>
                  </a:cubicBezTo>
                  <a:cubicBezTo>
                    <a:pt x="12481" y="6570"/>
                    <a:pt x="12479" y="6495"/>
                    <a:pt x="12484" y="6489"/>
                  </a:cubicBezTo>
                  <a:cubicBezTo>
                    <a:pt x="12491" y="6467"/>
                    <a:pt x="12505" y="6439"/>
                    <a:pt x="12519" y="6403"/>
                  </a:cubicBezTo>
                  <a:cubicBezTo>
                    <a:pt x="12536" y="6373"/>
                    <a:pt x="12545" y="6310"/>
                    <a:pt x="12550" y="6309"/>
                  </a:cubicBezTo>
                  <a:cubicBezTo>
                    <a:pt x="12562" y="6277"/>
                    <a:pt x="12642" y="6228"/>
                    <a:pt x="12703" y="6133"/>
                  </a:cubicBezTo>
                  <a:cubicBezTo>
                    <a:pt x="12734" y="6087"/>
                    <a:pt x="12727" y="6026"/>
                    <a:pt x="12729" y="6016"/>
                  </a:cubicBezTo>
                  <a:cubicBezTo>
                    <a:pt x="12737" y="6013"/>
                    <a:pt x="12755" y="5990"/>
                    <a:pt x="12774" y="5949"/>
                  </a:cubicBezTo>
                  <a:cubicBezTo>
                    <a:pt x="12902" y="5864"/>
                    <a:pt x="13046" y="5789"/>
                    <a:pt x="13155" y="5751"/>
                  </a:cubicBezTo>
                  <a:cubicBezTo>
                    <a:pt x="13332" y="5705"/>
                    <a:pt x="14309" y="5755"/>
                    <a:pt x="14990" y="5863"/>
                  </a:cubicBezTo>
                  <a:cubicBezTo>
                    <a:pt x="15176" y="5893"/>
                    <a:pt x="15651" y="6063"/>
                    <a:pt x="16007" y="6996"/>
                  </a:cubicBezTo>
                  <a:cubicBezTo>
                    <a:pt x="16208" y="7549"/>
                    <a:pt x="15996" y="8155"/>
                    <a:pt x="15993" y="8161"/>
                  </a:cubicBezTo>
                  <a:close/>
                </a:path>
              </a:pathLst>
            </a:custGeom>
            <a:solidFill>
              <a:srgbClr val="BC6B2E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/>
              </a:pPr>
              <a:endParaRPr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8AF08EB-F702-4C3C-9717-7FC301D105C4}"/>
              </a:ext>
            </a:extLst>
          </p:cNvPr>
          <p:cNvGrpSpPr/>
          <p:nvPr/>
        </p:nvGrpSpPr>
        <p:grpSpPr>
          <a:xfrm>
            <a:off x="9276431" y="4382826"/>
            <a:ext cx="912512" cy="1929492"/>
            <a:chOff x="6226504" y="4380757"/>
            <a:chExt cx="912512" cy="1929492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3477C29-8F68-4930-922B-5F01F28C3CB2}"/>
                </a:ext>
              </a:extLst>
            </p:cNvPr>
            <p:cNvSpPr/>
            <p:nvPr/>
          </p:nvSpPr>
          <p:spPr>
            <a:xfrm>
              <a:off x="6237171" y="4380766"/>
              <a:ext cx="889159" cy="1762859"/>
            </a:xfrm>
            <a:custGeom>
              <a:avLst/>
              <a:gdLst>
                <a:gd name="connsiteX0" fmla="*/ 313541 w 889159"/>
                <a:gd name="connsiteY0" fmla="*/ 937 h 1762859"/>
                <a:gd name="connsiteX1" fmla="*/ 353929 w 889159"/>
                <a:gd name="connsiteY1" fmla="*/ 34933 h 1762859"/>
                <a:gd name="connsiteX2" fmla="*/ 385586 w 889159"/>
                <a:gd name="connsiteY2" fmla="*/ 198797 h 1762859"/>
                <a:gd name="connsiteX3" fmla="*/ 423992 w 889159"/>
                <a:gd name="connsiteY3" fmla="*/ 380799 h 1762859"/>
                <a:gd name="connsiteX4" fmla="*/ 455649 w 889159"/>
                <a:gd name="connsiteY4" fmla="*/ 490427 h 1762859"/>
                <a:gd name="connsiteX5" fmla="*/ 500885 w 889159"/>
                <a:gd name="connsiteY5" fmla="*/ 627083 h 1762859"/>
                <a:gd name="connsiteX6" fmla="*/ 496387 w 889159"/>
                <a:gd name="connsiteY6" fmla="*/ 569380 h 1762859"/>
                <a:gd name="connsiteX7" fmla="*/ 482849 w 889159"/>
                <a:gd name="connsiteY7" fmla="*/ 324162 h 1762859"/>
                <a:gd name="connsiteX8" fmla="*/ 468145 w 889159"/>
                <a:gd name="connsiteY8" fmla="*/ 129713 h 1762859"/>
                <a:gd name="connsiteX9" fmla="*/ 521254 w 889159"/>
                <a:gd name="connsiteY9" fmla="*/ 12261 h 1762859"/>
                <a:gd name="connsiteX10" fmla="*/ 602605 w 889159"/>
                <a:gd name="connsiteY10" fmla="*/ 148918 h 1762859"/>
                <a:gd name="connsiteX11" fmla="*/ 636511 w 889159"/>
                <a:gd name="connsiteY11" fmla="*/ 320695 h 1762859"/>
                <a:gd name="connsiteX12" fmla="*/ 659130 w 889159"/>
                <a:gd name="connsiteY12" fmla="*/ 512921 h 1762859"/>
                <a:gd name="connsiteX13" fmla="*/ 668210 w 889159"/>
                <a:gd name="connsiteY13" fmla="*/ 679008 h 1762859"/>
                <a:gd name="connsiteX14" fmla="*/ 721319 w 889159"/>
                <a:gd name="connsiteY14" fmla="*/ 595431 h 1762859"/>
                <a:gd name="connsiteX15" fmla="*/ 797005 w 889159"/>
                <a:gd name="connsiteY15" fmla="*/ 585295 h 1762859"/>
                <a:gd name="connsiteX16" fmla="*/ 856946 w 889159"/>
                <a:gd name="connsiteY16" fmla="*/ 646288 h 1762859"/>
                <a:gd name="connsiteX17" fmla="*/ 876148 w 889159"/>
                <a:gd name="connsiteY17" fmla="*/ 762762 h 1762859"/>
                <a:gd name="connsiteX18" fmla="*/ 879564 w 889159"/>
                <a:gd name="connsiteY18" fmla="*/ 840737 h 1762859"/>
                <a:gd name="connsiteX19" fmla="*/ 887436 w 889159"/>
                <a:gd name="connsiteY19" fmla="*/ 1019361 h 1762859"/>
                <a:gd name="connsiteX20" fmla="*/ 876148 w 889159"/>
                <a:gd name="connsiteY20" fmla="*/ 1238616 h 1762859"/>
                <a:gd name="connsiteX21" fmla="*/ 806086 w 889159"/>
                <a:gd name="connsiteY21" fmla="*/ 1437422 h 1762859"/>
                <a:gd name="connsiteX22" fmla="*/ 781260 w 889159"/>
                <a:gd name="connsiteY22" fmla="*/ 1726740 h 1762859"/>
                <a:gd name="connsiteX23" fmla="*/ 780581 w 889159"/>
                <a:gd name="connsiteY23" fmla="*/ 1745878 h 1762859"/>
                <a:gd name="connsiteX24" fmla="*/ 779438 w 889159"/>
                <a:gd name="connsiteY24" fmla="*/ 1762859 h 1762859"/>
                <a:gd name="connsiteX25" fmla="*/ 287867 w 889159"/>
                <a:gd name="connsiteY25" fmla="*/ 1762859 h 1762859"/>
                <a:gd name="connsiteX26" fmla="*/ 296459 w 889159"/>
                <a:gd name="connsiteY26" fmla="*/ 1725923 h 1762859"/>
                <a:gd name="connsiteX27" fmla="*/ 336976 w 889159"/>
                <a:gd name="connsiteY27" fmla="*/ 1505617 h 1762859"/>
                <a:gd name="connsiteX28" fmla="*/ 259041 w 889159"/>
                <a:gd name="connsiteY28" fmla="*/ 1427642 h 1762859"/>
                <a:gd name="connsiteX29" fmla="*/ 122290 w 889159"/>
                <a:gd name="connsiteY29" fmla="*/ 1234437 h 1762859"/>
                <a:gd name="connsiteX30" fmla="*/ 92882 w 889159"/>
                <a:gd name="connsiteY30" fmla="*/ 1078398 h 1762859"/>
                <a:gd name="connsiteX31" fmla="*/ 104170 w 889159"/>
                <a:gd name="connsiteY31" fmla="*/ 888483 h 1762859"/>
                <a:gd name="connsiteX32" fmla="*/ 162945 w 889159"/>
                <a:gd name="connsiteY32" fmla="*/ 845539 h 1762859"/>
                <a:gd name="connsiteX33" fmla="*/ 114292 w 889159"/>
                <a:gd name="connsiteY33" fmla="*/ 659003 h 1762859"/>
                <a:gd name="connsiteX34" fmla="*/ 50978 w 889159"/>
                <a:gd name="connsiteY34" fmla="*/ 510965 h 1762859"/>
                <a:gd name="connsiteX35" fmla="*/ 12573 w 889159"/>
                <a:gd name="connsiteY35" fmla="*/ 321050 h 1762859"/>
                <a:gd name="connsiteX36" fmla="*/ 37440 w 889159"/>
                <a:gd name="connsiteY36" fmla="*/ 148118 h 1762859"/>
                <a:gd name="connsiteX37" fmla="*/ 118791 w 889159"/>
                <a:gd name="connsiteY37" fmla="*/ 188839 h 1762859"/>
                <a:gd name="connsiteX38" fmla="*/ 168485 w 889159"/>
                <a:gd name="connsiteY38" fmla="*/ 353770 h 1762859"/>
                <a:gd name="connsiteX39" fmla="*/ 231841 w 889159"/>
                <a:gd name="connsiteY39" fmla="*/ 492827 h 1762859"/>
                <a:gd name="connsiteX40" fmla="*/ 282700 w 889159"/>
                <a:gd name="connsiteY40" fmla="*/ 623883 h 1762859"/>
                <a:gd name="connsiteX41" fmla="*/ 333560 w 889159"/>
                <a:gd name="connsiteY41" fmla="*/ 673584 h 1762859"/>
                <a:gd name="connsiteX42" fmla="*/ 281534 w 889159"/>
                <a:gd name="connsiteY42" fmla="*/ 477979 h 1762859"/>
                <a:gd name="connsiteX43" fmla="*/ 261165 w 889159"/>
                <a:gd name="connsiteY43" fmla="*/ 332253 h 1762859"/>
                <a:gd name="connsiteX44" fmla="*/ 239713 w 889159"/>
                <a:gd name="connsiteY44" fmla="*/ 151407 h 1762859"/>
                <a:gd name="connsiteX45" fmla="*/ 286116 w 889159"/>
                <a:gd name="connsiteY45" fmla="*/ 1058 h 1762859"/>
                <a:gd name="connsiteX46" fmla="*/ 313541 w 889159"/>
                <a:gd name="connsiteY46" fmla="*/ 937 h 1762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889159" h="1762859">
                  <a:moveTo>
                    <a:pt x="313541" y="937"/>
                  </a:moveTo>
                  <a:cubicBezTo>
                    <a:pt x="337161" y="4642"/>
                    <a:pt x="349680" y="18863"/>
                    <a:pt x="353929" y="34933"/>
                  </a:cubicBezTo>
                  <a:cubicBezTo>
                    <a:pt x="359594" y="56450"/>
                    <a:pt x="378797" y="170612"/>
                    <a:pt x="385586" y="198797"/>
                  </a:cubicBezTo>
                  <a:cubicBezTo>
                    <a:pt x="392334" y="227071"/>
                    <a:pt x="418327" y="355904"/>
                    <a:pt x="423992" y="380799"/>
                  </a:cubicBezTo>
                  <a:cubicBezTo>
                    <a:pt x="429657" y="405605"/>
                    <a:pt x="447776" y="453173"/>
                    <a:pt x="455649" y="490427"/>
                  </a:cubicBezTo>
                  <a:cubicBezTo>
                    <a:pt x="463563" y="527592"/>
                    <a:pt x="500885" y="627083"/>
                    <a:pt x="500885" y="627083"/>
                  </a:cubicBezTo>
                  <a:cubicBezTo>
                    <a:pt x="500885" y="627083"/>
                    <a:pt x="498636" y="588585"/>
                    <a:pt x="496387" y="569380"/>
                  </a:cubicBezTo>
                  <a:cubicBezTo>
                    <a:pt x="494179" y="550175"/>
                    <a:pt x="487431" y="377242"/>
                    <a:pt x="482849" y="324162"/>
                  </a:cubicBezTo>
                  <a:cubicBezTo>
                    <a:pt x="478267" y="270993"/>
                    <a:pt x="473810" y="194174"/>
                    <a:pt x="468145" y="129713"/>
                  </a:cubicBezTo>
                  <a:cubicBezTo>
                    <a:pt x="462480" y="65341"/>
                    <a:pt x="457898" y="15640"/>
                    <a:pt x="521254" y="12261"/>
                  </a:cubicBezTo>
                  <a:cubicBezTo>
                    <a:pt x="584485" y="8793"/>
                    <a:pt x="595774" y="118421"/>
                    <a:pt x="602605" y="148918"/>
                  </a:cubicBezTo>
                  <a:cubicBezTo>
                    <a:pt x="609436" y="179414"/>
                    <a:pt x="627472" y="250632"/>
                    <a:pt x="636511" y="320695"/>
                  </a:cubicBezTo>
                  <a:cubicBezTo>
                    <a:pt x="645592" y="390757"/>
                    <a:pt x="656880" y="490249"/>
                    <a:pt x="659130" y="512921"/>
                  </a:cubicBezTo>
                  <a:cubicBezTo>
                    <a:pt x="661379" y="535505"/>
                    <a:pt x="668210" y="679008"/>
                    <a:pt x="668210" y="679008"/>
                  </a:cubicBezTo>
                  <a:cubicBezTo>
                    <a:pt x="683997" y="650823"/>
                    <a:pt x="707782" y="614636"/>
                    <a:pt x="721319" y="595431"/>
                  </a:cubicBezTo>
                  <a:cubicBezTo>
                    <a:pt x="734857" y="576226"/>
                    <a:pt x="759683" y="575159"/>
                    <a:pt x="797005" y="585295"/>
                  </a:cubicBezTo>
                  <a:cubicBezTo>
                    <a:pt x="834369" y="595431"/>
                    <a:pt x="847907" y="621482"/>
                    <a:pt x="856946" y="646288"/>
                  </a:cubicBezTo>
                  <a:cubicBezTo>
                    <a:pt x="866026" y="671272"/>
                    <a:pt x="877314" y="741335"/>
                    <a:pt x="876148" y="762762"/>
                  </a:cubicBezTo>
                  <a:cubicBezTo>
                    <a:pt x="875107" y="784190"/>
                    <a:pt x="877314" y="819310"/>
                    <a:pt x="879564" y="840737"/>
                  </a:cubicBezTo>
                  <a:cubicBezTo>
                    <a:pt x="881813" y="862254"/>
                    <a:pt x="882979" y="940229"/>
                    <a:pt x="887436" y="1019361"/>
                  </a:cubicBezTo>
                  <a:cubicBezTo>
                    <a:pt x="891935" y="1098492"/>
                    <a:pt x="887436" y="1184291"/>
                    <a:pt x="876148" y="1238616"/>
                  </a:cubicBezTo>
                  <a:cubicBezTo>
                    <a:pt x="864860" y="1292763"/>
                    <a:pt x="828704" y="1362914"/>
                    <a:pt x="806086" y="1437422"/>
                  </a:cubicBezTo>
                  <a:cubicBezTo>
                    <a:pt x="783467" y="1512019"/>
                    <a:pt x="781260" y="1688419"/>
                    <a:pt x="781260" y="1726740"/>
                  </a:cubicBezTo>
                  <a:cubicBezTo>
                    <a:pt x="781260" y="1731541"/>
                    <a:pt x="781013" y="1738091"/>
                    <a:pt x="780581" y="1745878"/>
                  </a:cubicBezTo>
                  <a:lnTo>
                    <a:pt x="779438" y="1762859"/>
                  </a:lnTo>
                  <a:lnTo>
                    <a:pt x="287867" y="1762859"/>
                  </a:lnTo>
                  <a:lnTo>
                    <a:pt x="296459" y="1725923"/>
                  </a:lnTo>
                  <a:cubicBezTo>
                    <a:pt x="316654" y="1636583"/>
                    <a:pt x="339538" y="1520888"/>
                    <a:pt x="336976" y="1505617"/>
                  </a:cubicBezTo>
                  <a:cubicBezTo>
                    <a:pt x="333560" y="1485345"/>
                    <a:pt x="311067" y="1483033"/>
                    <a:pt x="259041" y="1427642"/>
                  </a:cubicBezTo>
                  <a:cubicBezTo>
                    <a:pt x="207098" y="1372339"/>
                    <a:pt x="153989" y="1276226"/>
                    <a:pt x="122290" y="1234437"/>
                  </a:cubicBezTo>
                  <a:cubicBezTo>
                    <a:pt x="90633" y="1192471"/>
                    <a:pt x="90633" y="1123654"/>
                    <a:pt x="92882" y="1078398"/>
                  </a:cubicBezTo>
                  <a:cubicBezTo>
                    <a:pt x="95131" y="1033231"/>
                    <a:pt x="96298" y="925826"/>
                    <a:pt x="104170" y="888483"/>
                  </a:cubicBezTo>
                  <a:cubicBezTo>
                    <a:pt x="112085" y="851140"/>
                    <a:pt x="162945" y="845539"/>
                    <a:pt x="162945" y="845539"/>
                  </a:cubicBezTo>
                  <a:cubicBezTo>
                    <a:pt x="162945" y="845539"/>
                    <a:pt x="139160" y="722307"/>
                    <a:pt x="114292" y="659003"/>
                  </a:cubicBezTo>
                  <a:cubicBezTo>
                    <a:pt x="89342" y="595787"/>
                    <a:pt x="64516" y="553909"/>
                    <a:pt x="50978" y="510965"/>
                  </a:cubicBezTo>
                  <a:cubicBezTo>
                    <a:pt x="37440" y="468021"/>
                    <a:pt x="31775" y="411473"/>
                    <a:pt x="12573" y="321050"/>
                  </a:cubicBezTo>
                  <a:cubicBezTo>
                    <a:pt x="-6630" y="230627"/>
                    <a:pt x="-7797" y="167234"/>
                    <a:pt x="37440" y="148118"/>
                  </a:cubicBezTo>
                  <a:cubicBezTo>
                    <a:pt x="82635" y="128913"/>
                    <a:pt x="108669" y="165100"/>
                    <a:pt x="118791" y="188839"/>
                  </a:cubicBezTo>
                  <a:cubicBezTo>
                    <a:pt x="128913" y="212490"/>
                    <a:pt x="158238" y="331186"/>
                    <a:pt x="168485" y="353770"/>
                  </a:cubicBezTo>
                  <a:cubicBezTo>
                    <a:pt x="178732" y="376353"/>
                    <a:pt x="219344" y="466954"/>
                    <a:pt x="231841" y="492827"/>
                  </a:cubicBezTo>
                  <a:cubicBezTo>
                    <a:pt x="244295" y="518789"/>
                    <a:pt x="257833" y="563956"/>
                    <a:pt x="282700" y="623883"/>
                  </a:cubicBezTo>
                  <a:cubicBezTo>
                    <a:pt x="307526" y="683720"/>
                    <a:pt x="333560" y="684876"/>
                    <a:pt x="333560" y="673584"/>
                  </a:cubicBezTo>
                  <a:cubicBezTo>
                    <a:pt x="333560" y="662292"/>
                    <a:pt x="290573" y="523235"/>
                    <a:pt x="281534" y="477979"/>
                  </a:cubicBezTo>
                  <a:cubicBezTo>
                    <a:pt x="272453" y="432812"/>
                    <a:pt x="265622" y="381955"/>
                    <a:pt x="261165" y="332253"/>
                  </a:cubicBezTo>
                  <a:cubicBezTo>
                    <a:pt x="256667" y="282463"/>
                    <a:pt x="248794" y="231605"/>
                    <a:pt x="239713" y="151407"/>
                  </a:cubicBezTo>
                  <a:cubicBezTo>
                    <a:pt x="230758" y="71120"/>
                    <a:pt x="244295" y="6660"/>
                    <a:pt x="286116" y="1058"/>
                  </a:cubicBezTo>
                  <a:cubicBezTo>
                    <a:pt x="296561" y="-365"/>
                    <a:pt x="305668" y="-298"/>
                    <a:pt x="313541" y="937"/>
                  </a:cubicBezTo>
                  <a:close/>
                </a:path>
              </a:pathLst>
            </a:custGeom>
            <a:solidFill>
              <a:srgbClr val="FAB29A"/>
            </a:solidFill>
            <a:ln w="190500">
              <a:solidFill>
                <a:srgbClr val="F0EEE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/>
            </a:p>
          </p:txBody>
        </p:sp>
        <p:sp>
          <p:nvSpPr>
            <p:cNvPr id="53" name="Line">
              <a:extLst>
                <a:ext uri="{FF2B5EF4-FFF2-40B4-BE49-F238E27FC236}">
                  <a16:creationId xmlns:a16="http://schemas.microsoft.com/office/drawing/2014/main" id="{B215B743-47C3-4071-A53A-154C27393D5B}"/>
                </a:ext>
              </a:extLst>
            </p:cNvPr>
            <p:cNvSpPr/>
            <p:nvPr/>
          </p:nvSpPr>
          <p:spPr>
            <a:xfrm>
              <a:off x="6237164" y="4391454"/>
              <a:ext cx="889151" cy="1915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6" h="21548" extrusionOk="0">
                  <a:moveTo>
                    <a:pt x="18377" y="21544"/>
                  </a:moveTo>
                  <a:cubicBezTo>
                    <a:pt x="18377" y="21544"/>
                    <a:pt x="18756" y="19853"/>
                    <a:pt x="18756" y="19421"/>
                  </a:cubicBezTo>
                  <a:cubicBezTo>
                    <a:pt x="18756" y="18990"/>
                    <a:pt x="18809" y="17006"/>
                    <a:pt x="19352" y="16167"/>
                  </a:cubicBezTo>
                  <a:cubicBezTo>
                    <a:pt x="19895" y="15329"/>
                    <a:pt x="20763" y="14540"/>
                    <a:pt x="21034" y="13931"/>
                  </a:cubicBezTo>
                  <a:cubicBezTo>
                    <a:pt x="21305" y="13320"/>
                    <a:pt x="21413" y="12355"/>
                    <a:pt x="21305" y="11465"/>
                  </a:cubicBezTo>
                  <a:cubicBezTo>
                    <a:pt x="21198" y="10575"/>
                    <a:pt x="21170" y="9698"/>
                    <a:pt x="21116" y="9456"/>
                  </a:cubicBezTo>
                  <a:cubicBezTo>
                    <a:pt x="21062" y="9215"/>
                    <a:pt x="21009" y="8820"/>
                    <a:pt x="21034" y="8579"/>
                  </a:cubicBezTo>
                  <a:cubicBezTo>
                    <a:pt x="21062" y="8338"/>
                    <a:pt x="20791" y="7550"/>
                    <a:pt x="20573" y="7269"/>
                  </a:cubicBezTo>
                  <a:cubicBezTo>
                    <a:pt x="20356" y="6990"/>
                    <a:pt x="20031" y="6697"/>
                    <a:pt x="19134" y="6583"/>
                  </a:cubicBezTo>
                  <a:cubicBezTo>
                    <a:pt x="18238" y="6469"/>
                    <a:pt x="17642" y="6481"/>
                    <a:pt x="17317" y="6697"/>
                  </a:cubicBezTo>
                  <a:cubicBezTo>
                    <a:pt x="16992" y="6913"/>
                    <a:pt x="16421" y="7320"/>
                    <a:pt x="16042" y="7637"/>
                  </a:cubicBezTo>
                  <a:cubicBezTo>
                    <a:pt x="16042" y="7637"/>
                    <a:pt x="15878" y="6023"/>
                    <a:pt x="15824" y="5769"/>
                  </a:cubicBezTo>
                  <a:cubicBezTo>
                    <a:pt x="15770" y="5514"/>
                    <a:pt x="15499" y="4395"/>
                    <a:pt x="15281" y="3607"/>
                  </a:cubicBezTo>
                  <a:cubicBezTo>
                    <a:pt x="15064" y="2819"/>
                    <a:pt x="14631" y="2018"/>
                    <a:pt x="14467" y="1675"/>
                  </a:cubicBezTo>
                  <a:cubicBezTo>
                    <a:pt x="14303" y="1332"/>
                    <a:pt x="14032" y="99"/>
                    <a:pt x="12514" y="138"/>
                  </a:cubicBezTo>
                  <a:cubicBezTo>
                    <a:pt x="10993" y="176"/>
                    <a:pt x="11103" y="735"/>
                    <a:pt x="11239" y="1459"/>
                  </a:cubicBezTo>
                  <a:cubicBezTo>
                    <a:pt x="11375" y="2184"/>
                    <a:pt x="11482" y="3048"/>
                    <a:pt x="11592" y="3646"/>
                  </a:cubicBezTo>
                  <a:cubicBezTo>
                    <a:pt x="11702" y="4243"/>
                    <a:pt x="11864" y="6188"/>
                    <a:pt x="11917" y="6404"/>
                  </a:cubicBezTo>
                  <a:cubicBezTo>
                    <a:pt x="11971" y="6620"/>
                    <a:pt x="12025" y="7053"/>
                    <a:pt x="12025" y="7053"/>
                  </a:cubicBezTo>
                  <a:cubicBezTo>
                    <a:pt x="12025" y="7053"/>
                    <a:pt x="11129" y="5934"/>
                    <a:pt x="10939" y="5516"/>
                  </a:cubicBezTo>
                  <a:cubicBezTo>
                    <a:pt x="10750" y="5097"/>
                    <a:pt x="10315" y="4562"/>
                    <a:pt x="10179" y="4283"/>
                  </a:cubicBezTo>
                  <a:cubicBezTo>
                    <a:pt x="10043" y="4003"/>
                    <a:pt x="9419" y="2554"/>
                    <a:pt x="9257" y="2236"/>
                  </a:cubicBezTo>
                  <a:cubicBezTo>
                    <a:pt x="9094" y="1919"/>
                    <a:pt x="8633" y="635"/>
                    <a:pt x="8497" y="393"/>
                  </a:cubicBezTo>
                  <a:cubicBezTo>
                    <a:pt x="8361" y="152"/>
                    <a:pt x="7872" y="-52"/>
                    <a:pt x="6869" y="12"/>
                  </a:cubicBezTo>
                  <a:cubicBezTo>
                    <a:pt x="5865" y="75"/>
                    <a:pt x="5540" y="800"/>
                    <a:pt x="5755" y="1703"/>
                  </a:cubicBezTo>
                  <a:cubicBezTo>
                    <a:pt x="5973" y="2605"/>
                    <a:pt x="6162" y="3177"/>
                    <a:pt x="6270" y="3737"/>
                  </a:cubicBezTo>
                  <a:cubicBezTo>
                    <a:pt x="6377" y="4296"/>
                    <a:pt x="6541" y="4868"/>
                    <a:pt x="6759" y="5376"/>
                  </a:cubicBezTo>
                  <a:cubicBezTo>
                    <a:pt x="6976" y="5885"/>
                    <a:pt x="8008" y="7449"/>
                    <a:pt x="8008" y="7576"/>
                  </a:cubicBezTo>
                  <a:cubicBezTo>
                    <a:pt x="8008" y="7703"/>
                    <a:pt x="7383" y="7690"/>
                    <a:pt x="6787" y="7017"/>
                  </a:cubicBezTo>
                  <a:cubicBezTo>
                    <a:pt x="6190" y="6343"/>
                    <a:pt x="5865" y="5835"/>
                    <a:pt x="5566" y="5543"/>
                  </a:cubicBezTo>
                  <a:cubicBezTo>
                    <a:pt x="5266" y="5252"/>
                    <a:pt x="4291" y="4233"/>
                    <a:pt x="4045" y="3979"/>
                  </a:cubicBezTo>
                  <a:cubicBezTo>
                    <a:pt x="3799" y="3725"/>
                    <a:pt x="3095" y="2390"/>
                    <a:pt x="2852" y="2124"/>
                  </a:cubicBezTo>
                  <a:cubicBezTo>
                    <a:pt x="2609" y="1857"/>
                    <a:pt x="1984" y="1450"/>
                    <a:pt x="899" y="1666"/>
                  </a:cubicBezTo>
                  <a:cubicBezTo>
                    <a:pt x="-187" y="1881"/>
                    <a:pt x="-159" y="2594"/>
                    <a:pt x="302" y="3611"/>
                  </a:cubicBezTo>
                  <a:cubicBezTo>
                    <a:pt x="763" y="4628"/>
                    <a:pt x="899" y="5264"/>
                    <a:pt x="1224" y="5747"/>
                  </a:cubicBezTo>
                  <a:cubicBezTo>
                    <a:pt x="1549" y="6230"/>
                    <a:pt x="2145" y="6701"/>
                    <a:pt x="2744" y="7412"/>
                  </a:cubicBezTo>
                  <a:cubicBezTo>
                    <a:pt x="3341" y="8124"/>
                    <a:pt x="3912" y="9510"/>
                    <a:pt x="3912" y="9510"/>
                  </a:cubicBezTo>
                  <a:cubicBezTo>
                    <a:pt x="3912" y="9510"/>
                    <a:pt x="2691" y="9573"/>
                    <a:pt x="2501" y="9993"/>
                  </a:cubicBezTo>
                  <a:cubicBezTo>
                    <a:pt x="2312" y="10413"/>
                    <a:pt x="2284" y="11621"/>
                    <a:pt x="2230" y="12129"/>
                  </a:cubicBezTo>
                  <a:cubicBezTo>
                    <a:pt x="2176" y="12638"/>
                    <a:pt x="2176" y="13412"/>
                    <a:pt x="2936" y="13884"/>
                  </a:cubicBezTo>
                  <a:cubicBezTo>
                    <a:pt x="3697" y="14354"/>
                    <a:pt x="4972" y="15435"/>
                    <a:pt x="6219" y="16057"/>
                  </a:cubicBezTo>
                  <a:cubicBezTo>
                    <a:pt x="7468" y="16680"/>
                    <a:pt x="8008" y="16706"/>
                    <a:pt x="8090" y="16934"/>
                  </a:cubicBezTo>
                  <a:cubicBezTo>
                    <a:pt x="8172" y="17163"/>
                    <a:pt x="7168" y="19400"/>
                    <a:pt x="6679" y="20265"/>
                  </a:cubicBezTo>
                  <a:cubicBezTo>
                    <a:pt x="6190" y="21129"/>
                    <a:pt x="6137" y="21548"/>
                    <a:pt x="6137" y="21548"/>
                  </a:cubicBezTo>
                </a:path>
              </a:pathLst>
            </a:custGeom>
            <a:solidFill>
              <a:srgbClr val="EBAE78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/>
              </a:pPr>
              <a:endParaRPr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EDA4E011-7F58-4AD2-B9C9-1DD32F5CB071}"/>
                </a:ext>
              </a:extLst>
            </p:cNvPr>
            <p:cNvSpPr/>
            <p:nvPr/>
          </p:nvSpPr>
          <p:spPr>
            <a:xfrm>
              <a:off x="6226504" y="4380757"/>
              <a:ext cx="912512" cy="1929492"/>
            </a:xfrm>
            <a:custGeom>
              <a:avLst/>
              <a:gdLst>
                <a:gd name="connsiteX0" fmla="*/ 1189892 w 1906382"/>
                <a:gd name="connsiteY0" fmla="*/ 2539834 h 4031012"/>
                <a:gd name="connsiteX1" fmla="*/ 1190117 w 1906382"/>
                <a:gd name="connsiteY1" fmla="*/ 2539834 h 4031012"/>
                <a:gd name="connsiteX2" fmla="*/ 1194127 w 1906382"/>
                <a:gd name="connsiteY2" fmla="*/ 2539834 h 4031012"/>
                <a:gd name="connsiteX3" fmla="*/ 1191006 w 1906382"/>
                <a:gd name="connsiteY3" fmla="*/ 2541176 h 4031012"/>
                <a:gd name="connsiteX4" fmla="*/ 1195908 w 1906382"/>
                <a:gd name="connsiteY4" fmla="*/ 2581276 h 4031012"/>
                <a:gd name="connsiteX5" fmla="*/ 1199250 w 1906382"/>
                <a:gd name="connsiteY5" fmla="*/ 2622040 h 4031012"/>
                <a:gd name="connsiteX6" fmla="*/ 1190785 w 1906382"/>
                <a:gd name="connsiteY6" fmla="*/ 2705818 h 4031012"/>
                <a:gd name="connsiteX7" fmla="*/ 1162713 w 1906382"/>
                <a:gd name="connsiteY7" fmla="*/ 2784460 h 4031012"/>
                <a:gd name="connsiteX8" fmla="*/ 1113921 w 1906382"/>
                <a:gd name="connsiteY8" fmla="*/ 2851514 h 4031012"/>
                <a:gd name="connsiteX9" fmla="*/ 1145114 w 1906382"/>
                <a:gd name="connsiteY9" fmla="*/ 2776437 h 4031012"/>
                <a:gd name="connsiteX10" fmla="*/ 1166276 w 1906382"/>
                <a:gd name="connsiteY10" fmla="*/ 2699801 h 4031012"/>
                <a:gd name="connsiteX11" fmla="*/ 1179644 w 1906382"/>
                <a:gd name="connsiteY11" fmla="*/ 2622040 h 4031012"/>
                <a:gd name="connsiteX12" fmla="*/ 1182986 w 1906382"/>
                <a:gd name="connsiteY12" fmla="*/ 2581276 h 4031012"/>
                <a:gd name="connsiteX13" fmla="*/ 1189670 w 1906382"/>
                <a:gd name="connsiteY13" fmla="*/ 2540281 h 4031012"/>
                <a:gd name="connsiteX14" fmla="*/ 1024808 w 1906382"/>
                <a:gd name="connsiteY14" fmla="*/ 2116539 h 4031012"/>
                <a:gd name="connsiteX15" fmla="*/ 1062453 w 1906382"/>
                <a:gd name="connsiteY15" fmla="*/ 2145289 h 4031012"/>
                <a:gd name="connsiteX16" fmla="*/ 1097441 w 1906382"/>
                <a:gd name="connsiteY16" fmla="*/ 2179360 h 4031012"/>
                <a:gd name="connsiteX17" fmla="*/ 1155577 w 1906382"/>
                <a:gd name="connsiteY17" fmla="*/ 2256005 h 4031012"/>
                <a:gd name="connsiteX18" fmla="*/ 1245597 w 1906382"/>
                <a:gd name="connsiteY18" fmla="*/ 2426425 h 4031012"/>
                <a:gd name="connsiteX19" fmla="*/ 1260961 w 1906382"/>
                <a:gd name="connsiteY19" fmla="*/ 2471423 h 4031012"/>
                <a:gd name="connsiteX20" fmla="*/ 1274780 w 1906382"/>
                <a:gd name="connsiteY20" fmla="*/ 2519130 h 4031012"/>
                <a:gd name="connsiteX21" fmla="*/ 1287025 w 1906382"/>
                <a:gd name="connsiteY21" fmla="*/ 2563908 h 4031012"/>
                <a:gd name="connsiteX22" fmla="*/ 1294375 w 1906382"/>
                <a:gd name="connsiteY22" fmla="*/ 2589729 h 4031012"/>
                <a:gd name="connsiteX23" fmla="*/ 1294158 w 1906382"/>
                <a:gd name="connsiteY23" fmla="*/ 2601317 h 4031012"/>
                <a:gd name="connsiteX24" fmla="*/ 1296382 w 1906382"/>
                <a:gd name="connsiteY24" fmla="*/ 2607772 h 4031012"/>
                <a:gd name="connsiteX25" fmla="*/ 1322894 w 1906382"/>
                <a:gd name="connsiteY25" fmla="*/ 2702461 h 4031012"/>
                <a:gd name="connsiteX26" fmla="*/ 1329132 w 1906382"/>
                <a:gd name="connsiteY26" fmla="*/ 2750828 h 4031012"/>
                <a:gd name="connsiteX27" fmla="*/ 1332916 w 1906382"/>
                <a:gd name="connsiteY27" fmla="*/ 2773752 h 4031012"/>
                <a:gd name="connsiteX28" fmla="*/ 1336713 w 1906382"/>
                <a:gd name="connsiteY28" fmla="*/ 2796708 h 4031012"/>
                <a:gd name="connsiteX29" fmla="*/ 1329580 w 1906382"/>
                <a:gd name="connsiteY29" fmla="*/ 2774886 h 4031012"/>
                <a:gd name="connsiteX30" fmla="*/ 1322678 w 1906382"/>
                <a:gd name="connsiteY30" fmla="*/ 2751269 h 4031012"/>
                <a:gd name="connsiteX31" fmla="*/ 1311097 w 1906382"/>
                <a:gd name="connsiteY31" fmla="*/ 2705799 h 4031012"/>
                <a:gd name="connsiteX32" fmla="*/ 1296166 w 1906382"/>
                <a:gd name="connsiteY32" fmla="*/ 2660359 h 4031012"/>
                <a:gd name="connsiteX33" fmla="*/ 1280354 w 1906382"/>
                <a:gd name="connsiteY33" fmla="*/ 2618699 h 4031012"/>
                <a:gd name="connsiteX34" fmla="*/ 1274116 w 1906382"/>
                <a:gd name="connsiteY34" fmla="*/ 2603112 h 4031012"/>
                <a:gd name="connsiteX35" fmla="*/ 1273437 w 1906382"/>
                <a:gd name="connsiteY35" fmla="*/ 2590863 h 4031012"/>
                <a:gd name="connsiteX36" fmla="*/ 1266535 w 1906382"/>
                <a:gd name="connsiteY36" fmla="*/ 2571245 h 4031012"/>
                <a:gd name="connsiteX37" fmla="*/ 1252499 w 1906382"/>
                <a:gd name="connsiteY37" fmla="*/ 2524231 h 4031012"/>
                <a:gd name="connsiteX38" fmla="*/ 1222204 w 1906382"/>
                <a:gd name="connsiteY38" fmla="*/ 2435337 h 4031012"/>
                <a:gd name="connsiteX39" fmla="*/ 1139549 w 1906382"/>
                <a:gd name="connsiteY39" fmla="*/ 2266459 h 4031012"/>
                <a:gd name="connsiteX40" fmla="*/ 1087636 w 1906382"/>
                <a:gd name="connsiteY40" fmla="*/ 2186729 h 4031012"/>
                <a:gd name="connsiteX41" fmla="*/ 1058901 w 1906382"/>
                <a:gd name="connsiteY41" fmla="*/ 2150862 h 4031012"/>
                <a:gd name="connsiteX42" fmla="*/ 1024808 w 1906382"/>
                <a:gd name="connsiteY42" fmla="*/ 2116539 h 4031012"/>
                <a:gd name="connsiteX43" fmla="*/ 791634 w 1906382"/>
                <a:gd name="connsiteY43" fmla="*/ 1763208 h 4031012"/>
                <a:gd name="connsiteX44" fmla="*/ 752223 w 1906382"/>
                <a:gd name="connsiteY44" fmla="*/ 1774635 h 4031012"/>
                <a:gd name="connsiteX45" fmla="*/ 577160 w 1906382"/>
                <a:gd name="connsiteY45" fmla="*/ 1808541 h 4031012"/>
                <a:gd name="connsiteX46" fmla="*/ 575095 w 1906382"/>
                <a:gd name="connsiteY46" fmla="*/ 1812850 h 4031012"/>
                <a:gd name="connsiteX47" fmla="*/ 568002 w 1906382"/>
                <a:gd name="connsiteY47" fmla="*/ 1830084 h 4031012"/>
                <a:gd name="connsiteX48" fmla="*/ 562436 w 1906382"/>
                <a:gd name="connsiteY48" fmla="*/ 1844508 h 4031012"/>
                <a:gd name="connsiteX49" fmla="*/ 558396 w 1906382"/>
                <a:gd name="connsiteY49" fmla="*/ 1853875 h 4031012"/>
                <a:gd name="connsiteX50" fmla="*/ 553997 w 1906382"/>
                <a:gd name="connsiteY50" fmla="*/ 1890217 h 4031012"/>
                <a:gd name="connsiteX51" fmla="*/ 553279 w 1906382"/>
                <a:gd name="connsiteY51" fmla="*/ 1901831 h 4031012"/>
                <a:gd name="connsiteX52" fmla="*/ 553548 w 1906382"/>
                <a:gd name="connsiteY52" fmla="*/ 1922063 h 4031012"/>
                <a:gd name="connsiteX53" fmla="*/ 565758 w 1906382"/>
                <a:gd name="connsiteY53" fmla="*/ 1929743 h 4031012"/>
                <a:gd name="connsiteX54" fmla="*/ 573299 w 1906382"/>
                <a:gd name="connsiteY54" fmla="*/ 1931616 h 4031012"/>
                <a:gd name="connsiteX55" fmla="*/ 603643 w 1906382"/>
                <a:gd name="connsiteY55" fmla="*/ 1936112 h 4031012"/>
                <a:gd name="connsiteX56" fmla="*/ 627255 w 1906382"/>
                <a:gd name="connsiteY56" fmla="*/ 1936112 h 4031012"/>
                <a:gd name="connsiteX57" fmla="*/ 649968 w 1906382"/>
                <a:gd name="connsiteY57" fmla="*/ 1936112 h 4031012"/>
                <a:gd name="connsiteX58" fmla="*/ 672681 w 1906382"/>
                <a:gd name="connsiteY58" fmla="*/ 1936112 h 4031012"/>
                <a:gd name="connsiteX59" fmla="*/ 684532 w 1906382"/>
                <a:gd name="connsiteY59" fmla="*/ 1936112 h 4031012"/>
                <a:gd name="connsiteX60" fmla="*/ 708143 w 1906382"/>
                <a:gd name="connsiteY60" fmla="*/ 1936112 h 4031012"/>
                <a:gd name="connsiteX61" fmla="*/ 730587 w 1906382"/>
                <a:gd name="connsiteY61" fmla="*/ 1929181 h 4031012"/>
                <a:gd name="connsiteX62" fmla="*/ 732652 w 1906382"/>
                <a:gd name="connsiteY62" fmla="*/ 1927870 h 4031012"/>
                <a:gd name="connsiteX63" fmla="*/ 781669 w 1906382"/>
                <a:gd name="connsiteY63" fmla="*/ 1877291 h 4031012"/>
                <a:gd name="connsiteX64" fmla="*/ 801061 w 1906382"/>
                <a:gd name="connsiteY64" fmla="*/ 1814723 h 4031012"/>
                <a:gd name="connsiteX65" fmla="*/ 801240 w 1906382"/>
                <a:gd name="connsiteY65" fmla="*/ 1810040 h 4031012"/>
                <a:gd name="connsiteX66" fmla="*/ 801240 w 1906382"/>
                <a:gd name="connsiteY66" fmla="*/ 1783065 h 4031012"/>
                <a:gd name="connsiteX67" fmla="*/ 796393 w 1906382"/>
                <a:gd name="connsiteY67" fmla="*/ 1767704 h 4031012"/>
                <a:gd name="connsiteX68" fmla="*/ 793879 w 1906382"/>
                <a:gd name="connsiteY68" fmla="*/ 1765268 h 4031012"/>
                <a:gd name="connsiteX69" fmla="*/ 791634 w 1906382"/>
                <a:gd name="connsiteY69" fmla="*/ 1763208 h 4031012"/>
                <a:gd name="connsiteX70" fmla="*/ 1408396 w 1906382"/>
                <a:gd name="connsiteY70" fmla="*/ 1627020 h 4031012"/>
                <a:gd name="connsiteX71" fmla="*/ 1392775 w 1906382"/>
                <a:gd name="connsiteY71" fmla="*/ 1627582 h 4031012"/>
                <a:gd name="connsiteX72" fmla="*/ 1366022 w 1906382"/>
                <a:gd name="connsiteY72" fmla="*/ 1631141 h 4031012"/>
                <a:gd name="connsiteX73" fmla="*/ 1357762 w 1906382"/>
                <a:gd name="connsiteY73" fmla="*/ 1633763 h 4031012"/>
                <a:gd name="connsiteX74" fmla="*/ 1353812 w 1906382"/>
                <a:gd name="connsiteY74" fmla="*/ 1634700 h 4031012"/>
                <a:gd name="connsiteX75" fmla="*/ 1330201 w 1906382"/>
                <a:gd name="connsiteY75" fmla="*/ 1677973 h 4031012"/>
                <a:gd name="connsiteX76" fmla="*/ 1298061 w 1906382"/>
                <a:gd name="connsiteY76" fmla="*/ 1728552 h 4031012"/>
                <a:gd name="connsiteX77" fmla="*/ 1305692 w 1906382"/>
                <a:gd name="connsiteY77" fmla="*/ 1728177 h 4031012"/>
                <a:gd name="connsiteX78" fmla="*/ 1327508 w 1906382"/>
                <a:gd name="connsiteY78" fmla="*/ 1728177 h 4031012"/>
                <a:gd name="connsiteX79" fmla="*/ 1348874 w 1906382"/>
                <a:gd name="connsiteY79" fmla="*/ 1733797 h 4031012"/>
                <a:gd name="connsiteX80" fmla="*/ 1357313 w 1906382"/>
                <a:gd name="connsiteY80" fmla="*/ 1736982 h 4031012"/>
                <a:gd name="connsiteX81" fmla="*/ 1394301 w 1906382"/>
                <a:gd name="connsiteY81" fmla="*/ 1750469 h 4031012"/>
                <a:gd name="connsiteX82" fmla="*/ 1411718 w 1906382"/>
                <a:gd name="connsiteY82" fmla="*/ 1757213 h 4031012"/>
                <a:gd name="connsiteX83" fmla="*/ 1459568 w 1906382"/>
                <a:gd name="connsiteY83" fmla="*/ 1757401 h 4031012"/>
                <a:gd name="connsiteX84" fmla="*/ 1468097 w 1906382"/>
                <a:gd name="connsiteY84" fmla="*/ 1740916 h 4031012"/>
                <a:gd name="connsiteX85" fmla="*/ 1469443 w 1906382"/>
                <a:gd name="connsiteY85" fmla="*/ 1735670 h 4031012"/>
                <a:gd name="connsiteX86" fmla="*/ 1473214 w 1906382"/>
                <a:gd name="connsiteY86" fmla="*/ 1724993 h 4031012"/>
                <a:gd name="connsiteX87" fmla="*/ 1476266 w 1906382"/>
                <a:gd name="connsiteY87" fmla="*/ 1711130 h 4031012"/>
                <a:gd name="connsiteX88" fmla="*/ 1478960 w 1906382"/>
                <a:gd name="connsiteY88" fmla="*/ 1694645 h 4031012"/>
                <a:gd name="connsiteX89" fmla="*/ 1481204 w 1906382"/>
                <a:gd name="connsiteY89" fmla="*/ 1682656 h 4031012"/>
                <a:gd name="connsiteX90" fmla="*/ 1483628 w 1906382"/>
                <a:gd name="connsiteY90" fmla="*/ 1669169 h 4031012"/>
                <a:gd name="connsiteX91" fmla="*/ 1485693 w 1906382"/>
                <a:gd name="connsiteY91" fmla="*/ 1654557 h 4031012"/>
                <a:gd name="connsiteX92" fmla="*/ 1483179 w 1906382"/>
                <a:gd name="connsiteY92" fmla="*/ 1652122 h 4031012"/>
                <a:gd name="connsiteX93" fmla="*/ 1478780 w 1906382"/>
                <a:gd name="connsiteY93" fmla="*/ 1647813 h 4031012"/>
                <a:gd name="connsiteX94" fmla="*/ 1475638 w 1906382"/>
                <a:gd name="connsiteY94" fmla="*/ 1641069 h 4031012"/>
                <a:gd name="connsiteX95" fmla="*/ 1474291 w 1906382"/>
                <a:gd name="connsiteY95" fmla="*/ 1639009 h 4031012"/>
                <a:gd name="connsiteX96" fmla="*/ 1460915 w 1906382"/>
                <a:gd name="connsiteY96" fmla="*/ 1633576 h 4031012"/>
                <a:gd name="connsiteX97" fmla="*/ 1451847 w 1906382"/>
                <a:gd name="connsiteY97" fmla="*/ 1630766 h 4031012"/>
                <a:gd name="connsiteX98" fmla="*/ 1408396 w 1906382"/>
                <a:gd name="connsiteY98" fmla="*/ 1627020 h 4031012"/>
                <a:gd name="connsiteX99" fmla="*/ 664253 w 1906382"/>
                <a:gd name="connsiteY99" fmla="*/ 204 h 4031012"/>
                <a:gd name="connsiteX100" fmla="*/ 789210 w 1906382"/>
                <a:gd name="connsiteY100" fmla="*/ 92046 h 4031012"/>
                <a:gd name="connsiteX101" fmla="*/ 822428 w 1906382"/>
                <a:gd name="connsiteY101" fmla="*/ 263640 h 4031012"/>
                <a:gd name="connsiteX102" fmla="*/ 855375 w 1906382"/>
                <a:gd name="connsiteY102" fmla="*/ 435233 h 4031012"/>
                <a:gd name="connsiteX103" fmla="*/ 904393 w 1906382"/>
                <a:gd name="connsiteY103" fmla="*/ 666397 h 4031012"/>
                <a:gd name="connsiteX104" fmla="*/ 935815 w 1906382"/>
                <a:gd name="connsiteY104" fmla="*/ 815698 h 4031012"/>
                <a:gd name="connsiteX105" fmla="*/ 961221 w 1906382"/>
                <a:gd name="connsiteY105" fmla="*/ 901495 h 4031012"/>
                <a:gd name="connsiteX106" fmla="*/ 1001980 w 1906382"/>
                <a:gd name="connsiteY106" fmla="*/ 1044989 h 4031012"/>
                <a:gd name="connsiteX107" fmla="*/ 1032503 w 1906382"/>
                <a:gd name="connsiteY107" fmla="*/ 1148956 h 4031012"/>
                <a:gd name="connsiteX108" fmla="*/ 1026039 w 1906382"/>
                <a:gd name="connsiteY108" fmla="*/ 1018201 h 4031012"/>
                <a:gd name="connsiteX109" fmla="*/ 1008713 w 1906382"/>
                <a:gd name="connsiteY109" fmla="*/ 705174 h 4031012"/>
                <a:gd name="connsiteX110" fmla="*/ 995516 w 1906382"/>
                <a:gd name="connsiteY110" fmla="*/ 529459 h 4031012"/>
                <a:gd name="connsiteX111" fmla="*/ 977920 w 1906382"/>
                <a:gd name="connsiteY111" fmla="*/ 299045 h 4031012"/>
                <a:gd name="connsiteX112" fmla="*/ 1006199 w 1906382"/>
                <a:gd name="connsiteY112" fmla="*/ 69942 h 4031012"/>
                <a:gd name="connsiteX113" fmla="*/ 1112943 w 1906382"/>
                <a:gd name="connsiteY113" fmla="*/ 25919 h 4031012"/>
                <a:gd name="connsiteX114" fmla="*/ 1303627 w 1906382"/>
                <a:gd name="connsiteY114" fmla="*/ 302791 h 4031012"/>
                <a:gd name="connsiteX115" fmla="*/ 1309193 w 1906382"/>
                <a:gd name="connsiteY115" fmla="*/ 331453 h 4031012"/>
                <a:gd name="connsiteX116" fmla="*/ 1318350 w 1906382"/>
                <a:gd name="connsiteY116" fmla="*/ 371167 h 4031012"/>
                <a:gd name="connsiteX117" fmla="*/ 1380475 w 1906382"/>
                <a:gd name="connsiteY117" fmla="*/ 692436 h 4031012"/>
                <a:gd name="connsiteX118" fmla="*/ 1427698 w 1906382"/>
                <a:gd name="connsiteY118" fmla="*/ 1094631 h 4031012"/>
                <a:gd name="connsiteX119" fmla="*/ 1442690 w 1906382"/>
                <a:gd name="connsiteY119" fmla="*/ 1359139 h 4031012"/>
                <a:gd name="connsiteX120" fmla="*/ 1511548 w 1906382"/>
                <a:gd name="connsiteY120" fmla="*/ 1254797 h 4031012"/>
                <a:gd name="connsiteX121" fmla="*/ 1697115 w 1906382"/>
                <a:gd name="connsiteY121" fmla="*/ 1223700 h 4031012"/>
                <a:gd name="connsiteX122" fmla="*/ 1839500 w 1906382"/>
                <a:gd name="connsiteY122" fmla="*/ 1366820 h 4031012"/>
                <a:gd name="connsiteX123" fmla="*/ 1881156 w 1906382"/>
                <a:gd name="connsiteY123" fmla="*/ 1620276 h 4031012"/>
                <a:gd name="connsiteX124" fmla="*/ 1888069 w 1906382"/>
                <a:gd name="connsiteY124" fmla="*/ 1779131 h 4031012"/>
                <a:gd name="connsiteX125" fmla="*/ 1894443 w 1906382"/>
                <a:gd name="connsiteY125" fmla="*/ 1914944 h 4031012"/>
                <a:gd name="connsiteX126" fmla="*/ 1902702 w 1906382"/>
                <a:gd name="connsiteY126" fmla="*/ 2154538 h 4031012"/>
                <a:gd name="connsiteX127" fmla="*/ 1878642 w 1906382"/>
                <a:gd name="connsiteY127" fmla="*/ 2619114 h 4031012"/>
                <a:gd name="connsiteX128" fmla="*/ 1805116 w 1906382"/>
                <a:gd name="connsiteY128" fmla="*/ 2835479 h 4031012"/>
                <a:gd name="connsiteX129" fmla="*/ 1731859 w 1906382"/>
                <a:gd name="connsiteY129" fmla="*/ 3036857 h 4031012"/>
                <a:gd name="connsiteX130" fmla="*/ 1681045 w 1906382"/>
                <a:gd name="connsiteY130" fmla="*/ 3634062 h 4031012"/>
                <a:gd name="connsiteX131" fmla="*/ 1647828 w 1906382"/>
                <a:gd name="connsiteY131" fmla="*/ 4031012 h 4031012"/>
                <a:gd name="connsiteX132" fmla="*/ 1597284 w 1906382"/>
                <a:gd name="connsiteY132" fmla="*/ 4025580 h 4031012"/>
                <a:gd name="connsiteX133" fmla="*/ 1630232 w 1906382"/>
                <a:gd name="connsiteY133" fmla="*/ 3634062 h 4031012"/>
                <a:gd name="connsiteX134" fmla="*/ 1683290 w 1906382"/>
                <a:gd name="connsiteY134" fmla="*/ 3022246 h 4031012"/>
                <a:gd name="connsiteX135" fmla="*/ 1757894 w 1906382"/>
                <a:gd name="connsiteY135" fmla="*/ 2816746 h 4031012"/>
                <a:gd name="connsiteX136" fmla="*/ 1828996 w 1906382"/>
                <a:gd name="connsiteY136" fmla="*/ 2608998 h 4031012"/>
                <a:gd name="connsiteX137" fmla="*/ 1852158 w 1906382"/>
                <a:gd name="connsiteY137" fmla="*/ 2157535 h 4031012"/>
                <a:gd name="connsiteX138" fmla="*/ 1848388 w 1906382"/>
                <a:gd name="connsiteY138" fmla="*/ 2081292 h 4031012"/>
                <a:gd name="connsiteX139" fmla="*/ 1808976 w 1906382"/>
                <a:gd name="connsiteY139" fmla="*/ 2094780 h 4031012"/>
                <a:gd name="connsiteX140" fmla="*/ 1747659 w 1906382"/>
                <a:gd name="connsiteY140" fmla="*/ 2104146 h 4031012"/>
                <a:gd name="connsiteX141" fmla="*/ 1687060 w 1906382"/>
                <a:gd name="connsiteY141" fmla="*/ 2107518 h 4031012"/>
                <a:gd name="connsiteX142" fmla="*/ 1655010 w 1906382"/>
                <a:gd name="connsiteY142" fmla="*/ 2105083 h 4031012"/>
                <a:gd name="connsiteX143" fmla="*/ 1628257 w 1906382"/>
                <a:gd name="connsiteY143" fmla="*/ 2100962 h 4031012"/>
                <a:gd name="connsiteX144" fmla="*/ 1596656 w 1906382"/>
                <a:gd name="connsiteY144" fmla="*/ 2094967 h 4031012"/>
                <a:gd name="connsiteX145" fmla="*/ 1568107 w 1906382"/>
                <a:gd name="connsiteY145" fmla="*/ 2088223 h 4031012"/>
                <a:gd name="connsiteX146" fmla="*/ 1508855 w 1906382"/>
                <a:gd name="connsiteY146" fmla="*/ 2076796 h 4031012"/>
                <a:gd name="connsiteX147" fmla="*/ 1395917 w 1906382"/>
                <a:gd name="connsiteY147" fmla="*/ 2038207 h 4031012"/>
                <a:gd name="connsiteX148" fmla="*/ 1452476 w 1906382"/>
                <a:gd name="connsiteY148" fmla="*/ 2054504 h 4031012"/>
                <a:gd name="connsiteX149" fmla="*/ 1510651 w 1906382"/>
                <a:gd name="connsiteY149" fmla="*/ 2070427 h 4031012"/>
                <a:gd name="connsiteX150" fmla="*/ 1570082 w 1906382"/>
                <a:gd name="connsiteY150" fmla="*/ 2078857 h 4031012"/>
                <a:gd name="connsiteX151" fmla="*/ 1600427 w 1906382"/>
                <a:gd name="connsiteY151" fmla="*/ 2084477 h 4031012"/>
                <a:gd name="connsiteX152" fmla="*/ 1627539 w 1906382"/>
                <a:gd name="connsiteY152" fmla="*/ 2088223 h 4031012"/>
                <a:gd name="connsiteX153" fmla="*/ 1643609 w 1906382"/>
                <a:gd name="connsiteY153" fmla="*/ 2087099 h 4031012"/>
                <a:gd name="connsiteX154" fmla="*/ 1659679 w 1906382"/>
                <a:gd name="connsiteY154" fmla="*/ 2091221 h 4031012"/>
                <a:gd name="connsiteX155" fmla="*/ 1687509 w 1906382"/>
                <a:gd name="connsiteY155" fmla="*/ 2091408 h 4031012"/>
                <a:gd name="connsiteX156" fmla="*/ 1746761 w 1906382"/>
                <a:gd name="connsiteY156" fmla="*/ 2085039 h 4031012"/>
                <a:gd name="connsiteX157" fmla="*/ 1803769 w 1906382"/>
                <a:gd name="connsiteY157" fmla="*/ 2073050 h 4031012"/>
                <a:gd name="connsiteX158" fmla="*/ 1847670 w 1906382"/>
                <a:gd name="connsiteY158" fmla="*/ 2056190 h 4031012"/>
                <a:gd name="connsiteX159" fmla="*/ 1842373 w 1906382"/>
                <a:gd name="connsiteY159" fmla="*/ 1918129 h 4031012"/>
                <a:gd name="connsiteX160" fmla="*/ 1836358 w 1906382"/>
                <a:gd name="connsiteY160" fmla="*/ 1785687 h 4031012"/>
                <a:gd name="connsiteX161" fmla="*/ 1829176 w 1906382"/>
                <a:gd name="connsiteY161" fmla="*/ 1618964 h 4031012"/>
                <a:gd name="connsiteX162" fmla="*/ 1790662 w 1906382"/>
                <a:gd name="connsiteY162" fmla="*/ 1385553 h 4031012"/>
                <a:gd name="connsiteX163" fmla="*/ 1682572 w 1906382"/>
                <a:gd name="connsiteY163" fmla="*/ 1273905 h 4031012"/>
                <a:gd name="connsiteX164" fmla="*/ 1551858 w 1906382"/>
                <a:gd name="connsiteY164" fmla="*/ 1285332 h 4031012"/>
                <a:gd name="connsiteX165" fmla="*/ 1442241 w 1906382"/>
                <a:gd name="connsiteY165" fmla="*/ 1457862 h 4031012"/>
                <a:gd name="connsiteX166" fmla="*/ 1398969 w 1906382"/>
                <a:gd name="connsiteY166" fmla="*/ 1535041 h 4031012"/>
                <a:gd name="connsiteX167" fmla="*/ 1398520 w 1906382"/>
                <a:gd name="connsiteY167" fmla="*/ 1527923 h 4031012"/>
                <a:gd name="connsiteX168" fmla="*/ 1395468 w 1906382"/>
                <a:gd name="connsiteY168" fmla="*/ 1534292 h 4031012"/>
                <a:gd name="connsiteX169" fmla="*/ 1389902 w 1906382"/>
                <a:gd name="connsiteY169" fmla="*/ 1551151 h 4031012"/>
                <a:gd name="connsiteX170" fmla="*/ 1360635 w 1906382"/>
                <a:gd name="connsiteY170" fmla="*/ 1620463 h 4031012"/>
                <a:gd name="connsiteX171" fmla="*/ 1361982 w 1906382"/>
                <a:gd name="connsiteY171" fmla="*/ 1620276 h 4031012"/>
                <a:gd name="connsiteX172" fmla="*/ 1391877 w 1906382"/>
                <a:gd name="connsiteY172" fmla="*/ 1616342 h 4031012"/>
                <a:gd name="connsiteX173" fmla="*/ 1406780 w 1906382"/>
                <a:gd name="connsiteY173" fmla="*/ 1615967 h 4031012"/>
                <a:gd name="connsiteX174" fmla="*/ 1455798 w 1906382"/>
                <a:gd name="connsiteY174" fmla="*/ 1620463 h 4031012"/>
                <a:gd name="connsiteX175" fmla="*/ 1463608 w 1906382"/>
                <a:gd name="connsiteY175" fmla="*/ 1622898 h 4031012"/>
                <a:gd name="connsiteX176" fmla="*/ 1481204 w 1906382"/>
                <a:gd name="connsiteY176" fmla="*/ 1630392 h 4031012"/>
                <a:gd name="connsiteX177" fmla="*/ 1487040 w 1906382"/>
                <a:gd name="connsiteY177" fmla="*/ 1639383 h 4031012"/>
                <a:gd name="connsiteX178" fmla="*/ 1487668 w 1906382"/>
                <a:gd name="connsiteY178" fmla="*/ 1641069 h 4031012"/>
                <a:gd name="connsiteX179" fmla="*/ 1490092 w 1906382"/>
                <a:gd name="connsiteY179" fmla="*/ 1643317 h 4031012"/>
                <a:gd name="connsiteX180" fmla="*/ 1496825 w 1906382"/>
                <a:gd name="connsiteY180" fmla="*/ 1651560 h 4031012"/>
                <a:gd name="connsiteX181" fmla="*/ 1495030 w 1906382"/>
                <a:gd name="connsiteY181" fmla="*/ 1673665 h 4031012"/>
                <a:gd name="connsiteX182" fmla="*/ 1492785 w 1906382"/>
                <a:gd name="connsiteY182" fmla="*/ 1684342 h 4031012"/>
                <a:gd name="connsiteX183" fmla="*/ 1490092 w 1906382"/>
                <a:gd name="connsiteY183" fmla="*/ 1699141 h 4031012"/>
                <a:gd name="connsiteX184" fmla="*/ 1487848 w 1906382"/>
                <a:gd name="connsiteY184" fmla="*/ 1712442 h 4031012"/>
                <a:gd name="connsiteX185" fmla="*/ 1483628 w 1906382"/>
                <a:gd name="connsiteY185" fmla="*/ 1730987 h 4031012"/>
                <a:gd name="connsiteX186" fmla="*/ 1480576 w 1906382"/>
                <a:gd name="connsiteY186" fmla="*/ 1739792 h 4031012"/>
                <a:gd name="connsiteX187" fmla="*/ 1479229 w 1906382"/>
                <a:gd name="connsiteY187" fmla="*/ 1745037 h 4031012"/>
                <a:gd name="connsiteX188" fmla="*/ 1466750 w 1906382"/>
                <a:gd name="connsiteY188" fmla="*/ 1767891 h 4031012"/>
                <a:gd name="connsiteX189" fmla="*/ 1439279 w 1906382"/>
                <a:gd name="connsiteY189" fmla="*/ 1776321 h 4031012"/>
                <a:gd name="connsiteX190" fmla="*/ 1405882 w 1906382"/>
                <a:gd name="connsiteY190" fmla="*/ 1770139 h 4031012"/>
                <a:gd name="connsiteX191" fmla="*/ 1388286 w 1906382"/>
                <a:gd name="connsiteY191" fmla="*/ 1763395 h 4031012"/>
                <a:gd name="connsiteX192" fmla="*/ 1352196 w 1906382"/>
                <a:gd name="connsiteY192" fmla="*/ 1750282 h 4031012"/>
                <a:gd name="connsiteX193" fmla="*/ 1342859 w 1906382"/>
                <a:gd name="connsiteY193" fmla="*/ 1746910 h 4031012"/>
                <a:gd name="connsiteX194" fmla="*/ 1325263 w 1906382"/>
                <a:gd name="connsiteY194" fmla="*/ 1742227 h 4031012"/>
                <a:gd name="connsiteX195" fmla="*/ 1304345 w 1906382"/>
                <a:gd name="connsiteY195" fmla="*/ 1742227 h 4031012"/>
                <a:gd name="connsiteX196" fmla="*/ 1292495 w 1906382"/>
                <a:gd name="connsiteY196" fmla="*/ 1742602 h 4031012"/>
                <a:gd name="connsiteX197" fmla="*/ 1292495 w 1906382"/>
                <a:gd name="connsiteY197" fmla="*/ 1737356 h 4031012"/>
                <a:gd name="connsiteX198" fmla="*/ 1285582 w 1906382"/>
                <a:gd name="connsiteY198" fmla="*/ 1761522 h 4031012"/>
                <a:gd name="connsiteX199" fmla="*/ 1286300 w 1906382"/>
                <a:gd name="connsiteY199" fmla="*/ 1792806 h 4031012"/>
                <a:gd name="connsiteX200" fmla="*/ 1309912 w 1906382"/>
                <a:gd name="connsiteY200" fmla="*/ 1841699 h 4031012"/>
                <a:gd name="connsiteX201" fmla="*/ 1368266 w 1906382"/>
                <a:gd name="connsiteY201" fmla="*/ 1861555 h 4031012"/>
                <a:gd name="connsiteX202" fmla="*/ 1496376 w 1906382"/>
                <a:gd name="connsiteY202" fmla="*/ 1848817 h 4031012"/>
                <a:gd name="connsiteX203" fmla="*/ 1587499 w 1906382"/>
                <a:gd name="connsiteY203" fmla="*/ 1756089 h 4031012"/>
                <a:gd name="connsiteX204" fmla="*/ 1617125 w 1906382"/>
                <a:gd name="connsiteY204" fmla="*/ 1695582 h 4031012"/>
                <a:gd name="connsiteX205" fmla="*/ 1649893 w 1906382"/>
                <a:gd name="connsiteY205" fmla="*/ 1634325 h 4031012"/>
                <a:gd name="connsiteX206" fmla="*/ 1665424 w 1906382"/>
                <a:gd name="connsiteY206" fmla="*/ 1624022 h 4031012"/>
                <a:gd name="connsiteX207" fmla="*/ 1683290 w 1906382"/>
                <a:gd name="connsiteY207" fmla="*/ 1624397 h 4031012"/>
                <a:gd name="connsiteX208" fmla="*/ 1700437 w 1906382"/>
                <a:gd name="connsiteY208" fmla="*/ 1626083 h 4031012"/>
                <a:gd name="connsiteX209" fmla="*/ 1716956 w 1906382"/>
                <a:gd name="connsiteY209" fmla="*/ 1630766 h 4031012"/>
                <a:gd name="connsiteX210" fmla="*/ 1750981 w 1906382"/>
                <a:gd name="connsiteY210" fmla="*/ 1631328 h 4031012"/>
                <a:gd name="connsiteX211" fmla="*/ 1783749 w 1906382"/>
                <a:gd name="connsiteY211" fmla="*/ 1627394 h 4031012"/>
                <a:gd name="connsiteX212" fmla="*/ 1750981 w 1906382"/>
                <a:gd name="connsiteY212" fmla="*/ 1632827 h 4031012"/>
                <a:gd name="connsiteX213" fmla="*/ 1716507 w 1906382"/>
                <a:gd name="connsiteY213" fmla="*/ 1633576 h 4031012"/>
                <a:gd name="connsiteX214" fmla="*/ 1699809 w 1906382"/>
                <a:gd name="connsiteY214" fmla="*/ 1629830 h 4031012"/>
                <a:gd name="connsiteX215" fmla="*/ 1682841 w 1906382"/>
                <a:gd name="connsiteY215" fmla="*/ 1628893 h 4031012"/>
                <a:gd name="connsiteX216" fmla="*/ 1666592 w 1906382"/>
                <a:gd name="connsiteY216" fmla="*/ 1629080 h 4031012"/>
                <a:gd name="connsiteX217" fmla="*/ 1654562 w 1906382"/>
                <a:gd name="connsiteY217" fmla="*/ 1638259 h 4031012"/>
                <a:gd name="connsiteX218" fmla="*/ 1626013 w 1906382"/>
                <a:gd name="connsiteY218" fmla="*/ 1698392 h 4031012"/>
                <a:gd name="connsiteX219" fmla="*/ 1598362 w 1906382"/>
                <a:gd name="connsiteY219" fmla="*/ 1761896 h 4031012"/>
                <a:gd name="connsiteX220" fmla="*/ 1504636 w 1906382"/>
                <a:gd name="connsiteY220" fmla="*/ 1865489 h 4031012"/>
                <a:gd name="connsiteX221" fmla="*/ 1364675 w 1906382"/>
                <a:gd name="connsiteY221" fmla="*/ 1886283 h 4031012"/>
                <a:gd name="connsiteX222" fmla="*/ 1293662 w 1906382"/>
                <a:gd name="connsiteY222" fmla="*/ 1864740 h 4031012"/>
                <a:gd name="connsiteX223" fmla="*/ 1254879 w 1906382"/>
                <a:gd name="connsiteY223" fmla="*/ 1796740 h 4031012"/>
                <a:gd name="connsiteX224" fmla="*/ 1252365 w 1906382"/>
                <a:gd name="connsiteY224" fmla="*/ 1759648 h 4031012"/>
                <a:gd name="connsiteX225" fmla="*/ 1261522 w 1906382"/>
                <a:gd name="connsiteY225" fmla="*/ 1720497 h 4031012"/>
                <a:gd name="connsiteX226" fmla="*/ 1296266 w 1906382"/>
                <a:gd name="connsiteY226" fmla="*/ 1658491 h 4031012"/>
                <a:gd name="connsiteX227" fmla="*/ 1347528 w 1906382"/>
                <a:gd name="connsiteY227" fmla="*/ 1537289 h 4031012"/>
                <a:gd name="connsiteX228" fmla="*/ 1352016 w 1906382"/>
                <a:gd name="connsiteY228" fmla="*/ 1521553 h 4031012"/>
                <a:gd name="connsiteX229" fmla="*/ 1360455 w 1906382"/>
                <a:gd name="connsiteY229" fmla="*/ 1500947 h 4031012"/>
                <a:gd name="connsiteX230" fmla="*/ 1374909 w 1906382"/>
                <a:gd name="connsiteY230" fmla="*/ 1470225 h 4031012"/>
                <a:gd name="connsiteX231" fmla="*/ 1387388 w 1906382"/>
                <a:gd name="connsiteY231" fmla="*/ 1439691 h 4031012"/>
                <a:gd name="connsiteX232" fmla="*/ 1393403 w 1906382"/>
                <a:gd name="connsiteY232" fmla="*/ 1428638 h 4031012"/>
                <a:gd name="connsiteX233" fmla="*/ 1387658 w 1906382"/>
                <a:gd name="connsiteY233" fmla="*/ 1310996 h 4031012"/>
                <a:gd name="connsiteX234" fmla="*/ 1386939 w 1906382"/>
                <a:gd name="connsiteY234" fmla="*/ 1310996 h 4031012"/>
                <a:gd name="connsiteX235" fmla="*/ 1365124 w 1906382"/>
                <a:gd name="connsiteY235" fmla="*/ 1312307 h 4031012"/>
                <a:gd name="connsiteX236" fmla="*/ 1315208 w 1906382"/>
                <a:gd name="connsiteY236" fmla="*/ 1320737 h 4031012"/>
                <a:gd name="connsiteX237" fmla="*/ 1292046 w 1906382"/>
                <a:gd name="connsiteY237" fmla="*/ 1322610 h 4031012"/>
                <a:gd name="connsiteX238" fmla="*/ 1266191 w 1906382"/>
                <a:gd name="connsiteY238" fmla="*/ 1323172 h 4031012"/>
                <a:gd name="connsiteX239" fmla="*/ 1216724 w 1906382"/>
                <a:gd name="connsiteY239" fmla="*/ 1320175 h 4031012"/>
                <a:gd name="connsiteX240" fmla="*/ 1266011 w 1906382"/>
                <a:gd name="connsiteY240" fmla="*/ 1316990 h 4031012"/>
                <a:gd name="connsiteX241" fmla="*/ 1288904 w 1906382"/>
                <a:gd name="connsiteY241" fmla="*/ 1313618 h 4031012"/>
                <a:gd name="connsiteX242" fmla="*/ 1314311 w 1906382"/>
                <a:gd name="connsiteY242" fmla="*/ 1307998 h 4031012"/>
                <a:gd name="connsiteX243" fmla="*/ 1360007 w 1906382"/>
                <a:gd name="connsiteY243" fmla="*/ 1294136 h 4031012"/>
                <a:gd name="connsiteX244" fmla="*/ 1386760 w 1906382"/>
                <a:gd name="connsiteY244" fmla="*/ 1288891 h 4031012"/>
                <a:gd name="connsiteX245" fmla="*/ 1375807 w 1906382"/>
                <a:gd name="connsiteY245" fmla="*/ 1100813 h 4031012"/>
                <a:gd name="connsiteX246" fmla="*/ 1328585 w 1906382"/>
                <a:gd name="connsiteY246" fmla="*/ 700304 h 4031012"/>
                <a:gd name="connsiteX247" fmla="*/ 1267358 w 1906382"/>
                <a:gd name="connsiteY247" fmla="*/ 383905 h 4031012"/>
                <a:gd name="connsiteX248" fmla="*/ 1257931 w 1906382"/>
                <a:gd name="connsiteY248" fmla="*/ 343629 h 4031012"/>
                <a:gd name="connsiteX249" fmla="*/ 1252186 w 1906382"/>
                <a:gd name="connsiteY249" fmla="*/ 313095 h 4031012"/>
                <a:gd name="connsiteX250" fmla="*/ 1114290 w 1906382"/>
                <a:gd name="connsiteY250" fmla="*/ 77622 h 4031012"/>
                <a:gd name="connsiteX251" fmla="*/ 1043187 w 1906382"/>
                <a:gd name="connsiteY251" fmla="*/ 104410 h 4031012"/>
                <a:gd name="connsiteX252" fmla="*/ 1027207 w 1906382"/>
                <a:gd name="connsiteY252" fmla="*/ 294549 h 4031012"/>
                <a:gd name="connsiteX253" fmla="*/ 1043636 w 1906382"/>
                <a:gd name="connsiteY253" fmla="*/ 510914 h 4031012"/>
                <a:gd name="connsiteX254" fmla="*/ 1044533 w 1906382"/>
                <a:gd name="connsiteY254" fmla="*/ 510914 h 4031012"/>
                <a:gd name="connsiteX255" fmla="*/ 1072364 w 1906382"/>
                <a:gd name="connsiteY255" fmla="*/ 512413 h 4031012"/>
                <a:gd name="connsiteX256" fmla="*/ 1126769 w 1906382"/>
                <a:gd name="connsiteY256" fmla="*/ 515035 h 4031012"/>
                <a:gd name="connsiteX257" fmla="*/ 1151008 w 1906382"/>
                <a:gd name="connsiteY257" fmla="*/ 506231 h 4031012"/>
                <a:gd name="connsiteX258" fmla="*/ 1180455 w 1906382"/>
                <a:gd name="connsiteY258" fmla="*/ 504920 h 4031012"/>
                <a:gd name="connsiteX259" fmla="*/ 1235936 w 1906382"/>
                <a:gd name="connsiteY259" fmla="*/ 508104 h 4031012"/>
                <a:gd name="connsiteX260" fmla="*/ 1180455 w 1906382"/>
                <a:gd name="connsiteY260" fmla="*/ 511101 h 4031012"/>
                <a:gd name="connsiteX261" fmla="*/ 1155497 w 1906382"/>
                <a:gd name="connsiteY261" fmla="*/ 514661 h 4031012"/>
                <a:gd name="connsiteX262" fmla="*/ 1129193 w 1906382"/>
                <a:gd name="connsiteY262" fmla="*/ 527399 h 4031012"/>
                <a:gd name="connsiteX263" fmla="*/ 1072813 w 1906382"/>
                <a:gd name="connsiteY263" fmla="*/ 531707 h 4031012"/>
                <a:gd name="connsiteX264" fmla="*/ 1045700 w 1906382"/>
                <a:gd name="connsiteY264" fmla="*/ 533206 h 4031012"/>
                <a:gd name="connsiteX265" fmla="*/ 1058359 w 1906382"/>
                <a:gd name="connsiteY265" fmla="*/ 701802 h 4031012"/>
                <a:gd name="connsiteX266" fmla="*/ 1075506 w 1906382"/>
                <a:gd name="connsiteY266" fmla="*/ 1007148 h 4031012"/>
                <a:gd name="connsiteX267" fmla="*/ 1083317 w 1906382"/>
                <a:gd name="connsiteY267" fmla="*/ 1007523 h 4031012"/>
                <a:gd name="connsiteX268" fmla="*/ 1096244 w 1906382"/>
                <a:gd name="connsiteY268" fmla="*/ 1003214 h 4031012"/>
                <a:gd name="connsiteX269" fmla="*/ 1111596 w 1906382"/>
                <a:gd name="connsiteY269" fmla="*/ 1004339 h 4031012"/>
                <a:gd name="connsiteX270" fmla="*/ 1119856 w 1906382"/>
                <a:gd name="connsiteY270" fmla="*/ 999468 h 4031012"/>
                <a:gd name="connsiteX271" fmla="*/ 1138529 w 1906382"/>
                <a:gd name="connsiteY271" fmla="*/ 995721 h 4031012"/>
                <a:gd name="connsiteX272" fmla="*/ 1163487 w 1906382"/>
                <a:gd name="connsiteY272" fmla="*/ 990101 h 4031012"/>
                <a:gd name="connsiteX273" fmla="*/ 1221213 w 1906382"/>
                <a:gd name="connsiteY273" fmla="*/ 984107 h 4031012"/>
                <a:gd name="connsiteX274" fmla="*/ 1274270 w 1906382"/>
                <a:gd name="connsiteY274" fmla="*/ 966311 h 4031012"/>
                <a:gd name="connsiteX275" fmla="*/ 1222560 w 1906382"/>
                <a:gd name="connsiteY275" fmla="*/ 990476 h 4031012"/>
                <a:gd name="connsiteX276" fmla="*/ 1167976 w 1906382"/>
                <a:gd name="connsiteY276" fmla="*/ 1002278 h 4031012"/>
                <a:gd name="connsiteX277" fmla="*/ 1138529 w 1906382"/>
                <a:gd name="connsiteY277" fmla="*/ 1011831 h 4031012"/>
                <a:gd name="connsiteX278" fmla="*/ 1130090 w 1906382"/>
                <a:gd name="connsiteY278" fmla="*/ 1014079 h 4031012"/>
                <a:gd name="connsiteX279" fmla="*/ 1114020 w 1906382"/>
                <a:gd name="connsiteY279" fmla="*/ 1023446 h 4031012"/>
                <a:gd name="connsiteX280" fmla="*/ 1101092 w 1906382"/>
                <a:gd name="connsiteY280" fmla="*/ 1023446 h 4031012"/>
                <a:gd name="connsiteX281" fmla="*/ 1087536 w 1906382"/>
                <a:gd name="connsiteY281" fmla="*/ 1029066 h 4031012"/>
                <a:gd name="connsiteX282" fmla="*/ 1077032 w 1906382"/>
                <a:gd name="connsiteY282" fmla="*/ 1030003 h 4031012"/>
                <a:gd name="connsiteX283" fmla="*/ 1087087 w 1906382"/>
                <a:gd name="connsiteY283" fmla="*/ 1213397 h 4031012"/>
                <a:gd name="connsiteX284" fmla="*/ 1096693 w 1906382"/>
                <a:gd name="connsiteY284" fmla="*/ 1335348 h 4031012"/>
                <a:gd name="connsiteX285" fmla="*/ 1106479 w 1906382"/>
                <a:gd name="connsiteY285" fmla="*/ 1502821 h 4031012"/>
                <a:gd name="connsiteX286" fmla="*/ 1047406 w 1906382"/>
                <a:gd name="connsiteY286" fmla="*/ 1345464 h 4031012"/>
                <a:gd name="connsiteX287" fmla="*/ 1019396 w 1906382"/>
                <a:gd name="connsiteY287" fmla="*/ 1268659 h 4031012"/>
                <a:gd name="connsiteX288" fmla="*/ 941830 w 1906382"/>
                <a:gd name="connsiteY288" fmla="*/ 1300505 h 4031012"/>
                <a:gd name="connsiteX289" fmla="*/ 914179 w 1906382"/>
                <a:gd name="connsiteY289" fmla="*/ 1312494 h 4031012"/>
                <a:gd name="connsiteX290" fmla="*/ 888592 w 1906382"/>
                <a:gd name="connsiteY290" fmla="*/ 1326544 h 4031012"/>
                <a:gd name="connsiteX291" fmla="*/ 860313 w 1906382"/>
                <a:gd name="connsiteY291" fmla="*/ 1337034 h 4031012"/>
                <a:gd name="connsiteX292" fmla="*/ 831136 w 1906382"/>
                <a:gd name="connsiteY292" fmla="*/ 1340219 h 4031012"/>
                <a:gd name="connsiteX293" fmla="*/ 830238 w 1906382"/>
                <a:gd name="connsiteY293" fmla="*/ 1343966 h 4031012"/>
                <a:gd name="connsiteX294" fmla="*/ 830867 w 1906382"/>
                <a:gd name="connsiteY294" fmla="*/ 1340032 h 4031012"/>
                <a:gd name="connsiteX295" fmla="*/ 831136 w 1906382"/>
                <a:gd name="connsiteY295" fmla="*/ 1339657 h 4031012"/>
                <a:gd name="connsiteX296" fmla="*/ 859415 w 1906382"/>
                <a:gd name="connsiteY296" fmla="*/ 1333662 h 4031012"/>
                <a:gd name="connsiteX297" fmla="*/ 885271 w 1906382"/>
                <a:gd name="connsiteY297" fmla="*/ 1320924 h 4031012"/>
                <a:gd name="connsiteX298" fmla="*/ 909780 w 1906382"/>
                <a:gd name="connsiteY298" fmla="*/ 1304065 h 4031012"/>
                <a:gd name="connsiteX299" fmla="*/ 935186 w 1906382"/>
                <a:gd name="connsiteY299" fmla="*/ 1289828 h 4031012"/>
                <a:gd name="connsiteX300" fmla="*/ 1012034 w 1906382"/>
                <a:gd name="connsiteY300" fmla="*/ 1248240 h 4031012"/>
                <a:gd name="connsiteX301" fmla="*/ 951885 w 1906382"/>
                <a:gd name="connsiteY301" fmla="*/ 1056416 h 4031012"/>
                <a:gd name="connsiteX302" fmla="*/ 912473 w 1906382"/>
                <a:gd name="connsiteY302" fmla="*/ 917605 h 4031012"/>
                <a:gd name="connsiteX303" fmla="*/ 885899 w 1906382"/>
                <a:gd name="connsiteY303" fmla="*/ 827500 h 4031012"/>
                <a:gd name="connsiteX304" fmla="*/ 884822 w 1906382"/>
                <a:gd name="connsiteY304" fmla="*/ 822442 h 4031012"/>
                <a:gd name="connsiteX305" fmla="*/ 834906 w 1906382"/>
                <a:gd name="connsiteY305" fmla="*/ 819445 h 4031012"/>
                <a:gd name="connsiteX306" fmla="*/ 806178 w 1906382"/>
                <a:gd name="connsiteY306" fmla="*/ 821880 h 4031012"/>
                <a:gd name="connsiteX307" fmla="*/ 796123 w 1906382"/>
                <a:gd name="connsiteY307" fmla="*/ 822817 h 4031012"/>
                <a:gd name="connsiteX308" fmla="*/ 784363 w 1906382"/>
                <a:gd name="connsiteY308" fmla="*/ 830123 h 4031012"/>
                <a:gd name="connsiteX309" fmla="*/ 756442 w 1906382"/>
                <a:gd name="connsiteY309" fmla="*/ 842674 h 4031012"/>
                <a:gd name="connsiteX310" fmla="*/ 727983 w 1906382"/>
                <a:gd name="connsiteY310" fmla="*/ 846607 h 4031012"/>
                <a:gd name="connsiteX311" fmla="*/ 714158 w 1906382"/>
                <a:gd name="connsiteY311" fmla="*/ 848106 h 4031012"/>
                <a:gd name="connsiteX312" fmla="*/ 700961 w 1906382"/>
                <a:gd name="connsiteY312" fmla="*/ 853539 h 4031012"/>
                <a:gd name="connsiteX313" fmla="*/ 681210 w 1906382"/>
                <a:gd name="connsiteY313" fmla="*/ 857660 h 4031012"/>
                <a:gd name="connsiteX314" fmla="*/ 700153 w 1906382"/>
                <a:gd name="connsiteY314" fmla="*/ 850541 h 4031012"/>
                <a:gd name="connsiteX315" fmla="*/ 712362 w 1906382"/>
                <a:gd name="connsiteY315" fmla="*/ 843423 h 4031012"/>
                <a:gd name="connsiteX316" fmla="*/ 726637 w 1906382"/>
                <a:gd name="connsiteY316" fmla="*/ 840238 h 4031012"/>
                <a:gd name="connsiteX317" fmla="*/ 754288 w 1906382"/>
                <a:gd name="connsiteY317" fmla="*/ 833120 h 4031012"/>
                <a:gd name="connsiteX318" fmla="*/ 777001 w 1906382"/>
                <a:gd name="connsiteY318" fmla="*/ 819445 h 4031012"/>
                <a:gd name="connsiteX319" fmla="*/ 788582 w 1906382"/>
                <a:gd name="connsiteY319" fmla="*/ 810453 h 4031012"/>
                <a:gd name="connsiteX320" fmla="*/ 806178 w 1906382"/>
                <a:gd name="connsiteY320" fmla="*/ 805957 h 4031012"/>
                <a:gd name="connsiteX321" fmla="*/ 834009 w 1906382"/>
                <a:gd name="connsiteY321" fmla="*/ 800337 h 4031012"/>
                <a:gd name="connsiteX322" fmla="*/ 879256 w 1906382"/>
                <a:gd name="connsiteY322" fmla="*/ 797902 h 4031012"/>
                <a:gd name="connsiteX323" fmla="*/ 854029 w 1906382"/>
                <a:gd name="connsiteY323" fmla="*/ 677075 h 4031012"/>
                <a:gd name="connsiteX324" fmla="*/ 805280 w 1906382"/>
                <a:gd name="connsiteY324" fmla="*/ 447409 h 4031012"/>
                <a:gd name="connsiteX325" fmla="*/ 790108 w 1906382"/>
                <a:gd name="connsiteY325" fmla="*/ 372291 h 4031012"/>
                <a:gd name="connsiteX326" fmla="*/ 761111 w 1906382"/>
                <a:gd name="connsiteY326" fmla="*/ 374726 h 4031012"/>
                <a:gd name="connsiteX327" fmla="*/ 735345 w 1906382"/>
                <a:gd name="connsiteY327" fmla="*/ 377910 h 4031012"/>
                <a:gd name="connsiteX328" fmla="*/ 712183 w 1906382"/>
                <a:gd name="connsiteY328" fmla="*/ 384467 h 4031012"/>
                <a:gd name="connsiteX329" fmla="*/ 697459 w 1906382"/>
                <a:gd name="connsiteY329" fmla="*/ 385216 h 4031012"/>
                <a:gd name="connsiteX330" fmla="*/ 687674 w 1906382"/>
                <a:gd name="connsiteY330" fmla="*/ 389150 h 4031012"/>
                <a:gd name="connsiteX331" fmla="*/ 661998 w 1906382"/>
                <a:gd name="connsiteY331" fmla="*/ 394021 h 4031012"/>
                <a:gd name="connsiteX332" fmla="*/ 613698 w 1906382"/>
                <a:gd name="connsiteY332" fmla="*/ 409944 h 4031012"/>
                <a:gd name="connsiteX333" fmla="*/ 612801 w 1906382"/>
                <a:gd name="connsiteY333" fmla="*/ 413503 h 4031012"/>
                <a:gd name="connsiteX334" fmla="*/ 613429 w 1906382"/>
                <a:gd name="connsiteY334" fmla="*/ 409756 h 4031012"/>
                <a:gd name="connsiteX335" fmla="*/ 613429 w 1906382"/>
                <a:gd name="connsiteY335" fmla="*/ 409569 h 4031012"/>
                <a:gd name="connsiteX336" fmla="*/ 613698 w 1906382"/>
                <a:gd name="connsiteY336" fmla="*/ 409569 h 4031012"/>
                <a:gd name="connsiteX337" fmla="*/ 660202 w 1906382"/>
                <a:gd name="connsiteY337" fmla="*/ 387652 h 4031012"/>
                <a:gd name="connsiteX338" fmla="*/ 684532 w 1906382"/>
                <a:gd name="connsiteY338" fmla="*/ 380158 h 4031012"/>
                <a:gd name="connsiteX339" fmla="*/ 688751 w 1906382"/>
                <a:gd name="connsiteY339" fmla="*/ 376412 h 4031012"/>
                <a:gd name="connsiteX340" fmla="*/ 697459 w 1906382"/>
                <a:gd name="connsiteY340" fmla="*/ 374351 h 4031012"/>
                <a:gd name="connsiteX341" fmla="*/ 708143 w 1906382"/>
                <a:gd name="connsiteY341" fmla="*/ 372665 h 4031012"/>
                <a:gd name="connsiteX342" fmla="*/ 733280 w 1906382"/>
                <a:gd name="connsiteY342" fmla="*/ 362550 h 4031012"/>
                <a:gd name="connsiteX343" fmla="*/ 758058 w 1906382"/>
                <a:gd name="connsiteY343" fmla="*/ 356555 h 4031012"/>
                <a:gd name="connsiteX344" fmla="*/ 785889 w 1906382"/>
                <a:gd name="connsiteY344" fmla="*/ 350373 h 4031012"/>
                <a:gd name="connsiteX345" fmla="*/ 771884 w 1906382"/>
                <a:gd name="connsiteY345" fmla="*/ 273756 h 4031012"/>
                <a:gd name="connsiteX346" fmla="*/ 739295 w 1906382"/>
                <a:gd name="connsiteY346" fmla="*/ 105909 h 4031012"/>
                <a:gd name="connsiteX347" fmla="*/ 625728 w 1906382"/>
                <a:gd name="connsiteY347" fmla="*/ 53831 h 4031012"/>
                <a:gd name="connsiteX348" fmla="*/ 550586 w 1906382"/>
                <a:gd name="connsiteY348" fmla="*/ 339883 h 4031012"/>
                <a:gd name="connsiteX349" fmla="*/ 574017 w 1906382"/>
                <a:gd name="connsiteY349" fmla="*/ 532082 h 4031012"/>
                <a:gd name="connsiteX350" fmla="*/ 595653 w 1906382"/>
                <a:gd name="connsiteY350" fmla="*/ 718100 h 4031012"/>
                <a:gd name="connsiteX351" fmla="*/ 637758 w 1906382"/>
                <a:gd name="connsiteY351" fmla="*/ 1020074 h 4031012"/>
                <a:gd name="connsiteX352" fmla="*/ 701679 w 1906382"/>
                <a:gd name="connsiteY352" fmla="*/ 1259668 h 4031012"/>
                <a:gd name="connsiteX353" fmla="*/ 746657 w 1906382"/>
                <a:gd name="connsiteY353" fmla="*/ 1433509 h 4031012"/>
                <a:gd name="connsiteX354" fmla="*/ 717031 w 1906382"/>
                <a:gd name="connsiteY354" fmla="*/ 1469663 h 4031012"/>
                <a:gd name="connsiteX355" fmla="*/ 645569 w 1906382"/>
                <a:gd name="connsiteY355" fmla="*/ 1432385 h 4031012"/>
                <a:gd name="connsiteX356" fmla="*/ 621958 w 1906382"/>
                <a:gd name="connsiteY356" fmla="*/ 1441939 h 4031012"/>
                <a:gd name="connsiteX357" fmla="*/ 590985 w 1906382"/>
                <a:gd name="connsiteY357" fmla="*/ 1449994 h 4031012"/>
                <a:gd name="connsiteX358" fmla="*/ 564232 w 1906382"/>
                <a:gd name="connsiteY358" fmla="*/ 1463669 h 4031012"/>
                <a:gd name="connsiteX359" fmla="*/ 551484 w 1906382"/>
                <a:gd name="connsiteY359" fmla="*/ 1469851 h 4031012"/>
                <a:gd name="connsiteX360" fmla="*/ 542416 w 1906382"/>
                <a:gd name="connsiteY360" fmla="*/ 1480528 h 4031012"/>
                <a:gd name="connsiteX361" fmla="*/ 490436 w 1906382"/>
                <a:gd name="connsiteY361" fmla="*/ 1517994 h 4031012"/>
                <a:gd name="connsiteX362" fmla="*/ 437648 w 1906382"/>
                <a:gd name="connsiteY362" fmla="*/ 1551339 h 4031012"/>
                <a:gd name="connsiteX363" fmla="*/ 486486 w 1906382"/>
                <a:gd name="connsiteY363" fmla="*/ 1513124 h 4031012"/>
                <a:gd name="connsiteX364" fmla="*/ 532092 w 1906382"/>
                <a:gd name="connsiteY364" fmla="*/ 1473035 h 4031012"/>
                <a:gd name="connsiteX365" fmla="*/ 542147 w 1906382"/>
                <a:gd name="connsiteY365" fmla="*/ 1459173 h 4031012"/>
                <a:gd name="connsiteX366" fmla="*/ 556421 w 1906382"/>
                <a:gd name="connsiteY366" fmla="*/ 1449806 h 4031012"/>
                <a:gd name="connsiteX367" fmla="*/ 583803 w 1906382"/>
                <a:gd name="connsiteY367" fmla="*/ 1432198 h 4031012"/>
                <a:gd name="connsiteX368" fmla="*/ 612531 w 1906382"/>
                <a:gd name="connsiteY368" fmla="*/ 1421707 h 4031012"/>
                <a:gd name="connsiteX369" fmla="*/ 629948 w 1906382"/>
                <a:gd name="connsiteY369" fmla="*/ 1411591 h 4031012"/>
                <a:gd name="connsiteX370" fmla="*/ 591614 w 1906382"/>
                <a:gd name="connsiteY370" fmla="*/ 1339282 h 4031012"/>
                <a:gd name="connsiteX371" fmla="*/ 528142 w 1906382"/>
                <a:gd name="connsiteY371" fmla="*/ 1174246 h 4031012"/>
                <a:gd name="connsiteX372" fmla="*/ 485768 w 1906382"/>
                <a:gd name="connsiteY372" fmla="*/ 1066532 h 4031012"/>
                <a:gd name="connsiteX373" fmla="*/ 353258 w 1906382"/>
                <a:gd name="connsiteY373" fmla="*/ 775610 h 4031012"/>
                <a:gd name="connsiteX374" fmla="*/ 326954 w 1906382"/>
                <a:gd name="connsiteY374" fmla="*/ 695433 h 4031012"/>
                <a:gd name="connsiteX375" fmla="*/ 293557 w 1906382"/>
                <a:gd name="connsiteY375" fmla="*/ 699554 h 4031012"/>
                <a:gd name="connsiteX376" fmla="*/ 270575 w 1906382"/>
                <a:gd name="connsiteY376" fmla="*/ 709295 h 4031012"/>
                <a:gd name="connsiteX377" fmla="*/ 245617 w 1906382"/>
                <a:gd name="connsiteY377" fmla="*/ 711918 h 4031012"/>
                <a:gd name="connsiteX378" fmla="*/ 198395 w 1906382"/>
                <a:gd name="connsiteY378" fmla="*/ 723720 h 4031012"/>
                <a:gd name="connsiteX379" fmla="*/ 150903 w 1906382"/>
                <a:gd name="connsiteY379" fmla="*/ 735709 h 4031012"/>
                <a:gd name="connsiteX380" fmla="*/ 150005 w 1906382"/>
                <a:gd name="connsiteY380" fmla="*/ 739455 h 4031012"/>
                <a:gd name="connsiteX381" fmla="*/ 150454 w 1906382"/>
                <a:gd name="connsiteY381" fmla="*/ 735521 h 4031012"/>
                <a:gd name="connsiteX382" fmla="*/ 150454 w 1906382"/>
                <a:gd name="connsiteY382" fmla="*/ 735334 h 4031012"/>
                <a:gd name="connsiteX383" fmla="*/ 150724 w 1906382"/>
                <a:gd name="connsiteY383" fmla="*/ 735334 h 4031012"/>
                <a:gd name="connsiteX384" fmla="*/ 196420 w 1906382"/>
                <a:gd name="connsiteY384" fmla="*/ 717163 h 4031012"/>
                <a:gd name="connsiteX385" fmla="*/ 242924 w 1906382"/>
                <a:gd name="connsiteY385" fmla="*/ 699367 h 4031012"/>
                <a:gd name="connsiteX386" fmla="*/ 266535 w 1906382"/>
                <a:gd name="connsiteY386" fmla="*/ 693934 h 4031012"/>
                <a:gd name="connsiteX387" fmla="*/ 287542 w 1906382"/>
                <a:gd name="connsiteY387" fmla="*/ 681571 h 4031012"/>
                <a:gd name="connsiteX388" fmla="*/ 320490 w 1906382"/>
                <a:gd name="connsiteY388" fmla="*/ 672766 h 4031012"/>
                <a:gd name="connsiteX389" fmla="*/ 298854 w 1906382"/>
                <a:gd name="connsiteY389" fmla="*/ 595961 h 4031012"/>
                <a:gd name="connsiteX390" fmla="*/ 249387 w 1906382"/>
                <a:gd name="connsiteY390" fmla="*/ 430737 h 4031012"/>
                <a:gd name="connsiteX391" fmla="*/ 112659 w 1906382"/>
                <a:gd name="connsiteY391" fmla="*/ 358990 h 4031012"/>
                <a:gd name="connsiteX392" fmla="*/ 75671 w 1906382"/>
                <a:gd name="connsiteY392" fmla="*/ 691687 h 4031012"/>
                <a:gd name="connsiteX393" fmla="*/ 114813 w 1906382"/>
                <a:gd name="connsiteY393" fmla="*/ 897186 h 4031012"/>
                <a:gd name="connsiteX394" fmla="*/ 155212 w 1906382"/>
                <a:gd name="connsiteY394" fmla="*/ 1086014 h 4031012"/>
                <a:gd name="connsiteX395" fmla="*/ 180799 w 1906382"/>
                <a:gd name="connsiteY395" fmla="*/ 1153452 h 4031012"/>
                <a:gd name="connsiteX396" fmla="*/ 217068 w 1906382"/>
                <a:gd name="connsiteY396" fmla="*/ 1136780 h 4031012"/>
                <a:gd name="connsiteX397" fmla="*/ 281707 w 1906382"/>
                <a:gd name="connsiteY397" fmla="*/ 1108868 h 4031012"/>
                <a:gd name="connsiteX398" fmla="*/ 312680 w 1906382"/>
                <a:gd name="connsiteY398" fmla="*/ 1095942 h 4031012"/>
                <a:gd name="connsiteX399" fmla="*/ 323812 w 1906382"/>
                <a:gd name="connsiteY399" fmla="*/ 1084141 h 4031012"/>
                <a:gd name="connsiteX400" fmla="*/ 340061 w 1906382"/>
                <a:gd name="connsiteY400" fmla="*/ 1073838 h 4031012"/>
                <a:gd name="connsiteX401" fmla="*/ 374176 w 1906382"/>
                <a:gd name="connsiteY401" fmla="*/ 1064658 h 4031012"/>
                <a:gd name="connsiteX402" fmla="*/ 409638 w 1906382"/>
                <a:gd name="connsiteY402" fmla="*/ 1065033 h 4031012"/>
                <a:gd name="connsiteX403" fmla="*/ 375074 w 1906382"/>
                <a:gd name="connsiteY403" fmla="*/ 1067468 h 4031012"/>
                <a:gd name="connsiteX404" fmla="*/ 342575 w 1906382"/>
                <a:gd name="connsiteY404" fmla="*/ 1079645 h 4031012"/>
                <a:gd name="connsiteX405" fmla="*/ 318695 w 1906382"/>
                <a:gd name="connsiteY405" fmla="*/ 1103248 h 4031012"/>
                <a:gd name="connsiteX406" fmla="*/ 286644 w 1906382"/>
                <a:gd name="connsiteY406" fmla="*/ 1120482 h 4031012"/>
                <a:gd name="connsiteX407" fmla="*/ 225148 w 1906382"/>
                <a:gd name="connsiteY407" fmla="*/ 1153827 h 4031012"/>
                <a:gd name="connsiteX408" fmla="*/ 189956 w 1906382"/>
                <a:gd name="connsiteY408" fmla="*/ 1173871 h 4031012"/>
                <a:gd name="connsiteX409" fmla="*/ 217068 w 1906382"/>
                <a:gd name="connsiteY409" fmla="*/ 1233816 h 4031012"/>
                <a:gd name="connsiteX410" fmla="*/ 286824 w 1906382"/>
                <a:gd name="connsiteY410" fmla="*/ 1393233 h 4031012"/>
                <a:gd name="connsiteX411" fmla="*/ 385129 w 1906382"/>
                <a:gd name="connsiteY411" fmla="*/ 1764332 h 4031012"/>
                <a:gd name="connsiteX412" fmla="*/ 459014 w 1906382"/>
                <a:gd name="connsiteY412" fmla="*/ 1757026 h 4031012"/>
                <a:gd name="connsiteX413" fmla="*/ 511174 w 1906382"/>
                <a:gd name="connsiteY413" fmla="*/ 1758337 h 4031012"/>
                <a:gd name="connsiteX414" fmla="*/ 537299 w 1906382"/>
                <a:gd name="connsiteY414" fmla="*/ 1762646 h 4031012"/>
                <a:gd name="connsiteX415" fmla="*/ 558217 w 1906382"/>
                <a:gd name="connsiteY415" fmla="*/ 1765643 h 4031012"/>
                <a:gd name="connsiteX416" fmla="*/ 741809 w 1906382"/>
                <a:gd name="connsiteY416" fmla="*/ 1738480 h 4031012"/>
                <a:gd name="connsiteX417" fmla="*/ 842896 w 1906382"/>
                <a:gd name="connsiteY417" fmla="*/ 1721621 h 4031012"/>
                <a:gd name="connsiteX418" fmla="*/ 894877 w 1906382"/>
                <a:gd name="connsiteY418" fmla="*/ 1750095 h 4031012"/>
                <a:gd name="connsiteX419" fmla="*/ 919745 w 1906382"/>
                <a:gd name="connsiteY419" fmla="*/ 1799362 h 4031012"/>
                <a:gd name="connsiteX420" fmla="*/ 867675 w 1906382"/>
                <a:gd name="connsiteY420" fmla="*/ 1980322 h 4031012"/>
                <a:gd name="connsiteX421" fmla="*/ 870368 w 1906382"/>
                <a:gd name="connsiteY421" fmla="*/ 1982195 h 4031012"/>
                <a:gd name="connsiteX422" fmla="*/ 882398 w 1906382"/>
                <a:gd name="connsiteY422" fmla="*/ 1994184 h 4031012"/>
                <a:gd name="connsiteX423" fmla="*/ 903316 w 1906382"/>
                <a:gd name="connsiteY423" fmla="*/ 2016851 h 4031012"/>
                <a:gd name="connsiteX424" fmla="*/ 927376 w 1906382"/>
                <a:gd name="connsiteY424" fmla="*/ 2039331 h 4031012"/>
                <a:gd name="connsiteX425" fmla="*/ 942278 w 1906382"/>
                <a:gd name="connsiteY425" fmla="*/ 2068741 h 4031012"/>
                <a:gd name="connsiteX426" fmla="*/ 945600 w 1906382"/>
                <a:gd name="connsiteY426" fmla="*/ 2069865 h 4031012"/>
                <a:gd name="connsiteX427" fmla="*/ 941830 w 1906382"/>
                <a:gd name="connsiteY427" fmla="*/ 2069303 h 4031012"/>
                <a:gd name="connsiteX428" fmla="*/ 941650 w 1906382"/>
                <a:gd name="connsiteY428" fmla="*/ 2069303 h 4031012"/>
                <a:gd name="connsiteX429" fmla="*/ 941650 w 1906382"/>
                <a:gd name="connsiteY429" fmla="*/ 2068929 h 4031012"/>
                <a:gd name="connsiteX430" fmla="*/ 921989 w 1906382"/>
                <a:gd name="connsiteY430" fmla="*/ 2045887 h 4031012"/>
                <a:gd name="connsiteX431" fmla="*/ 894159 w 1906382"/>
                <a:gd name="connsiteY431" fmla="*/ 2030526 h 4031012"/>
                <a:gd name="connsiteX432" fmla="*/ 867675 w 1906382"/>
                <a:gd name="connsiteY432" fmla="*/ 2009733 h 4031012"/>
                <a:gd name="connsiteX433" fmla="*/ 855645 w 1906382"/>
                <a:gd name="connsiteY433" fmla="*/ 2000366 h 4031012"/>
                <a:gd name="connsiteX434" fmla="*/ 850976 w 1906382"/>
                <a:gd name="connsiteY434" fmla="*/ 1997369 h 4031012"/>
                <a:gd name="connsiteX435" fmla="*/ 773679 w 1906382"/>
                <a:gd name="connsiteY435" fmla="*/ 2062372 h 4031012"/>
                <a:gd name="connsiteX436" fmla="*/ 780951 w 1906382"/>
                <a:gd name="connsiteY436" fmla="*/ 2070615 h 4031012"/>
                <a:gd name="connsiteX437" fmla="*/ 788313 w 1906382"/>
                <a:gd name="connsiteY437" fmla="*/ 2076984 h 4031012"/>
                <a:gd name="connsiteX438" fmla="*/ 800163 w 1906382"/>
                <a:gd name="connsiteY438" fmla="*/ 2083166 h 4031012"/>
                <a:gd name="connsiteX439" fmla="*/ 846936 w 1906382"/>
                <a:gd name="connsiteY439" fmla="*/ 2110328 h 4031012"/>
                <a:gd name="connsiteX440" fmla="*/ 891286 w 1906382"/>
                <a:gd name="connsiteY440" fmla="*/ 2142362 h 4031012"/>
                <a:gd name="connsiteX441" fmla="*/ 924503 w 1906382"/>
                <a:gd name="connsiteY441" fmla="*/ 2183574 h 4031012"/>
                <a:gd name="connsiteX442" fmla="*/ 887964 w 1906382"/>
                <a:gd name="connsiteY442" fmla="*/ 2147981 h 4031012"/>
                <a:gd name="connsiteX443" fmla="*/ 841550 w 1906382"/>
                <a:gd name="connsiteY443" fmla="*/ 2122317 h 4031012"/>
                <a:gd name="connsiteX444" fmla="*/ 792173 w 1906382"/>
                <a:gd name="connsiteY444" fmla="*/ 2101149 h 4031012"/>
                <a:gd name="connsiteX445" fmla="*/ 779425 w 1906382"/>
                <a:gd name="connsiteY445" fmla="*/ 2096279 h 4031012"/>
                <a:gd name="connsiteX446" fmla="*/ 765150 w 1906382"/>
                <a:gd name="connsiteY446" fmla="*/ 2086912 h 4031012"/>
                <a:gd name="connsiteX447" fmla="*/ 753121 w 1906382"/>
                <a:gd name="connsiteY447" fmla="*/ 2076047 h 4031012"/>
                <a:gd name="connsiteX448" fmla="*/ 701858 w 1906382"/>
                <a:gd name="connsiteY448" fmla="*/ 2104708 h 4031012"/>
                <a:gd name="connsiteX449" fmla="*/ 679414 w 1906382"/>
                <a:gd name="connsiteY449" fmla="*/ 2114824 h 4031012"/>
                <a:gd name="connsiteX450" fmla="*/ 666936 w 1906382"/>
                <a:gd name="connsiteY450" fmla="*/ 2119507 h 4031012"/>
                <a:gd name="connsiteX451" fmla="*/ 663165 w 1906382"/>
                <a:gd name="connsiteY451" fmla="*/ 2120631 h 4031012"/>
                <a:gd name="connsiteX452" fmla="*/ 663793 w 1906382"/>
                <a:gd name="connsiteY452" fmla="*/ 2141612 h 4031012"/>
                <a:gd name="connsiteX453" fmla="*/ 661818 w 1906382"/>
                <a:gd name="connsiteY453" fmla="*/ 2167651 h 4031012"/>
                <a:gd name="connsiteX454" fmla="*/ 648442 w 1906382"/>
                <a:gd name="connsiteY454" fmla="*/ 2211299 h 4031012"/>
                <a:gd name="connsiteX455" fmla="*/ 650417 w 1906382"/>
                <a:gd name="connsiteY455" fmla="*/ 2218042 h 4031012"/>
                <a:gd name="connsiteX456" fmla="*/ 658497 w 1906382"/>
                <a:gd name="connsiteY456" fmla="*/ 2229095 h 4031012"/>
                <a:gd name="connsiteX457" fmla="*/ 670078 w 1906382"/>
                <a:gd name="connsiteY457" fmla="*/ 2250450 h 4031012"/>
                <a:gd name="connsiteX458" fmla="*/ 675823 w 1906382"/>
                <a:gd name="connsiteY458" fmla="*/ 2276489 h 4031012"/>
                <a:gd name="connsiteX459" fmla="*/ 675375 w 1906382"/>
                <a:gd name="connsiteY459" fmla="*/ 2293536 h 4031012"/>
                <a:gd name="connsiteX460" fmla="*/ 676272 w 1906382"/>
                <a:gd name="connsiteY460" fmla="*/ 2293536 h 4031012"/>
                <a:gd name="connsiteX461" fmla="*/ 679145 w 1906382"/>
                <a:gd name="connsiteY461" fmla="*/ 2348049 h 4031012"/>
                <a:gd name="connsiteX462" fmla="*/ 689828 w 1906382"/>
                <a:gd name="connsiteY462" fmla="*/ 2371465 h 4031012"/>
                <a:gd name="connsiteX463" fmla="*/ 704821 w 1906382"/>
                <a:gd name="connsiteY463" fmla="*/ 2394694 h 4031012"/>
                <a:gd name="connsiteX464" fmla="*/ 747375 w 1906382"/>
                <a:gd name="connsiteY464" fmla="*/ 2429349 h 4031012"/>
                <a:gd name="connsiteX465" fmla="*/ 769370 w 1906382"/>
                <a:gd name="connsiteY465" fmla="*/ 2445647 h 4031012"/>
                <a:gd name="connsiteX466" fmla="*/ 796572 w 1906382"/>
                <a:gd name="connsiteY466" fmla="*/ 2450143 h 4031012"/>
                <a:gd name="connsiteX467" fmla="*/ 797290 w 1906382"/>
                <a:gd name="connsiteY467" fmla="*/ 2454077 h 4031012"/>
                <a:gd name="connsiteX468" fmla="*/ 796393 w 1906382"/>
                <a:gd name="connsiteY468" fmla="*/ 2450330 h 4031012"/>
                <a:gd name="connsiteX469" fmla="*/ 768742 w 1906382"/>
                <a:gd name="connsiteY469" fmla="*/ 2447146 h 4031012"/>
                <a:gd name="connsiteX470" fmla="*/ 745310 w 1906382"/>
                <a:gd name="connsiteY470" fmla="*/ 2431972 h 4031012"/>
                <a:gd name="connsiteX471" fmla="*/ 699883 w 1906382"/>
                <a:gd name="connsiteY471" fmla="*/ 2398815 h 4031012"/>
                <a:gd name="connsiteX472" fmla="*/ 683185 w 1906382"/>
                <a:gd name="connsiteY472" fmla="*/ 2376148 h 4031012"/>
                <a:gd name="connsiteX473" fmla="*/ 669808 w 1906382"/>
                <a:gd name="connsiteY473" fmla="*/ 2350109 h 4031012"/>
                <a:gd name="connsiteX474" fmla="*/ 666038 w 1906382"/>
                <a:gd name="connsiteY474" fmla="*/ 2315266 h 4031012"/>
                <a:gd name="connsiteX475" fmla="*/ 661549 w 1906382"/>
                <a:gd name="connsiteY475" fmla="*/ 2322947 h 4031012"/>
                <a:gd name="connsiteX476" fmla="*/ 655354 w 1906382"/>
                <a:gd name="connsiteY476" fmla="*/ 2345988 h 4031012"/>
                <a:gd name="connsiteX477" fmla="*/ 633539 w 1906382"/>
                <a:gd name="connsiteY477" fmla="*/ 2390198 h 4031012"/>
                <a:gd name="connsiteX478" fmla="*/ 613429 w 1906382"/>
                <a:gd name="connsiteY478" fmla="*/ 2433658 h 4031012"/>
                <a:gd name="connsiteX479" fmla="*/ 591434 w 1906382"/>
                <a:gd name="connsiteY479" fmla="*/ 2477493 h 4031012"/>
                <a:gd name="connsiteX480" fmla="*/ 578237 w 1906382"/>
                <a:gd name="connsiteY480" fmla="*/ 2496226 h 4031012"/>
                <a:gd name="connsiteX481" fmla="*/ 565309 w 1906382"/>
                <a:gd name="connsiteY481" fmla="*/ 2516457 h 4031012"/>
                <a:gd name="connsiteX482" fmla="*/ 528142 w 1906382"/>
                <a:gd name="connsiteY482" fmla="*/ 2603753 h 4031012"/>
                <a:gd name="connsiteX483" fmla="*/ 607683 w 1906382"/>
                <a:gd name="connsiteY483" fmla="*/ 2430661 h 4031012"/>
                <a:gd name="connsiteX484" fmla="*/ 626626 w 1906382"/>
                <a:gd name="connsiteY484" fmla="*/ 2385889 h 4031012"/>
                <a:gd name="connsiteX485" fmla="*/ 646018 w 1906382"/>
                <a:gd name="connsiteY485" fmla="*/ 2343366 h 4031012"/>
                <a:gd name="connsiteX486" fmla="*/ 651315 w 1906382"/>
                <a:gd name="connsiteY486" fmla="*/ 2319762 h 4031012"/>
                <a:gd name="connsiteX487" fmla="*/ 663614 w 1906382"/>
                <a:gd name="connsiteY487" fmla="*/ 2298781 h 4031012"/>
                <a:gd name="connsiteX488" fmla="*/ 663793 w 1906382"/>
                <a:gd name="connsiteY488" fmla="*/ 2296533 h 4031012"/>
                <a:gd name="connsiteX489" fmla="*/ 663345 w 1906382"/>
                <a:gd name="connsiteY489" fmla="*/ 2293536 h 4031012"/>
                <a:gd name="connsiteX490" fmla="*/ 664063 w 1906382"/>
                <a:gd name="connsiteY490" fmla="*/ 2293536 h 4031012"/>
                <a:gd name="connsiteX491" fmla="*/ 663793 w 1906382"/>
                <a:gd name="connsiteY491" fmla="*/ 2277051 h 4031012"/>
                <a:gd name="connsiteX492" fmla="*/ 658676 w 1906382"/>
                <a:gd name="connsiteY492" fmla="*/ 2256445 h 4031012"/>
                <a:gd name="connsiteX493" fmla="*/ 654008 w 1906382"/>
                <a:gd name="connsiteY493" fmla="*/ 2248764 h 4031012"/>
                <a:gd name="connsiteX494" fmla="*/ 603913 w 1906382"/>
                <a:gd name="connsiteY494" fmla="*/ 2267123 h 4031012"/>
                <a:gd name="connsiteX495" fmla="*/ 588471 w 1906382"/>
                <a:gd name="connsiteY495" fmla="*/ 2269371 h 4031012"/>
                <a:gd name="connsiteX496" fmla="*/ 578506 w 1906382"/>
                <a:gd name="connsiteY496" fmla="*/ 2271806 h 4031012"/>
                <a:gd name="connsiteX497" fmla="*/ 549957 w 1906382"/>
                <a:gd name="connsiteY497" fmla="*/ 2278924 h 4031012"/>
                <a:gd name="connsiteX498" fmla="*/ 445458 w 1906382"/>
                <a:gd name="connsiteY498" fmla="*/ 2305338 h 4031012"/>
                <a:gd name="connsiteX499" fmla="*/ 438815 w 1906382"/>
                <a:gd name="connsiteY499" fmla="*/ 2309272 h 4031012"/>
                <a:gd name="connsiteX500" fmla="*/ 438097 w 1906382"/>
                <a:gd name="connsiteY500" fmla="*/ 2309272 h 4031012"/>
                <a:gd name="connsiteX501" fmla="*/ 428760 w 1906382"/>
                <a:gd name="connsiteY501" fmla="*/ 2308335 h 4031012"/>
                <a:gd name="connsiteX502" fmla="*/ 414306 w 1906382"/>
                <a:gd name="connsiteY502" fmla="*/ 2313580 h 4031012"/>
                <a:gd name="connsiteX503" fmla="*/ 398416 w 1906382"/>
                <a:gd name="connsiteY503" fmla="*/ 2312269 h 4031012"/>
                <a:gd name="connsiteX504" fmla="*/ 367263 w 1906382"/>
                <a:gd name="connsiteY504" fmla="*/ 2315453 h 4031012"/>
                <a:gd name="connsiteX505" fmla="*/ 398416 w 1906382"/>
                <a:gd name="connsiteY505" fmla="*/ 2309459 h 4031012"/>
                <a:gd name="connsiteX506" fmla="*/ 414306 w 1906382"/>
                <a:gd name="connsiteY506" fmla="*/ 2309459 h 4031012"/>
                <a:gd name="connsiteX507" fmla="*/ 427862 w 1906382"/>
                <a:gd name="connsiteY507" fmla="*/ 2303090 h 4031012"/>
                <a:gd name="connsiteX508" fmla="*/ 428131 w 1906382"/>
                <a:gd name="connsiteY508" fmla="*/ 2303090 h 4031012"/>
                <a:gd name="connsiteX509" fmla="*/ 428760 w 1906382"/>
                <a:gd name="connsiteY509" fmla="*/ 2303090 h 4031012"/>
                <a:gd name="connsiteX510" fmla="*/ 438097 w 1906382"/>
                <a:gd name="connsiteY510" fmla="*/ 2303090 h 4031012"/>
                <a:gd name="connsiteX511" fmla="*/ 440969 w 1906382"/>
                <a:gd name="connsiteY511" fmla="*/ 2300842 h 4031012"/>
                <a:gd name="connsiteX512" fmla="*/ 441688 w 1906382"/>
                <a:gd name="connsiteY512" fmla="*/ 2299531 h 4031012"/>
                <a:gd name="connsiteX513" fmla="*/ 443483 w 1906382"/>
                <a:gd name="connsiteY513" fmla="*/ 2298969 h 4031012"/>
                <a:gd name="connsiteX514" fmla="*/ 546815 w 1906382"/>
                <a:gd name="connsiteY514" fmla="*/ 2263376 h 4031012"/>
                <a:gd name="connsiteX515" fmla="*/ 570696 w 1906382"/>
                <a:gd name="connsiteY515" fmla="*/ 2255321 h 4031012"/>
                <a:gd name="connsiteX516" fmla="*/ 586496 w 1906382"/>
                <a:gd name="connsiteY516" fmla="*/ 2250076 h 4031012"/>
                <a:gd name="connsiteX517" fmla="*/ 597898 w 1906382"/>
                <a:gd name="connsiteY517" fmla="*/ 2247266 h 4031012"/>
                <a:gd name="connsiteX518" fmla="*/ 640452 w 1906382"/>
                <a:gd name="connsiteY518" fmla="*/ 2227222 h 4031012"/>
                <a:gd name="connsiteX519" fmla="*/ 634616 w 1906382"/>
                <a:gd name="connsiteY519" fmla="*/ 2212235 h 4031012"/>
                <a:gd name="connsiteX520" fmla="*/ 634796 w 1906382"/>
                <a:gd name="connsiteY520" fmla="*/ 2198935 h 4031012"/>
                <a:gd name="connsiteX521" fmla="*/ 616571 w 1906382"/>
                <a:gd name="connsiteY521" fmla="*/ 2197624 h 4031012"/>
                <a:gd name="connsiteX522" fmla="*/ 583803 w 1906382"/>
                <a:gd name="connsiteY522" fmla="*/ 2200621 h 4031012"/>
                <a:gd name="connsiteX523" fmla="*/ 553997 w 1906382"/>
                <a:gd name="connsiteY523" fmla="*/ 2198748 h 4031012"/>
                <a:gd name="connsiteX524" fmla="*/ 539454 w 1906382"/>
                <a:gd name="connsiteY524" fmla="*/ 2203243 h 4031012"/>
                <a:gd name="connsiteX525" fmla="*/ 522755 w 1906382"/>
                <a:gd name="connsiteY525" fmla="*/ 2202307 h 4031012"/>
                <a:gd name="connsiteX526" fmla="*/ 400929 w 1906382"/>
                <a:gd name="connsiteY526" fmla="*/ 2177205 h 4031012"/>
                <a:gd name="connsiteX527" fmla="*/ 522755 w 1906382"/>
                <a:gd name="connsiteY527" fmla="*/ 2189568 h 4031012"/>
                <a:gd name="connsiteX528" fmla="*/ 537030 w 1906382"/>
                <a:gd name="connsiteY528" fmla="*/ 2189194 h 4031012"/>
                <a:gd name="connsiteX529" fmla="*/ 551484 w 1906382"/>
                <a:gd name="connsiteY529" fmla="*/ 2183199 h 4031012"/>
                <a:gd name="connsiteX530" fmla="*/ 583803 w 1906382"/>
                <a:gd name="connsiteY530" fmla="*/ 2181701 h 4031012"/>
                <a:gd name="connsiteX531" fmla="*/ 612531 w 1906382"/>
                <a:gd name="connsiteY531" fmla="*/ 2175893 h 4031012"/>
                <a:gd name="connsiteX532" fmla="*/ 641080 w 1906382"/>
                <a:gd name="connsiteY532" fmla="*/ 2173833 h 4031012"/>
                <a:gd name="connsiteX533" fmla="*/ 641978 w 1906382"/>
                <a:gd name="connsiteY533" fmla="*/ 2176268 h 4031012"/>
                <a:gd name="connsiteX534" fmla="*/ 646826 w 1906382"/>
                <a:gd name="connsiteY534" fmla="*/ 2164092 h 4031012"/>
                <a:gd name="connsiteX535" fmla="*/ 647723 w 1906382"/>
                <a:gd name="connsiteY535" fmla="*/ 2141987 h 4031012"/>
                <a:gd name="connsiteX536" fmla="*/ 646826 w 1906382"/>
                <a:gd name="connsiteY536" fmla="*/ 2134494 h 4031012"/>
                <a:gd name="connsiteX537" fmla="*/ 624831 w 1906382"/>
                <a:gd name="connsiteY537" fmla="*/ 2135243 h 4031012"/>
                <a:gd name="connsiteX538" fmla="*/ 601220 w 1906382"/>
                <a:gd name="connsiteY538" fmla="*/ 2138428 h 4031012"/>
                <a:gd name="connsiteX539" fmla="*/ 580481 w 1906382"/>
                <a:gd name="connsiteY539" fmla="*/ 2140676 h 4031012"/>
                <a:gd name="connsiteX540" fmla="*/ 496271 w 1906382"/>
                <a:gd name="connsiteY540" fmla="*/ 2143298 h 4031012"/>
                <a:gd name="connsiteX541" fmla="*/ 455064 w 1906382"/>
                <a:gd name="connsiteY541" fmla="*/ 2131122 h 4031012"/>
                <a:gd name="connsiteX542" fmla="*/ 417807 w 1906382"/>
                <a:gd name="connsiteY542" fmla="*/ 2116510 h 4031012"/>
                <a:gd name="connsiteX543" fmla="*/ 396889 w 1906382"/>
                <a:gd name="connsiteY543" fmla="*/ 2109954 h 4031012"/>
                <a:gd name="connsiteX544" fmla="*/ 382166 w 1906382"/>
                <a:gd name="connsiteY544" fmla="*/ 2095155 h 4031012"/>
                <a:gd name="connsiteX545" fmla="*/ 349039 w 1906382"/>
                <a:gd name="connsiteY545" fmla="*/ 2070615 h 4031012"/>
                <a:gd name="connsiteX546" fmla="*/ 384231 w 1906382"/>
                <a:gd name="connsiteY546" fmla="*/ 2092907 h 4031012"/>
                <a:gd name="connsiteX547" fmla="*/ 417628 w 1906382"/>
                <a:gd name="connsiteY547" fmla="*/ 2110328 h 4031012"/>
                <a:gd name="connsiteX548" fmla="*/ 458206 w 1906382"/>
                <a:gd name="connsiteY548" fmla="*/ 2122130 h 4031012"/>
                <a:gd name="connsiteX549" fmla="*/ 496720 w 1906382"/>
                <a:gd name="connsiteY549" fmla="*/ 2130747 h 4031012"/>
                <a:gd name="connsiteX550" fmla="*/ 577608 w 1906382"/>
                <a:gd name="connsiteY550" fmla="*/ 2121943 h 4031012"/>
                <a:gd name="connsiteX551" fmla="*/ 597898 w 1906382"/>
                <a:gd name="connsiteY551" fmla="*/ 2118196 h 4031012"/>
                <a:gd name="connsiteX552" fmla="*/ 614776 w 1906382"/>
                <a:gd name="connsiteY552" fmla="*/ 2115761 h 4031012"/>
                <a:gd name="connsiteX553" fmla="*/ 651315 w 1906382"/>
                <a:gd name="connsiteY553" fmla="*/ 2110328 h 4031012"/>
                <a:gd name="connsiteX554" fmla="*/ 662447 w 1906382"/>
                <a:gd name="connsiteY554" fmla="*/ 2103210 h 4031012"/>
                <a:gd name="connsiteX555" fmla="*/ 672502 w 1906382"/>
                <a:gd name="connsiteY555" fmla="*/ 2098901 h 4031012"/>
                <a:gd name="connsiteX556" fmla="*/ 693689 w 1906382"/>
                <a:gd name="connsiteY556" fmla="*/ 2088598 h 4031012"/>
                <a:gd name="connsiteX557" fmla="*/ 841370 w 1906382"/>
                <a:gd name="connsiteY557" fmla="*/ 1972454 h 4031012"/>
                <a:gd name="connsiteX558" fmla="*/ 889670 w 1906382"/>
                <a:gd name="connsiteY558" fmla="*/ 1807979 h 4031012"/>
                <a:gd name="connsiteX559" fmla="*/ 839395 w 1906382"/>
                <a:gd name="connsiteY559" fmla="*/ 1756464 h 4031012"/>
                <a:gd name="connsiteX560" fmla="*/ 805460 w 1906382"/>
                <a:gd name="connsiteY560" fmla="*/ 1760585 h 4031012"/>
                <a:gd name="connsiteX561" fmla="*/ 806358 w 1906382"/>
                <a:gd name="connsiteY561" fmla="*/ 1761522 h 4031012"/>
                <a:gd name="connsiteX562" fmla="*/ 813270 w 1906382"/>
                <a:gd name="connsiteY562" fmla="*/ 1781941 h 4031012"/>
                <a:gd name="connsiteX563" fmla="*/ 813540 w 1906382"/>
                <a:gd name="connsiteY563" fmla="*/ 1811726 h 4031012"/>
                <a:gd name="connsiteX564" fmla="*/ 813270 w 1906382"/>
                <a:gd name="connsiteY564" fmla="*/ 1816409 h 4031012"/>
                <a:gd name="connsiteX565" fmla="*/ 792532 w 1906382"/>
                <a:gd name="connsiteY565" fmla="*/ 1884035 h 4031012"/>
                <a:gd name="connsiteX566" fmla="*/ 739564 w 1906382"/>
                <a:gd name="connsiteY566" fmla="*/ 1939297 h 4031012"/>
                <a:gd name="connsiteX567" fmla="*/ 737589 w 1906382"/>
                <a:gd name="connsiteY567" fmla="*/ 1940608 h 4031012"/>
                <a:gd name="connsiteX568" fmla="*/ 709040 w 1906382"/>
                <a:gd name="connsiteY568" fmla="*/ 1949787 h 4031012"/>
                <a:gd name="connsiteX569" fmla="*/ 696113 w 1906382"/>
                <a:gd name="connsiteY569" fmla="*/ 1949787 h 4031012"/>
                <a:gd name="connsiteX570" fmla="*/ 684262 w 1906382"/>
                <a:gd name="connsiteY570" fmla="*/ 1949787 h 4031012"/>
                <a:gd name="connsiteX571" fmla="*/ 672502 w 1906382"/>
                <a:gd name="connsiteY571" fmla="*/ 1949787 h 4031012"/>
                <a:gd name="connsiteX572" fmla="*/ 649788 w 1906382"/>
                <a:gd name="connsiteY572" fmla="*/ 1949787 h 4031012"/>
                <a:gd name="connsiteX573" fmla="*/ 604092 w 1906382"/>
                <a:gd name="connsiteY573" fmla="*/ 1949787 h 4031012"/>
                <a:gd name="connsiteX574" fmla="*/ 603195 w 1906382"/>
                <a:gd name="connsiteY574" fmla="*/ 1949787 h 4031012"/>
                <a:gd name="connsiteX575" fmla="*/ 568900 w 1906382"/>
                <a:gd name="connsiteY575" fmla="*/ 1944542 h 4031012"/>
                <a:gd name="connsiteX576" fmla="*/ 562616 w 1906382"/>
                <a:gd name="connsiteY576" fmla="*/ 1943044 h 4031012"/>
                <a:gd name="connsiteX577" fmla="*/ 540800 w 1906382"/>
                <a:gd name="connsiteY577" fmla="*/ 1925809 h 4031012"/>
                <a:gd name="connsiteX578" fmla="*/ 540351 w 1906382"/>
                <a:gd name="connsiteY578" fmla="*/ 1902018 h 4031012"/>
                <a:gd name="connsiteX579" fmla="*/ 541070 w 1906382"/>
                <a:gd name="connsiteY579" fmla="*/ 1891341 h 4031012"/>
                <a:gd name="connsiteX580" fmla="*/ 545918 w 1906382"/>
                <a:gd name="connsiteY580" fmla="*/ 1851440 h 4031012"/>
                <a:gd name="connsiteX581" fmla="*/ 550855 w 1906382"/>
                <a:gd name="connsiteY581" fmla="*/ 1839825 h 4031012"/>
                <a:gd name="connsiteX582" fmla="*/ 555344 w 1906382"/>
                <a:gd name="connsiteY582" fmla="*/ 1828773 h 4031012"/>
                <a:gd name="connsiteX583" fmla="*/ 562616 w 1906382"/>
                <a:gd name="connsiteY583" fmla="*/ 1809665 h 4031012"/>
                <a:gd name="connsiteX584" fmla="*/ 555972 w 1906382"/>
                <a:gd name="connsiteY584" fmla="*/ 1809853 h 4031012"/>
                <a:gd name="connsiteX585" fmla="*/ 529040 w 1906382"/>
                <a:gd name="connsiteY585" fmla="*/ 1806668 h 4031012"/>
                <a:gd name="connsiteX586" fmla="*/ 507134 w 1906382"/>
                <a:gd name="connsiteY586" fmla="*/ 1803858 h 4031012"/>
                <a:gd name="connsiteX587" fmla="*/ 462875 w 1906382"/>
                <a:gd name="connsiteY587" fmla="*/ 1804233 h 4031012"/>
                <a:gd name="connsiteX588" fmla="*/ 395363 w 1906382"/>
                <a:gd name="connsiteY588" fmla="*/ 1813225 h 4031012"/>
                <a:gd name="connsiteX589" fmla="*/ 395543 w 1906382"/>
                <a:gd name="connsiteY589" fmla="*/ 1813787 h 4031012"/>
                <a:gd name="connsiteX590" fmla="*/ 368341 w 1906382"/>
                <a:gd name="connsiteY590" fmla="*/ 1816971 h 4031012"/>
                <a:gd name="connsiteX591" fmla="*/ 267432 w 1906382"/>
                <a:gd name="connsiteY591" fmla="*/ 1886658 h 4031012"/>
                <a:gd name="connsiteX592" fmla="*/ 247861 w 1906382"/>
                <a:gd name="connsiteY592" fmla="*/ 2185260 h 4031012"/>
                <a:gd name="connsiteX593" fmla="*/ 244540 w 1906382"/>
                <a:gd name="connsiteY593" fmla="*/ 2279486 h 4031012"/>
                <a:gd name="connsiteX594" fmla="*/ 300919 w 1906382"/>
                <a:gd name="connsiteY594" fmla="*/ 2588579 h 4031012"/>
                <a:gd name="connsiteX595" fmla="*/ 385757 w 1906382"/>
                <a:gd name="connsiteY595" fmla="*/ 2715026 h 4031012"/>
                <a:gd name="connsiteX596" fmla="*/ 584970 w 1906382"/>
                <a:gd name="connsiteY596" fmla="*/ 2990400 h 4031012"/>
                <a:gd name="connsiteX597" fmla="*/ 697011 w 1906382"/>
                <a:gd name="connsiteY597" fmla="*/ 3093056 h 4031012"/>
                <a:gd name="connsiteX598" fmla="*/ 754288 w 1906382"/>
                <a:gd name="connsiteY598" fmla="*/ 3166676 h 4031012"/>
                <a:gd name="connsiteX599" fmla="*/ 631025 w 1906382"/>
                <a:gd name="connsiteY599" fmla="*/ 3795914 h 4031012"/>
                <a:gd name="connsiteX600" fmla="*/ 584701 w 1906382"/>
                <a:gd name="connsiteY600" fmla="*/ 4029513 h 4031012"/>
                <a:gd name="connsiteX601" fmla="*/ 534157 w 1906382"/>
                <a:gd name="connsiteY601" fmla="*/ 4026329 h 4031012"/>
                <a:gd name="connsiteX602" fmla="*/ 582277 w 1906382"/>
                <a:gd name="connsiteY602" fmla="*/ 3782801 h 4031012"/>
                <a:gd name="connsiteX603" fmla="*/ 704552 w 1906382"/>
                <a:gd name="connsiteY603" fmla="*/ 3174544 h 4031012"/>
                <a:gd name="connsiteX604" fmla="*/ 665768 w 1906382"/>
                <a:gd name="connsiteY604" fmla="*/ 3132770 h 4031012"/>
                <a:gd name="connsiteX605" fmla="*/ 548162 w 1906382"/>
                <a:gd name="connsiteY605" fmla="*/ 3025056 h 4031012"/>
                <a:gd name="connsiteX606" fmla="*/ 343383 w 1906382"/>
                <a:gd name="connsiteY606" fmla="*/ 2742376 h 4031012"/>
                <a:gd name="connsiteX607" fmla="*/ 260789 w 1906382"/>
                <a:gd name="connsiteY607" fmla="*/ 2619114 h 4031012"/>
                <a:gd name="connsiteX608" fmla="*/ 194175 w 1906382"/>
                <a:gd name="connsiteY608" fmla="*/ 2276676 h 4031012"/>
                <a:gd name="connsiteX609" fmla="*/ 197497 w 1906382"/>
                <a:gd name="connsiteY609" fmla="*/ 2183387 h 4031012"/>
                <a:gd name="connsiteX610" fmla="*/ 218235 w 1906382"/>
                <a:gd name="connsiteY610" fmla="*/ 1875980 h 4031012"/>
                <a:gd name="connsiteX611" fmla="*/ 336111 w 1906382"/>
                <a:gd name="connsiteY611" fmla="*/ 1771638 h 4031012"/>
                <a:gd name="connsiteX612" fmla="*/ 240679 w 1906382"/>
                <a:gd name="connsiteY612" fmla="*/ 1411217 h 4031012"/>
                <a:gd name="connsiteX613" fmla="*/ 172360 w 1906382"/>
                <a:gd name="connsiteY613" fmla="*/ 1254610 h 4031012"/>
                <a:gd name="connsiteX614" fmla="*/ 107900 w 1906382"/>
                <a:gd name="connsiteY614" fmla="*/ 1100251 h 4031012"/>
                <a:gd name="connsiteX615" fmla="*/ 66065 w 1906382"/>
                <a:gd name="connsiteY615" fmla="*/ 905054 h 4031012"/>
                <a:gd name="connsiteX616" fmla="*/ 27102 w 1906382"/>
                <a:gd name="connsiteY616" fmla="*/ 701053 h 4031012"/>
                <a:gd name="connsiteX617" fmla="*/ 93895 w 1906382"/>
                <a:gd name="connsiteY617" fmla="*/ 311034 h 4031012"/>
                <a:gd name="connsiteX618" fmla="*/ 297058 w 1906382"/>
                <a:gd name="connsiteY618" fmla="*/ 409382 h 4031012"/>
                <a:gd name="connsiteX619" fmla="*/ 348769 w 1906382"/>
                <a:gd name="connsiteY619" fmla="*/ 581162 h 4031012"/>
                <a:gd name="connsiteX620" fmla="*/ 400660 w 1906382"/>
                <a:gd name="connsiteY620" fmla="*/ 753692 h 4031012"/>
                <a:gd name="connsiteX621" fmla="*/ 532541 w 1906382"/>
                <a:gd name="connsiteY621" fmla="*/ 1043678 h 4031012"/>
                <a:gd name="connsiteX622" fmla="*/ 576711 w 1906382"/>
                <a:gd name="connsiteY622" fmla="*/ 1155700 h 4031012"/>
                <a:gd name="connsiteX623" fmla="*/ 639285 w 1906382"/>
                <a:gd name="connsiteY623" fmla="*/ 1318864 h 4031012"/>
                <a:gd name="connsiteX624" fmla="*/ 690277 w 1906382"/>
                <a:gd name="connsiteY624" fmla="*/ 1404473 h 4031012"/>
                <a:gd name="connsiteX625" fmla="*/ 653559 w 1906382"/>
                <a:gd name="connsiteY625" fmla="*/ 1272406 h 4031012"/>
                <a:gd name="connsiteX626" fmla="*/ 588741 w 1906382"/>
                <a:gd name="connsiteY626" fmla="*/ 1028878 h 4031012"/>
                <a:gd name="connsiteX627" fmla="*/ 545738 w 1906382"/>
                <a:gd name="connsiteY627" fmla="*/ 721659 h 4031012"/>
                <a:gd name="connsiteX628" fmla="*/ 524371 w 1906382"/>
                <a:gd name="connsiteY628" fmla="*/ 537515 h 4031012"/>
                <a:gd name="connsiteX629" fmla="*/ 500940 w 1906382"/>
                <a:gd name="connsiteY629" fmla="*/ 344566 h 4031012"/>
                <a:gd name="connsiteX630" fmla="*/ 619713 w 1906382"/>
                <a:gd name="connsiteY630" fmla="*/ 2503 h 4031012"/>
                <a:gd name="connsiteX631" fmla="*/ 664253 w 1906382"/>
                <a:gd name="connsiteY631" fmla="*/ 204 h 4031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</a:cxnLst>
              <a:rect l="l" t="t" r="r" b="b"/>
              <a:pathLst>
                <a:path w="1906382" h="4031012">
                  <a:moveTo>
                    <a:pt x="1189892" y="2539834"/>
                  </a:moveTo>
                  <a:lnTo>
                    <a:pt x="1190117" y="2539834"/>
                  </a:lnTo>
                  <a:lnTo>
                    <a:pt x="1194127" y="2539834"/>
                  </a:lnTo>
                  <a:lnTo>
                    <a:pt x="1191006" y="2541176"/>
                  </a:lnTo>
                  <a:cubicBezTo>
                    <a:pt x="1190117" y="2554754"/>
                    <a:pt x="1194127" y="2567236"/>
                    <a:pt x="1195908" y="2581276"/>
                  </a:cubicBezTo>
                  <a:lnTo>
                    <a:pt x="1199250" y="2622040"/>
                  </a:lnTo>
                  <a:cubicBezTo>
                    <a:pt x="1198804" y="2649672"/>
                    <a:pt x="1197469" y="2677969"/>
                    <a:pt x="1190785" y="2705818"/>
                  </a:cubicBezTo>
                  <a:cubicBezTo>
                    <a:pt x="1185436" y="2734331"/>
                    <a:pt x="1175413" y="2758616"/>
                    <a:pt x="1162713" y="2784460"/>
                  </a:cubicBezTo>
                  <a:cubicBezTo>
                    <a:pt x="1148677" y="2809856"/>
                    <a:pt x="1131967" y="2829682"/>
                    <a:pt x="1113921" y="2851514"/>
                  </a:cubicBezTo>
                  <a:cubicBezTo>
                    <a:pt x="1122387" y="2825671"/>
                    <a:pt x="1136423" y="2800275"/>
                    <a:pt x="1145114" y="2776437"/>
                  </a:cubicBezTo>
                  <a:cubicBezTo>
                    <a:pt x="1152465" y="2751921"/>
                    <a:pt x="1162713" y="2724966"/>
                    <a:pt x="1166276" y="2699801"/>
                  </a:cubicBezTo>
                  <a:cubicBezTo>
                    <a:pt x="1172960" y="2674621"/>
                    <a:pt x="1174746" y="2648331"/>
                    <a:pt x="1179644" y="2622040"/>
                  </a:cubicBezTo>
                  <a:lnTo>
                    <a:pt x="1182986" y="2581276"/>
                  </a:lnTo>
                  <a:cubicBezTo>
                    <a:pt x="1184547" y="2568347"/>
                    <a:pt x="1183654" y="2553427"/>
                    <a:pt x="1189670" y="2540281"/>
                  </a:cubicBezTo>
                  <a:close/>
                  <a:moveTo>
                    <a:pt x="1024808" y="2116539"/>
                  </a:moveTo>
                  <a:cubicBezTo>
                    <a:pt x="1037732" y="2125891"/>
                    <a:pt x="1049096" y="2137259"/>
                    <a:pt x="1062453" y="2145289"/>
                  </a:cubicBezTo>
                  <a:cubicBezTo>
                    <a:pt x="1078048" y="2152405"/>
                    <a:pt x="1087636" y="2167772"/>
                    <a:pt x="1097441" y="2179360"/>
                  </a:cubicBezTo>
                  <a:cubicBezTo>
                    <a:pt x="1117268" y="2204331"/>
                    <a:pt x="1136430" y="2229932"/>
                    <a:pt x="1155577" y="2256005"/>
                  </a:cubicBezTo>
                  <a:cubicBezTo>
                    <a:pt x="1192789" y="2306797"/>
                    <a:pt x="1229323" y="2365399"/>
                    <a:pt x="1245597" y="2426425"/>
                  </a:cubicBezTo>
                  <a:lnTo>
                    <a:pt x="1260961" y="2471423"/>
                  </a:lnTo>
                  <a:cubicBezTo>
                    <a:pt x="1265856" y="2485688"/>
                    <a:pt x="1272325" y="2503952"/>
                    <a:pt x="1274780" y="2519130"/>
                  </a:cubicBezTo>
                  <a:cubicBezTo>
                    <a:pt x="1278116" y="2535378"/>
                    <a:pt x="1281235" y="2548761"/>
                    <a:pt x="1287025" y="2563908"/>
                  </a:cubicBezTo>
                  <a:cubicBezTo>
                    <a:pt x="1289480" y="2572599"/>
                    <a:pt x="1292815" y="2579495"/>
                    <a:pt x="1294375" y="2589729"/>
                  </a:cubicBezTo>
                  <a:lnTo>
                    <a:pt x="1294158" y="2601317"/>
                  </a:lnTo>
                  <a:cubicBezTo>
                    <a:pt x="1294158" y="2603773"/>
                    <a:pt x="1294606" y="2604434"/>
                    <a:pt x="1296382" y="2607772"/>
                  </a:cubicBezTo>
                  <a:cubicBezTo>
                    <a:pt x="1311082" y="2642537"/>
                    <a:pt x="1313089" y="2670373"/>
                    <a:pt x="1322894" y="2702461"/>
                  </a:cubicBezTo>
                  <a:cubicBezTo>
                    <a:pt x="1327573" y="2718961"/>
                    <a:pt x="1328468" y="2734769"/>
                    <a:pt x="1329132" y="2750828"/>
                  </a:cubicBezTo>
                  <a:cubicBezTo>
                    <a:pt x="1329363" y="2759488"/>
                    <a:pt x="1330027" y="2765282"/>
                    <a:pt x="1332916" y="2773752"/>
                  </a:cubicBezTo>
                  <a:cubicBezTo>
                    <a:pt x="1335370" y="2782223"/>
                    <a:pt x="1328916" y="2790694"/>
                    <a:pt x="1336713" y="2796708"/>
                  </a:cubicBezTo>
                  <a:cubicBezTo>
                    <a:pt x="1328251" y="2792016"/>
                    <a:pt x="1332930" y="2780901"/>
                    <a:pt x="1329580" y="2774886"/>
                  </a:cubicBezTo>
                  <a:cubicBezTo>
                    <a:pt x="1326013" y="2768399"/>
                    <a:pt x="1323573" y="2758827"/>
                    <a:pt x="1322678" y="2751269"/>
                  </a:cubicBezTo>
                  <a:cubicBezTo>
                    <a:pt x="1320006" y="2735430"/>
                    <a:pt x="1317104" y="2719622"/>
                    <a:pt x="1311097" y="2705799"/>
                  </a:cubicBezTo>
                  <a:cubicBezTo>
                    <a:pt x="1306635" y="2692227"/>
                    <a:pt x="1299732" y="2674624"/>
                    <a:pt x="1296166" y="2660359"/>
                  </a:cubicBezTo>
                  <a:cubicBezTo>
                    <a:pt x="1290375" y="2649685"/>
                    <a:pt x="1287025" y="2624493"/>
                    <a:pt x="1280354" y="2618699"/>
                  </a:cubicBezTo>
                  <a:cubicBezTo>
                    <a:pt x="1277899" y="2615361"/>
                    <a:pt x="1274549" y="2608685"/>
                    <a:pt x="1274116" y="2603112"/>
                  </a:cubicBezTo>
                  <a:lnTo>
                    <a:pt x="1273437" y="2590863"/>
                  </a:lnTo>
                  <a:cubicBezTo>
                    <a:pt x="1272108" y="2585509"/>
                    <a:pt x="1268758" y="2577700"/>
                    <a:pt x="1266535" y="2571245"/>
                  </a:cubicBezTo>
                  <a:cubicBezTo>
                    <a:pt x="1260513" y="2556980"/>
                    <a:pt x="1255835" y="2539157"/>
                    <a:pt x="1252499" y="2524231"/>
                  </a:cubicBezTo>
                  <a:cubicBezTo>
                    <a:pt x="1246044" y="2494599"/>
                    <a:pt x="1232442" y="2466102"/>
                    <a:pt x="1222204" y="2435337"/>
                  </a:cubicBezTo>
                  <a:cubicBezTo>
                    <a:pt x="1206825" y="2371854"/>
                    <a:pt x="1173858" y="2320621"/>
                    <a:pt x="1139549" y="2266459"/>
                  </a:cubicBezTo>
                  <a:cubicBezTo>
                    <a:pt x="1122611" y="2239977"/>
                    <a:pt x="1105239" y="2213243"/>
                    <a:pt x="1087636" y="2186729"/>
                  </a:cubicBezTo>
                  <a:cubicBezTo>
                    <a:pt x="1078496" y="2173125"/>
                    <a:pt x="1072489" y="2158860"/>
                    <a:pt x="1058901" y="2150862"/>
                  </a:cubicBezTo>
                  <a:cubicBezTo>
                    <a:pt x="1045746" y="2140817"/>
                    <a:pt x="1035941" y="2127907"/>
                    <a:pt x="1024808" y="2116539"/>
                  </a:cubicBezTo>
                  <a:close/>
                  <a:moveTo>
                    <a:pt x="791634" y="1763208"/>
                  </a:moveTo>
                  <a:cubicBezTo>
                    <a:pt x="778976" y="1766767"/>
                    <a:pt x="765869" y="1771076"/>
                    <a:pt x="752223" y="1774635"/>
                  </a:cubicBezTo>
                  <a:cubicBezTo>
                    <a:pt x="697459" y="1789996"/>
                    <a:pt x="639105" y="1807043"/>
                    <a:pt x="577160" y="1808541"/>
                  </a:cubicBezTo>
                  <a:cubicBezTo>
                    <a:pt x="576441" y="1809853"/>
                    <a:pt x="575813" y="1811539"/>
                    <a:pt x="575095" y="1812850"/>
                  </a:cubicBezTo>
                  <a:cubicBezTo>
                    <a:pt x="572042" y="1818470"/>
                    <a:pt x="569080" y="1823902"/>
                    <a:pt x="568002" y="1830084"/>
                  </a:cubicBezTo>
                  <a:cubicBezTo>
                    <a:pt x="566835" y="1835891"/>
                    <a:pt x="564411" y="1840575"/>
                    <a:pt x="562436" y="1844508"/>
                  </a:cubicBezTo>
                  <a:cubicBezTo>
                    <a:pt x="560820" y="1847693"/>
                    <a:pt x="559294" y="1850503"/>
                    <a:pt x="558396" y="1853875"/>
                  </a:cubicBezTo>
                  <a:cubicBezTo>
                    <a:pt x="555254" y="1864365"/>
                    <a:pt x="553997" y="1875043"/>
                    <a:pt x="553997" y="1890217"/>
                  </a:cubicBezTo>
                  <a:cubicBezTo>
                    <a:pt x="553997" y="1893776"/>
                    <a:pt x="553548" y="1897710"/>
                    <a:pt x="553279" y="1901831"/>
                  </a:cubicBezTo>
                  <a:cubicBezTo>
                    <a:pt x="552830" y="1909137"/>
                    <a:pt x="552202" y="1916443"/>
                    <a:pt x="553548" y="1922063"/>
                  </a:cubicBezTo>
                  <a:cubicBezTo>
                    <a:pt x="554356" y="1926746"/>
                    <a:pt x="557768" y="1927870"/>
                    <a:pt x="565758" y="1929743"/>
                  </a:cubicBezTo>
                  <a:cubicBezTo>
                    <a:pt x="568451" y="1930305"/>
                    <a:pt x="570875" y="1930680"/>
                    <a:pt x="573299" y="1931616"/>
                  </a:cubicBezTo>
                  <a:cubicBezTo>
                    <a:pt x="582456" y="1934801"/>
                    <a:pt x="590895" y="1936112"/>
                    <a:pt x="603643" y="1936112"/>
                  </a:cubicBezTo>
                  <a:cubicBezTo>
                    <a:pt x="611005" y="1935925"/>
                    <a:pt x="619444" y="1936112"/>
                    <a:pt x="627255" y="1936112"/>
                  </a:cubicBezTo>
                  <a:cubicBezTo>
                    <a:pt x="634796" y="1936112"/>
                    <a:pt x="642427" y="1936112"/>
                    <a:pt x="649968" y="1936112"/>
                  </a:cubicBezTo>
                  <a:lnTo>
                    <a:pt x="672681" y="1936112"/>
                  </a:lnTo>
                  <a:lnTo>
                    <a:pt x="684532" y="1936112"/>
                  </a:lnTo>
                  <a:cubicBezTo>
                    <a:pt x="692342" y="1936112"/>
                    <a:pt x="700332" y="1936112"/>
                    <a:pt x="708143" y="1936112"/>
                  </a:cubicBezTo>
                  <a:cubicBezTo>
                    <a:pt x="720352" y="1936112"/>
                    <a:pt x="721070" y="1935738"/>
                    <a:pt x="730587" y="1929181"/>
                  </a:cubicBezTo>
                  <a:lnTo>
                    <a:pt x="732652" y="1927870"/>
                  </a:lnTo>
                  <a:cubicBezTo>
                    <a:pt x="751145" y="1915319"/>
                    <a:pt x="769819" y="1900707"/>
                    <a:pt x="781669" y="1877291"/>
                  </a:cubicBezTo>
                  <a:cubicBezTo>
                    <a:pt x="788313" y="1863991"/>
                    <a:pt x="799714" y="1838327"/>
                    <a:pt x="801061" y="1814723"/>
                  </a:cubicBezTo>
                  <a:lnTo>
                    <a:pt x="801240" y="1810040"/>
                  </a:lnTo>
                  <a:cubicBezTo>
                    <a:pt x="801959" y="1801423"/>
                    <a:pt x="802587" y="1790558"/>
                    <a:pt x="801240" y="1783065"/>
                  </a:cubicBezTo>
                  <a:cubicBezTo>
                    <a:pt x="800612" y="1778381"/>
                    <a:pt x="797919" y="1769952"/>
                    <a:pt x="796393" y="1767704"/>
                  </a:cubicBezTo>
                  <a:cubicBezTo>
                    <a:pt x="795944" y="1766767"/>
                    <a:pt x="795046" y="1766205"/>
                    <a:pt x="793879" y="1765268"/>
                  </a:cubicBezTo>
                  <a:cubicBezTo>
                    <a:pt x="793250" y="1764706"/>
                    <a:pt x="792353" y="1763957"/>
                    <a:pt x="791634" y="1763208"/>
                  </a:cubicBezTo>
                  <a:close/>
                  <a:moveTo>
                    <a:pt x="1408396" y="1627020"/>
                  </a:moveTo>
                  <a:cubicBezTo>
                    <a:pt x="1403009" y="1627394"/>
                    <a:pt x="1397623" y="1627582"/>
                    <a:pt x="1392775" y="1627582"/>
                  </a:cubicBezTo>
                  <a:cubicBezTo>
                    <a:pt x="1382091" y="1627582"/>
                    <a:pt x="1374909" y="1628893"/>
                    <a:pt x="1366022" y="1631141"/>
                  </a:cubicBezTo>
                  <a:cubicBezTo>
                    <a:pt x="1363149" y="1631703"/>
                    <a:pt x="1360276" y="1632639"/>
                    <a:pt x="1357762" y="1633763"/>
                  </a:cubicBezTo>
                  <a:cubicBezTo>
                    <a:pt x="1356416" y="1634325"/>
                    <a:pt x="1355069" y="1634325"/>
                    <a:pt x="1353812" y="1634700"/>
                  </a:cubicBezTo>
                  <a:cubicBezTo>
                    <a:pt x="1346181" y="1649124"/>
                    <a:pt x="1338819" y="1663736"/>
                    <a:pt x="1330201" y="1677973"/>
                  </a:cubicBezTo>
                  <a:cubicBezTo>
                    <a:pt x="1318350" y="1695769"/>
                    <a:pt x="1306769" y="1712067"/>
                    <a:pt x="1298061" y="1728552"/>
                  </a:cubicBezTo>
                  <a:cubicBezTo>
                    <a:pt x="1300754" y="1728177"/>
                    <a:pt x="1303178" y="1728177"/>
                    <a:pt x="1305692" y="1728177"/>
                  </a:cubicBezTo>
                  <a:cubicBezTo>
                    <a:pt x="1312964" y="1727990"/>
                    <a:pt x="1320326" y="1727803"/>
                    <a:pt x="1327508" y="1728177"/>
                  </a:cubicBezTo>
                  <a:cubicBezTo>
                    <a:pt x="1335318" y="1728739"/>
                    <a:pt x="1342231" y="1731362"/>
                    <a:pt x="1348874" y="1733797"/>
                  </a:cubicBezTo>
                  <a:cubicBezTo>
                    <a:pt x="1351568" y="1734921"/>
                    <a:pt x="1354440" y="1736045"/>
                    <a:pt x="1357313" y="1736982"/>
                  </a:cubicBezTo>
                  <a:cubicBezTo>
                    <a:pt x="1369792" y="1740916"/>
                    <a:pt x="1382271" y="1745786"/>
                    <a:pt x="1394301" y="1750469"/>
                  </a:cubicBezTo>
                  <a:cubicBezTo>
                    <a:pt x="1400136" y="1752717"/>
                    <a:pt x="1405882" y="1755153"/>
                    <a:pt x="1411718" y="1757213"/>
                  </a:cubicBezTo>
                  <a:cubicBezTo>
                    <a:pt x="1425274" y="1762271"/>
                    <a:pt x="1449603" y="1766580"/>
                    <a:pt x="1459568" y="1757401"/>
                  </a:cubicBezTo>
                  <a:cubicBezTo>
                    <a:pt x="1465404" y="1752155"/>
                    <a:pt x="1466301" y="1748221"/>
                    <a:pt x="1468097" y="1740916"/>
                  </a:cubicBezTo>
                  <a:lnTo>
                    <a:pt x="1469443" y="1735670"/>
                  </a:lnTo>
                  <a:cubicBezTo>
                    <a:pt x="1470521" y="1731174"/>
                    <a:pt x="1471867" y="1727990"/>
                    <a:pt x="1473214" y="1724993"/>
                  </a:cubicBezTo>
                  <a:cubicBezTo>
                    <a:pt x="1475010" y="1720497"/>
                    <a:pt x="1476266" y="1717125"/>
                    <a:pt x="1476266" y="1711130"/>
                  </a:cubicBezTo>
                  <a:cubicBezTo>
                    <a:pt x="1476266" y="1704948"/>
                    <a:pt x="1477613" y="1699703"/>
                    <a:pt x="1478960" y="1694645"/>
                  </a:cubicBezTo>
                  <a:cubicBezTo>
                    <a:pt x="1480127" y="1690524"/>
                    <a:pt x="1481025" y="1686590"/>
                    <a:pt x="1481204" y="1682656"/>
                  </a:cubicBezTo>
                  <a:cubicBezTo>
                    <a:pt x="1481204" y="1678348"/>
                    <a:pt x="1482551" y="1673852"/>
                    <a:pt x="1483628" y="1669169"/>
                  </a:cubicBezTo>
                  <a:cubicBezTo>
                    <a:pt x="1484795" y="1664111"/>
                    <a:pt x="1486591" y="1657180"/>
                    <a:pt x="1485693" y="1654557"/>
                  </a:cubicBezTo>
                  <a:cubicBezTo>
                    <a:pt x="1485424" y="1653808"/>
                    <a:pt x="1484346" y="1652871"/>
                    <a:pt x="1483179" y="1652122"/>
                  </a:cubicBezTo>
                  <a:cubicBezTo>
                    <a:pt x="1481922" y="1650998"/>
                    <a:pt x="1480127" y="1649686"/>
                    <a:pt x="1478780" y="1647813"/>
                  </a:cubicBezTo>
                  <a:cubicBezTo>
                    <a:pt x="1476715" y="1645191"/>
                    <a:pt x="1476087" y="1642755"/>
                    <a:pt x="1475638" y="1641069"/>
                  </a:cubicBezTo>
                  <a:cubicBezTo>
                    <a:pt x="1475189" y="1639758"/>
                    <a:pt x="1475189" y="1639571"/>
                    <a:pt x="1474291" y="1639009"/>
                  </a:cubicBezTo>
                  <a:cubicBezTo>
                    <a:pt x="1471419" y="1636761"/>
                    <a:pt x="1465852" y="1634887"/>
                    <a:pt x="1460915" y="1633576"/>
                  </a:cubicBezTo>
                  <a:cubicBezTo>
                    <a:pt x="1457593" y="1632639"/>
                    <a:pt x="1454451" y="1631703"/>
                    <a:pt x="1451847" y="1630766"/>
                  </a:cubicBezTo>
                  <a:cubicBezTo>
                    <a:pt x="1439728" y="1625521"/>
                    <a:pt x="1423748" y="1626458"/>
                    <a:pt x="1408396" y="1627020"/>
                  </a:cubicBezTo>
                  <a:close/>
                  <a:moveTo>
                    <a:pt x="664253" y="204"/>
                  </a:moveTo>
                  <a:cubicBezTo>
                    <a:pt x="758064" y="4333"/>
                    <a:pt x="783397" y="69918"/>
                    <a:pt x="789210" y="92046"/>
                  </a:cubicBezTo>
                  <a:cubicBezTo>
                    <a:pt x="795495" y="115837"/>
                    <a:pt x="808602" y="187584"/>
                    <a:pt x="822428" y="263640"/>
                  </a:cubicBezTo>
                  <a:cubicBezTo>
                    <a:pt x="835355" y="334076"/>
                    <a:pt x="848732" y="406946"/>
                    <a:pt x="855375" y="435233"/>
                  </a:cubicBezTo>
                  <a:cubicBezTo>
                    <a:pt x="863635" y="469702"/>
                    <a:pt x="885271" y="574231"/>
                    <a:pt x="904393" y="666397"/>
                  </a:cubicBezTo>
                  <a:cubicBezTo>
                    <a:pt x="918398" y="733461"/>
                    <a:pt x="930877" y="793968"/>
                    <a:pt x="935815" y="815698"/>
                  </a:cubicBezTo>
                  <a:cubicBezTo>
                    <a:pt x="940752" y="836866"/>
                    <a:pt x="950717" y="868338"/>
                    <a:pt x="961221" y="901495"/>
                  </a:cubicBezTo>
                  <a:cubicBezTo>
                    <a:pt x="975675" y="947390"/>
                    <a:pt x="992194" y="999280"/>
                    <a:pt x="1001980" y="1044989"/>
                  </a:cubicBezTo>
                  <a:cubicBezTo>
                    <a:pt x="1007366" y="1069716"/>
                    <a:pt x="1019127" y="1108306"/>
                    <a:pt x="1032503" y="1148956"/>
                  </a:cubicBezTo>
                  <a:cubicBezTo>
                    <a:pt x="1030708" y="1114113"/>
                    <a:pt x="1028463" y="1068780"/>
                    <a:pt x="1026039" y="1018201"/>
                  </a:cubicBezTo>
                  <a:cubicBezTo>
                    <a:pt x="1020294" y="899621"/>
                    <a:pt x="1013830" y="765494"/>
                    <a:pt x="1008713" y="705174"/>
                  </a:cubicBezTo>
                  <a:cubicBezTo>
                    <a:pt x="1004403" y="654408"/>
                    <a:pt x="1000004" y="593526"/>
                    <a:pt x="995516" y="529459"/>
                  </a:cubicBezTo>
                  <a:cubicBezTo>
                    <a:pt x="989950" y="453029"/>
                    <a:pt x="984383" y="372103"/>
                    <a:pt x="977920" y="299045"/>
                  </a:cubicBezTo>
                  <a:cubicBezTo>
                    <a:pt x="969660" y="202758"/>
                    <a:pt x="962299" y="120521"/>
                    <a:pt x="1006199" y="69942"/>
                  </a:cubicBezTo>
                  <a:cubicBezTo>
                    <a:pt x="1029810" y="42779"/>
                    <a:pt x="1064553" y="28542"/>
                    <a:pt x="1112943" y="25919"/>
                  </a:cubicBezTo>
                  <a:cubicBezTo>
                    <a:pt x="1251916" y="19550"/>
                    <a:pt x="1286749" y="210626"/>
                    <a:pt x="1303627" y="302791"/>
                  </a:cubicBezTo>
                  <a:cubicBezTo>
                    <a:pt x="1305872" y="314219"/>
                    <a:pt x="1307667" y="323960"/>
                    <a:pt x="1309193" y="331453"/>
                  </a:cubicBezTo>
                  <a:lnTo>
                    <a:pt x="1318350" y="371167"/>
                  </a:lnTo>
                  <a:cubicBezTo>
                    <a:pt x="1335767" y="445723"/>
                    <a:pt x="1364675" y="569923"/>
                    <a:pt x="1380475" y="692436"/>
                  </a:cubicBezTo>
                  <a:cubicBezTo>
                    <a:pt x="1399688" y="841175"/>
                    <a:pt x="1423029" y="1047424"/>
                    <a:pt x="1427698" y="1094631"/>
                  </a:cubicBezTo>
                  <a:cubicBezTo>
                    <a:pt x="1430840" y="1126289"/>
                    <a:pt x="1438022" y="1266411"/>
                    <a:pt x="1442690" y="1359139"/>
                  </a:cubicBezTo>
                  <a:cubicBezTo>
                    <a:pt x="1468725" y="1317178"/>
                    <a:pt x="1495209" y="1278026"/>
                    <a:pt x="1511548" y="1254797"/>
                  </a:cubicBezTo>
                  <a:cubicBezTo>
                    <a:pt x="1554282" y="1193915"/>
                    <a:pt x="1633195" y="1206279"/>
                    <a:pt x="1697115" y="1223700"/>
                  </a:cubicBezTo>
                  <a:cubicBezTo>
                    <a:pt x="1785275" y="1247679"/>
                    <a:pt x="1818493" y="1309684"/>
                    <a:pt x="1839500" y="1366820"/>
                  </a:cubicBezTo>
                  <a:cubicBezTo>
                    <a:pt x="1859251" y="1421332"/>
                    <a:pt x="1883760" y="1570259"/>
                    <a:pt x="1881156" y="1620276"/>
                  </a:cubicBezTo>
                  <a:cubicBezTo>
                    <a:pt x="1878912" y="1660739"/>
                    <a:pt x="1882862" y="1730987"/>
                    <a:pt x="1888069" y="1779131"/>
                  </a:cubicBezTo>
                  <a:cubicBezTo>
                    <a:pt x="1890493" y="1801610"/>
                    <a:pt x="1892288" y="1849004"/>
                    <a:pt x="1894443" y="1914944"/>
                  </a:cubicBezTo>
                  <a:cubicBezTo>
                    <a:pt x="1896687" y="1983132"/>
                    <a:pt x="1899830" y="2067992"/>
                    <a:pt x="1902702" y="2154538"/>
                  </a:cubicBezTo>
                  <a:cubicBezTo>
                    <a:pt x="1912308" y="2320886"/>
                    <a:pt x="1902702" y="2503344"/>
                    <a:pt x="1878642" y="2619114"/>
                  </a:cubicBezTo>
                  <a:cubicBezTo>
                    <a:pt x="1865266" y="2683555"/>
                    <a:pt x="1836089" y="2757363"/>
                    <a:pt x="1805116" y="2835479"/>
                  </a:cubicBezTo>
                  <a:cubicBezTo>
                    <a:pt x="1779530" y="2900295"/>
                    <a:pt x="1752776" y="2967358"/>
                    <a:pt x="1731859" y="3036857"/>
                  </a:cubicBezTo>
                  <a:cubicBezTo>
                    <a:pt x="1681764" y="3202644"/>
                    <a:pt x="1681045" y="3616453"/>
                    <a:pt x="1681045" y="3634062"/>
                  </a:cubicBezTo>
                  <a:cubicBezTo>
                    <a:pt x="1681045" y="3714614"/>
                    <a:pt x="1649175" y="4018086"/>
                    <a:pt x="1647828" y="4031012"/>
                  </a:cubicBezTo>
                  <a:lnTo>
                    <a:pt x="1597284" y="4025580"/>
                  </a:lnTo>
                  <a:cubicBezTo>
                    <a:pt x="1597733" y="4022582"/>
                    <a:pt x="1630232" y="3711991"/>
                    <a:pt x="1630232" y="3634062"/>
                  </a:cubicBezTo>
                  <a:cubicBezTo>
                    <a:pt x="1630232" y="3616266"/>
                    <a:pt x="1630950" y="3195150"/>
                    <a:pt x="1683290" y="3022246"/>
                  </a:cubicBezTo>
                  <a:cubicBezTo>
                    <a:pt x="1704926" y="2950686"/>
                    <a:pt x="1731859" y="2882686"/>
                    <a:pt x="1757894" y="2816746"/>
                  </a:cubicBezTo>
                  <a:cubicBezTo>
                    <a:pt x="1787969" y="2740878"/>
                    <a:pt x="1816517" y="2668943"/>
                    <a:pt x="1828996" y="2608998"/>
                  </a:cubicBezTo>
                  <a:cubicBezTo>
                    <a:pt x="1852338" y="2497163"/>
                    <a:pt x="1861495" y="2319949"/>
                    <a:pt x="1852158" y="2157535"/>
                  </a:cubicBezTo>
                  <a:cubicBezTo>
                    <a:pt x="1850812" y="2131871"/>
                    <a:pt x="1849465" y="2106582"/>
                    <a:pt x="1848388" y="2081292"/>
                  </a:cubicBezTo>
                  <a:cubicBezTo>
                    <a:pt x="1836986" y="2084664"/>
                    <a:pt x="1824059" y="2091033"/>
                    <a:pt x="1808976" y="2094780"/>
                  </a:cubicBezTo>
                  <a:cubicBezTo>
                    <a:pt x="1787340" y="2097590"/>
                    <a:pt x="1770193" y="2102461"/>
                    <a:pt x="1747659" y="2104146"/>
                  </a:cubicBezTo>
                  <a:cubicBezTo>
                    <a:pt x="1727639" y="2103022"/>
                    <a:pt x="1709145" y="2108642"/>
                    <a:pt x="1687060" y="2107518"/>
                  </a:cubicBezTo>
                  <a:cubicBezTo>
                    <a:pt x="1676826" y="2106582"/>
                    <a:pt x="1667938" y="2108642"/>
                    <a:pt x="1655010" y="2105083"/>
                  </a:cubicBezTo>
                  <a:cubicBezTo>
                    <a:pt x="1644507" y="2100025"/>
                    <a:pt x="1639838" y="2100025"/>
                    <a:pt x="1628257" y="2100962"/>
                  </a:cubicBezTo>
                  <a:cubicBezTo>
                    <a:pt x="1617305" y="2102086"/>
                    <a:pt x="1605544" y="2098527"/>
                    <a:pt x="1596656" y="2094967"/>
                  </a:cubicBezTo>
                  <a:cubicBezTo>
                    <a:pt x="1587678" y="2091408"/>
                    <a:pt x="1578162" y="2090284"/>
                    <a:pt x="1568107" y="2088223"/>
                  </a:cubicBezTo>
                  <a:cubicBezTo>
                    <a:pt x="1548267" y="2084477"/>
                    <a:pt x="1528875" y="2081854"/>
                    <a:pt x="1508855" y="2076796"/>
                  </a:cubicBezTo>
                  <a:cubicBezTo>
                    <a:pt x="1471598" y="2061623"/>
                    <a:pt x="1431558" y="2053942"/>
                    <a:pt x="1395917" y="2038207"/>
                  </a:cubicBezTo>
                  <a:cubicBezTo>
                    <a:pt x="1416835" y="2039143"/>
                    <a:pt x="1431289" y="2056190"/>
                    <a:pt x="1452476" y="2054504"/>
                  </a:cubicBezTo>
                  <a:cubicBezTo>
                    <a:pt x="1472765" y="2057501"/>
                    <a:pt x="1491439" y="2065931"/>
                    <a:pt x="1510651" y="2070427"/>
                  </a:cubicBezTo>
                  <a:cubicBezTo>
                    <a:pt x="1529773" y="2074174"/>
                    <a:pt x="1550242" y="2076047"/>
                    <a:pt x="1570082" y="2078857"/>
                  </a:cubicBezTo>
                  <a:cubicBezTo>
                    <a:pt x="1579868" y="2080356"/>
                    <a:pt x="1590372" y="2080918"/>
                    <a:pt x="1600427" y="2084477"/>
                  </a:cubicBezTo>
                  <a:cubicBezTo>
                    <a:pt x="1610212" y="2087661"/>
                    <a:pt x="1618472" y="2089535"/>
                    <a:pt x="1627539" y="2088223"/>
                  </a:cubicBezTo>
                  <a:cubicBezTo>
                    <a:pt x="1632477" y="2087661"/>
                    <a:pt x="1637594" y="2086912"/>
                    <a:pt x="1643609" y="2087099"/>
                  </a:cubicBezTo>
                  <a:cubicBezTo>
                    <a:pt x="1650342" y="2087661"/>
                    <a:pt x="1655639" y="2090097"/>
                    <a:pt x="1659679" y="2091221"/>
                  </a:cubicBezTo>
                  <a:cubicBezTo>
                    <a:pt x="1666143" y="2092907"/>
                    <a:pt x="1677724" y="2091221"/>
                    <a:pt x="1687509" y="2091408"/>
                  </a:cubicBezTo>
                  <a:cubicBezTo>
                    <a:pt x="1705734" y="2091595"/>
                    <a:pt x="1726472" y="2085039"/>
                    <a:pt x="1746761" y="2085039"/>
                  </a:cubicBezTo>
                  <a:cubicBezTo>
                    <a:pt x="1764178" y="2083166"/>
                    <a:pt x="1785724" y="2076234"/>
                    <a:pt x="1803769" y="2073050"/>
                  </a:cubicBezTo>
                  <a:cubicBezTo>
                    <a:pt x="1816697" y="2069865"/>
                    <a:pt x="1830074" y="2060686"/>
                    <a:pt x="1847670" y="2056190"/>
                  </a:cubicBezTo>
                  <a:cubicBezTo>
                    <a:pt x="1845425" y="2006548"/>
                    <a:pt x="1843899" y="1959154"/>
                    <a:pt x="1842373" y="1918129"/>
                  </a:cubicBezTo>
                  <a:cubicBezTo>
                    <a:pt x="1840308" y="1855748"/>
                    <a:pt x="1838602" y="1806481"/>
                    <a:pt x="1836358" y="1785687"/>
                  </a:cubicBezTo>
                  <a:cubicBezTo>
                    <a:pt x="1831241" y="1737169"/>
                    <a:pt x="1826752" y="1664111"/>
                    <a:pt x="1829176" y="1618964"/>
                  </a:cubicBezTo>
                  <a:cubicBezTo>
                    <a:pt x="1831420" y="1579625"/>
                    <a:pt x="1808886" y="1435944"/>
                    <a:pt x="1790662" y="1385553"/>
                  </a:cubicBezTo>
                  <a:cubicBezTo>
                    <a:pt x="1770642" y="1330853"/>
                    <a:pt x="1744517" y="1290951"/>
                    <a:pt x="1682572" y="1273905"/>
                  </a:cubicBezTo>
                  <a:cubicBezTo>
                    <a:pt x="1591898" y="1249177"/>
                    <a:pt x="1565683" y="1265662"/>
                    <a:pt x="1551858" y="1285332"/>
                  </a:cubicBezTo>
                  <a:cubicBezTo>
                    <a:pt x="1526631" y="1320924"/>
                    <a:pt x="1476536" y="1396605"/>
                    <a:pt x="1442241" y="1457862"/>
                  </a:cubicBezTo>
                  <a:lnTo>
                    <a:pt x="1398969" y="1535041"/>
                  </a:lnTo>
                  <a:lnTo>
                    <a:pt x="1398520" y="1527923"/>
                  </a:lnTo>
                  <a:cubicBezTo>
                    <a:pt x="1397443" y="1530171"/>
                    <a:pt x="1395917" y="1532793"/>
                    <a:pt x="1395468" y="1534292"/>
                  </a:cubicBezTo>
                  <a:lnTo>
                    <a:pt x="1389902" y="1551151"/>
                  </a:lnTo>
                  <a:cubicBezTo>
                    <a:pt x="1381373" y="1574942"/>
                    <a:pt x="1371588" y="1597984"/>
                    <a:pt x="1360635" y="1620463"/>
                  </a:cubicBezTo>
                  <a:cubicBezTo>
                    <a:pt x="1361084" y="1620463"/>
                    <a:pt x="1361533" y="1620276"/>
                    <a:pt x="1361982" y="1620276"/>
                  </a:cubicBezTo>
                  <a:cubicBezTo>
                    <a:pt x="1371588" y="1618028"/>
                    <a:pt x="1380027" y="1616342"/>
                    <a:pt x="1391877" y="1616342"/>
                  </a:cubicBezTo>
                  <a:cubicBezTo>
                    <a:pt x="1396545" y="1616342"/>
                    <a:pt x="1401663" y="1616155"/>
                    <a:pt x="1406780" y="1615967"/>
                  </a:cubicBezTo>
                  <a:cubicBezTo>
                    <a:pt x="1422580" y="1615031"/>
                    <a:pt x="1440895" y="1614281"/>
                    <a:pt x="1455798" y="1620463"/>
                  </a:cubicBezTo>
                  <a:cubicBezTo>
                    <a:pt x="1458042" y="1621400"/>
                    <a:pt x="1460735" y="1621962"/>
                    <a:pt x="1463608" y="1622898"/>
                  </a:cubicBezTo>
                  <a:cubicBezTo>
                    <a:pt x="1469623" y="1624584"/>
                    <a:pt x="1476266" y="1626645"/>
                    <a:pt x="1481204" y="1630392"/>
                  </a:cubicBezTo>
                  <a:cubicBezTo>
                    <a:pt x="1485693" y="1633763"/>
                    <a:pt x="1486591" y="1637135"/>
                    <a:pt x="1487040" y="1639383"/>
                  </a:cubicBezTo>
                  <a:cubicBezTo>
                    <a:pt x="1487219" y="1640507"/>
                    <a:pt x="1487219" y="1640695"/>
                    <a:pt x="1487668" y="1641069"/>
                  </a:cubicBezTo>
                  <a:cubicBezTo>
                    <a:pt x="1488117" y="1641819"/>
                    <a:pt x="1489194" y="1642755"/>
                    <a:pt x="1490092" y="1643317"/>
                  </a:cubicBezTo>
                  <a:cubicBezTo>
                    <a:pt x="1492336" y="1645191"/>
                    <a:pt x="1495209" y="1647626"/>
                    <a:pt x="1496825" y="1651560"/>
                  </a:cubicBezTo>
                  <a:cubicBezTo>
                    <a:pt x="1499070" y="1657929"/>
                    <a:pt x="1497005" y="1665797"/>
                    <a:pt x="1495030" y="1673665"/>
                  </a:cubicBezTo>
                  <a:cubicBezTo>
                    <a:pt x="1493863" y="1677598"/>
                    <a:pt x="1492785" y="1681720"/>
                    <a:pt x="1492785" y="1684342"/>
                  </a:cubicBezTo>
                  <a:cubicBezTo>
                    <a:pt x="1492606" y="1689775"/>
                    <a:pt x="1491259" y="1694645"/>
                    <a:pt x="1490092" y="1699141"/>
                  </a:cubicBezTo>
                  <a:cubicBezTo>
                    <a:pt x="1489015" y="1703450"/>
                    <a:pt x="1487848" y="1707758"/>
                    <a:pt x="1487848" y="1712442"/>
                  </a:cubicBezTo>
                  <a:cubicBezTo>
                    <a:pt x="1487848" y="1720871"/>
                    <a:pt x="1485693" y="1726117"/>
                    <a:pt x="1483628" y="1730987"/>
                  </a:cubicBezTo>
                  <a:cubicBezTo>
                    <a:pt x="1482551" y="1733422"/>
                    <a:pt x="1481384" y="1736232"/>
                    <a:pt x="1480576" y="1739792"/>
                  </a:cubicBezTo>
                  <a:lnTo>
                    <a:pt x="1479229" y="1745037"/>
                  </a:lnTo>
                  <a:cubicBezTo>
                    <a:pt x="1477164" y="1752905"/>
                    <a:pt x="1475638" y="1759836"/>
                    <a:pt x="1466750" y="1767891"/>
                  </a:cubicBezTo>
                  <a:cubicBezTo>
                    <a:pt x="1459837" y="1774073"/>
                    <a:pt x="1449603" y="1776321"/>
                    <a:pt x="1439279" y="1776321"/>
                  </a:cubicBezTo>
                  <a:cubicBezTo>
                    <a:pt x="1427069" y="1776321"/>
                    <a:pt x="1414411" y="1773324"/>
                    <a:pt x="1405882" y="1770139"/>
                  </a:cubicBezTo>
                  <a:cubicBezTo>
                    <a:pt x="1400136" y="1768078"/>
                    <a:pt x="1394301" y="1765830"/>
                    <a:pt x="1388286" y="1763395"/>
                  </a:cubicBezTo>
                  <a:cubicBezTo>
                    <a:pt x="1376525" y="1758712"/>
                    <a:pt x="1364495" y="1754029"/>
                    <a:pt x="1352196" y="1750282"/>
                  </a:cubicBezTo>
                  <a:cubicBezTo>
                    <a:pt x="1348874" y="1749345"/>
                    <a:pt x="1346002" y="1748034"/>
                    <a:pt x="1342859" y="1746910"/>
                  </a:cubicBezTo>
                  <a:cubicBezTo>
                    <a:pt x="1336844" y="1744662"/>
                    <a:pt x="1331009" y="1742602"/>
                    <a:pt x="1325263" y="1742227"/>
                  </a:cubicBezTo>
                  <a:cubicBezTo>
                    <a:pt x="1318350" y="1741852"/>
                    <a:pt x="1311258" y="1742040"/>
                    <a:pt x="1304345" y="1742227"/>
                  </a:cubicBezTo>
                  <a:cubicBezTo>
                    <a:pt x="1300306" y="1742602"/>
                    <a:pt x="1296535" y="1742602"/>
                    <a:pt x="1292495" y="1742602"/>
                  </a:cubicBezTo>
                  <a:lnTo>
                    <a:pt x="1292495" y="1737356"/>
                  </a:lnTo>
                  <a:cubicBezTo>
                    <a:pt x="1288724" y="1745599"/>
                    <a:pt x="1286300" y="1753654"/>
                    <a:pt x="1285582" y="1761522"/>
                  </a:cubicBezTo>
                  <a:cubicBezTo>
                    <a:pt x="1285133" y="1770888"/>
                    <a:pt x="1285403" y="1782877"/>
                    <a:pt x="1286300" y="1792806"/>
                  </a:cubicBezTo>
                  <a:cubicBezTo>
                    <a:pt x="1288276" y="1813787"/>
                    <a:pt x="1294739" y="1831021"/>
                    <a:pt x="1309912" y="1841699"/>
                  </a:cubicBezTo>
                  <a:cubicBezTo>
                    <a:pt x="1324994" y="1852751"/>
                    <a:pt x="1346630" y="1857622"/>
                    <a:pt x="1368266" y="1861555"/>
                  </a:cubicBezTo>
                  <a:cubicBezTo>
                    <a:pt x="1411269" y="1868112"/>
                    <a:pt x="1456965" y="1866613"/>
                    <a:pt x="1496376" y="1848817"/>
                  </a:cubicBezTo>
                  <a:cubicBezTo>
                    <a:pt x="1535608" y="1831208"/>
                    <a:pt x="1564516" y="1794492"/>
                    <a:pt x="1587499" y="1756089"/>
                  </a:cubicBezTo>
                  <a:cubicBezTo>
                    <a:pt x="1599080" y="1736420"/>
                    <a:pt x="1609494" y="1717125"/>
                    <a:pt x="1617125" y="1695582"/>
                  </a:cubicBezTo>
                  <a:cubicBezTo>
                    <a:pt x="1625564" y="1674601"/>
                    <a:pt x="1633374" y="1652122"/>
                    <a:pt x="1649893" y="1634325"/>
                  </a:cubicBezTo>
                  <a:cubicBezTo>
                    <a:pt x="1654562" y="1630204"/>
                    <a:pt x="1658063" y="1625521"/>
                    <a:pt x="1665424" y="1624022"/>
                  </a:cubicBezTo>
                  <a:cubicBezTo>
                    <a:pt x="1671888" y="1623086"/>
                    <a:pt x="1677454" y="1623835"/>
                    <a:pt x="1683290" y="1624397"/>
                  </a:cubicBezTo>
                  <a:lnTo>
                    <a:pt x="1700437" y="1626083"/>
                  </a:lnTo>
                  <a:cubicBezTo>
                    <a:pt x="1706452" y="1627207"/>
                    <a:pt x="1711569" y="1629830"/>
                    <a:pt x="1716956" y="1630766"/>
                  </a:cubicBezTo>
                  <a:lnTo>
                    <a:pt x="1750981" y="1631328"/>
                  </a:lnTo>
                  <a:cubicBezTo>
                    <a:pt x="1762113" y="1631328"/>
                    <a:pt x="1775041" y="1635824"/>
                    <a:pt x="1783749" y="1627394"/>
                  </a:cubicBezTo>
                  <a:cubicBezTo>
                    <a:pt x="1775310" y="1636386"/>
                    <a:pt x="1761664" y="1632452"/>
                    <a:pt x="1750981" y="1632827"/>
                  </a:cubicBezTo>
                  <a:lnTo>
                    <a:pt x="1716507" y="1633576"/>
                  </a:lnTo>
                  <a:cubicBezTo>
                    <a:pt x="1710492" y="1633201"/>
                    <a:pt x="1705105" y="1630392"/>
                    <a:pt x="1699809" y="1629830"/>
                  </a:cubicBezTo>
                  <a:lnTo>
                    <a:pt x="1682841" y="1628893"/>
                  </a:lnTo>
                  <a:cubicBezTo>
                    <a:pt x="1677275" y="1628518"/>
                    <a:pt x="1671439" y="1627956"/>
                    <a:pt x="1666592" y="1629080"/>
                  </a:cubicBezTo>
                  <a:cubicBezTo>
                    <a:pt x="1662552" y="1629830"/>
                    <a:pt x="1658063" y="1634700"/>
                    <a:pt x="1654562" y="1638259"/>
                  </a:cubicBezTo>
                  <a:cubicBezTo>
                    <a:pt x="1640287" y="1654932"/>
                    <a:pt x="1633374" y="1677036"/>
                    <a:pt x="1626013" y="1698392"/>
                  </a:cubicBezTo>
                  <a:cubicBezTo>
                    <a:pt x="1619369" y="1720497"/>
                    <a:pt x="1609045" y="1741852"/>
                    <a:pt x="1598362" y="1761896"/>
                  </a:cubicBezTo>
                  <a:cubicBezTo>
                    <a:pt x="1576546" y="1802172"/>
                    <a:pt x="1548446" y="1842823"/>
                    <a:pt x="1504636" y="1865489"/>
                  </a:cubicBezTo>
                  <a:cubicBezTo>
                    <a:pt x="1461184" y="1887594"/>
                    <a:pt x="1411718" y="1891341"/>
                    <a:pt x="1364675" y="1886283"/>
                  </a:cubicBezTo>
                  <a:cubicBezTo>
                    <a:pt x="1341513" y="1883098"/>
                    <a:pt x="1316824" y="1879726"/>
                    <a:pt x="1293662" y="1864740"/>
                  </a:cubicBezTo>
                  <a:cubicBezTo>
                    <a:pt x="1269512" y="1849941"/>
                    <a:pt x="1257482" y="1820718"/>
                    <a:pt x="1254879" y="1796740"/>
                  </a:cubicBezTo>
                  <a:cubicBezTo>
                    <a:pt x="1253083" y="1784001"/>
                    <a:pt x="1252365" y="1772949"/>
                    <a:pt x="1252365" y="1759648"/>
                  </a:cubicBezTo>
                  <a:cubicBezTo>
                    <a:pt x="1252814" y="1745411"/>
                    <a:pt x="1256674" y="1732111"/>
                    <a:pt x="1261522" y="1720497"/>
                  </a:cubicBezTo>
                  <a:cubicBezTo>
                    <a:pt x="1271577" y="1696893"/>
                    <a:pt x="1285133" y="1677411"/>
                    <a:pt x="1296266" y="1658491"/>
                  </a:cubicBezTo>
                  <a:cubicBezTo>
                    <a:pt x="1317004" y="1620838"/>
                    <a:pt x="1335318" y="1579063"/>
                    <a:pt x="1347528" y="1537289"/>
                  </a:cubicBezTo>
                  <a:lnTo>
                    <a:pt x="1352016" y="1521553"/>
                  </a:lnTo>
                  <a:cubicBezTo>
                    <a:pt x="1354171" y="1512749"/>
                    <a:pt x="1357583" y="1506754"/>
                    <a:pt x="1360455" y="1500947"/>
                  </a:cubicBezTo>
                  <a:cubicBezTo>
                    <a:pt x="1366650" y="1489707"/>
                    <a:pt x="1370241" y="1482589"/>
                    <a:pt x="1374909" y="1470225"/>
                  </a:cubicBezTo>
                  <a:lnTo>
                    <a:pt x="1387388" y="1439691"/>
                  </a:lnTo>
                  <a:cubicBezTo>
                    <a:pt x="1389004" y="1436131"/>
                    <a:pt x="1391159" y="1432198"/>
                    <a:pt x="1393403" y="1428638"/>
                  </a:cubicBezTo>
                  <a:cubicBezTo>
                    <a:pt x="1392326" y="1405035"/>
                    <a:pt x="1390082" y="1360451"/>
                    <a:pt x="1387658" y="1310996"/>
                  </a:cubicBezTo>
                  <a:cubicBezTo>
                    <a:pt x="1387388" y="1310996"/>
                    <a:pt x="1387209" y="1310996"/>
                    <a:pt x="1386939" y="1310996"/>
                  </a:cubicBezTo>
                  <a:cubicBezTo>
                    <a:pt x="1379847" y="1310621"/>
                    <a:pt x="1372037" y="1310996"/>
                    <a:pt x="1365124" y="1312307"/>
                  </a:cubicBezTo>
                  <a:cubicBezTo>
                    <a:pt x="1351298" y="1317178"/>
                    <a:pt x="1331278" y="1320924"/>
                    <a:pt x="1315208" y="1320737"/>
                  </a:cubicBezTo>
                  <a:cubicBezTo>
                    <a:pt x="1306051" y="1321299"/>
                    <a:pt x="1299228" y="1319613"/>
                    <a:pt x="1292046" y="1322610"/>
                  </a:cubicBezTo>
                  <a:cubicBezTo>
                    <a:pt x="1283338" y="1325982"/>
                    <a:pt x="1274450" y="1323172"/>
                    <a:pt x="1266191" y="1323172"/>
                  </a:cubicBezTo>
                  <a:lnTo>
                    <a:pt x="1216724" y="1320175"/>
                  </a:lnTo>
                  <a:lnTo>
                    <a:pt x="1266011" y="1316990"/>
                  </a:lnTo>
                  <a:cubicBezTo>
                    <a:pt x="1274001" y="1316054"/>
                    <a:pt x="1282261" y="1317740"/>
                    <a:pt x="1288904" y="1313618"/>
                  </a:cubicBezTo>
                  <a:cubicBezTo>
                    <a:pt x="1296984" y="1309497"/>
                    <a:pt x="1307218" y="1309497"/>
                    <a:pt x="1314311" y="1307998"/>
                  </a:cubicBezTo>
                  <a:cubicBezTo>
                    <a:pt x="1331009" y="1305938"/>
                    <a:pt x="1343488" y="1302004"/>
                    <a:pt x="1360007" y="1294136"/>
                  </a:cubicBezTo>
                  <a:cubicBezTo>
                    <a:pt x="1369164" y="1291139"/>
                    <a:pt x="1377603" y="1289640"/>
                    <a:pt x="1386760" y="1288891"/>
                  </a:cubicBezTo>
                  <a:cubicBezTo>
                    <a:pt x="1382720" y="1208901"/>
                    <a:pt x="1378052" y="1123854"/>
                    <a:pt x="1375807" y="1100813"/>
                  </a:cubicBezTo>
                  <a:cubicBezTo>
                    <a:pt x="1371139" y="1055292"/>
                    <a:pt x="1347348" y="846045"/>
                    <a:pt x="1328585" y="700304"/>
                  </a:cubicBezTo>
                  <a:cubicBezTo>
                    <a:pt x="1312964" y="580413"/>
                    <a:pt x="1284505" y="457525"/>
                    <a:pt x="1267358" y="383905"/>
                  </a:cubicBezTo>
                  <a:lnTo>
                    <a:pt x="1257931" y="343629"/>
                  </a:lnTo>
                  <a:cubicBezTo>
                    <a:pt x="1256226" y="335574"/>
                    <a:pt x="1254430" y="325084"/>
                    <a:pt x="1252186" y="313095"/>
                  </a:cubicBezTo>
                  <a:cubicBezTo>
                    <a:pt x="1237911" y="234979"/>
                    <a:pt x="1208554" y="70316"/>
                    <a:pt x="1114290" y="77622"/>
                  </a:cubicBezTo>
                  <a:cubicBezTo>
                    <a:pt x="1080444" y="79308"/>
                    <a:pt x="1057282" y="88113"/>
                    <a:pt x="1043187" y="104410"/>
                  </a:cubicBezTo>
                  <a:cubicBezTo>
                    <a:pt x="1013381" y="138504"/>
                    <a:pt x="1019845" y="210813"/>
                    <a:pt x="1027207" y="294549"/>
                  </a:cubicBezTo>
                  <a:cubicBezTo>
                    <a:pt x="1033222" y="363861"/>
                    <a:pt x="1038518" y="438980"/>
                    <a:pt x="1043636" y="510914"/>
                  </a:cubicBezTo>
                  <a:lnTo>
                    <a:pt x="1044533" y="510914"/>
                  </a:lnTo>
                  <a:lnTo>
                    <a:pt x="1072364" y="512413"/>
                  </a:lnTo>
                  <a:cubicBezTo>
                    <a:pt x="1091576" y="513537"/>
                    <a:pt x="1109621" y="516721"/>
                    <a:pt x="1126769" y="515035"/>
                  </a:cubicBezTo>
                  <a:cubicBezTo>
                    <a:pt x="1135656" y="514661"/>
                    <a:pt x="1141492" y="510914"/>
                    <a:pt x="1151008" y="506231"/>
                  </a:cubicBezTo>
                  <a:cubicBezTo>
                    <a:pt x="1161512" y="501360"/>
                    <a:pt x="1172016" y="504545"/>
                    <a:pt x="1180455" y="504920"/>
                  </a:cubicBezTo>
                  <a:lnTo>
                    <a:pt x="1235936" y="508104"/>
                  </a:lnTo>
                  <a:lnTo>
                    <a:pt x="1180455" y="511101"/>
                  </a:lnTo>
                  <a:cubicBezTo>
                    <a:pt x="1171118" y="511476"/>
                    <a:pt x="1161691" y="510539"/>
                    <a:pt x="1155497" y="514661"/>
                  </a:cubicBezTo>
                  <a:cubicBezTo>
                    <a:pt x="1149033" y="518969"/>
                    <a:pt x="1138978" y="526088"/>
                    <a:pt x="1129193" y="527399"/>
                  </a:cubicBezTo>
                  <a:cubicBezTo>
                    <a:pt x="1109801" y="531707"/>
                    <a:pt x="1090678" y="530396"/>
                    <a:pt x="1072813" y="531707"/>
                  </a:cubicBezTo>
                  <a:lnTo>
                    <a:pt x="1045700" y="533206"/>
                  </a:lnTo>
                  <a:cubicBezTo>
                    <a:pt x="1050099" y="594650"/>
                    <a:pt x="1054139" y="653097"/>
                    <a:pt x="1058359" y="701802"/>
                  </a:cubicBezTo>
                  <a:cubicBezTo>
                    <a:pt x="1063476" y="761560"/>
                    <a:pt x="1069940" y="890630"/>
                    <a:pt x="1075506" y="1007148"/>
                  </a:cubicBezTo>
                  <a:cubicBezTo>
                    <a:pt x="1078379" y="1007336"/>
                    <a:pt x="1081072" y="1007710"/>
                    <a:pt x="1083317" y="1007523"/>
                  </a:cubicBezTo>
                  <a:cubicBezTo>
                    <a:pt x="1084394" y="1007898"/>
                    <a:pt x="1088434" y="1005088"/>
                    <a:pt x="1096244" y="1003214"/>
                  </a:cubicBezTo>
                  <a:cubicBezTo>
                    <a:pt x="1105581" y="1001903"/>
                    <a:pt x="1110698" y="1004900"/>
                    <a:pt x="1111596" y="1004339"/>
                  </a:cubicBezTo>
                  <a:cubicBezTo>
                    <a:pt x="1112314" y="1004713"/>
                    <a:pt x="1114290" y="1003589"/>
                    <a:pt x="1119856" y="999468"/>
                  </a:cubicBezTo>
                  <a:cubicBezTo>
                    <a:pt x="1125601" y="995347"/>
                    <a:pt x="1134579" y="994972"/>
                    <a:pt x="1138529" y="995721"/>
                  </a:cubicBezTo>
                  <a:cubicBezTo>
                    <a:pt x="1145711" y="997032"/>
                    <a:pt x="1153522" y="993286"/>
                    <a:pt x="1163487" y="990101"/>
                  </a:cubicBezTo>
                  <a:cubicBezTo>
                    <a:pt x="1184495" y="985980"/>
                    <a:pt x="1202270" y="987104"/>
                    <a:pt x="1221213" y="984107"/>
                  </a:cubicBezTo>
                  <a:cubicBezTo>
                    <a:pt x="1239707" y="981672"/>
                    <a:pt x="1258201" y="976801"/>
                    <a:pt x="1274270" y="966311"/>
                  </a:cubicBezTo>
                  <a:cubicBezTo>
                    <a:pt x="1259727" y="978487"/>
                    <a:pt x="1241233" y="985980"/>
                    <a:pt x="1222560" y="990476"/>
                  </a:cubicBezTo>
                  <a:cubicBezTo>
                    <a:pt x="1204515" y="994972"/>
                    <a:pt x="1183776" y="997032"/>
                    <a:pt x="1167976" y="1002278"/>
                  </a:cubicBezTo>
                  <a:cubicBezTo>
                    <a:pt x="1160165" y="1005275"/>
                    <a:pt x="1150829" y="1011831"/>
                    <a:pt x="1138529" y="1011831"/>
                  </a:cubicBezTo>
                  <a:cubicBezTo>
                    <a:pt x="1133232" y="1012019"/>
                    <a:pt x="1132065" y="1012206"/>
                    <a:pt x="1130090" y="1014079"/>
                  </a:cubicBezTo>
                  <a:cubicBezTo>
                    <a:pt x="1127846" y="1015578"/>
                    <a:pt x="1122998" y="1021760"/>
                    <a:pt x="1114020" y="1023446"/>
                  </a:cubicBezTo>
                  <a:cubicBezTo>
                    <a:pt x="1105581" y="1024008"/>
                    <a:pt x="1101362" y="1022509"/>
                    <a:pt x="1101092" y="1023446"/>
                  </a:cubicBezTo>
                  <a:cubicBezTo>
                    <a:pt x="1099566" y="1023446"/>
                    <a:pt x="1095795" y="1027192"/>
                    <a:pt x="1087536" y="1029066"/>
                  </a:cubicBezTo>
                  <a:cubicBezTo>
                    <a:pt x="1083765" y="1029815"/>
                    <a:pt x="1080444" y="1029815"/>
                    <a:pt x="1077032" y="1030003"/>
                  </a:cubicBezTo>
                  <a:cubicBezTo>
                    <a:pt x="1081342" y="1117110"/>
                    <a:pt x="1085112" y="1196912"/>
                    <a:pt x="1087087" y="1213397"/>
                  </a:cubicBezTo>
                  <a:cubicBezTo>
                    <a:pt x="1091756" y="1253673"/>
                    <a:pt x="1096424" y="1331977"/>
                    <a:pt x="1096693" y="1335348"/>
                  </a:cubicBezTo>
                  <a:lnTo>
                    <a:pt x="1106479" y="1502821"/>
                  </a:lnTo>
                  <a:lnTo>
                    <a:pt x="1047406" y="1345464"/>
                  </a:lnTo>
                  <a:cubicBezTo>
                    <a:pt x="1046060" y="1342092"/>
                    <a:pt x="1034299" y="1310808"/>
                    <a:pt x="1019396" y="1268659"/>
                  </a:cubicBezTo>
                  <a:cubicBezTo>
                    <a:pt x="992822" y="1273530"/>
                    <a:pt x="967057" y="1286268"/>
                    <a:pt x="941830" y="1300505"/>
                  </a:cubicBezTo>
                  <a:cubicBezTo>
                    <a:pt x="933121" y="1305376"/>
                    <a:pt x="923336" y="1308560"/>
                    <a:pt x="914179" y="1312494"/>
                  </a:cubicBezTo>
                  <a:cubicBezTo>
                    <a:pt x="905291" y="1316803"/>
                    <a:pt x="897301" y="1321861"/>
                    <a:pt x="888592" y="1326544"/>
                  </a:cubicBezTo>
                  <a:cubicBezTo>
                    <a:pt x="880333" y="1332164"/>
                    <a:pt x="869650" y="1334974"/>
                    <a:pt x="860313" y="1337034"/>
                  </a:cubicBezTo>
                  <a:cubicBezTo>
                    <a:pt x="851605" y="1342842"/>
                    <a:pt x="840024" y="1338908"/>
                    <a:pt x="831136" y="1340219"/>
                  </a:cubicBezTo>
                  <a:lnTo>
                    <a:pt x="830238" y="1343966"/>
                  </a:lnTo>
                  <a:lnTo>
                    <a:pt x="830867" y="1340032"/>
                  </a:lnTo>
                  <a:lnTo>
                    <a:pt x="831136" y="1339657"/>
                  </a:lnTo>
                  <a:cubicBezTo>
                    <a:pt x="841370" y="1337222"/>
                    <a:pt x="850707" y="1340406"/>
                    <a:pt x="859415" y="1333662"/>
                  </a:cubicBezTo>
                  <a:cubicBezTo>
                    <a:pt x="869201" y="1330291"/>
                    <a:pt x="877460" y="1327293"/>
                    <a:pt x="885271" y="1320924"/>
                  </a:cubicBezTo>
                  <a:cubicBezTo>
                    <a:pt x="893261" y="1315492"/>
                    <a:pt x="901251" y="1309122"/>
                    <a:pt x="909780" y="1304065"/>
                  </a:cubicBezTo>
                  <a:cubicBezTo>
                    <a:pt x="918219" y="1299194"/>
                    <a:pt x="927106" y="1295447"/>
                    <a:pt x="935186" y="1289828"/>
                  </a:cubicBezTo>
                  <a:cubicBezTo>
                    <a:pt x="957900" y="1273530"/>
                    <a:pt x="983306" y="1257045"/>
                    <a:pt x="1012034" y="1248240"/>
                  </a:cubicBezTo>
                  <a:cubicBezTo>
                    <a:pt x="988872" y="1182675"/>
                    <a:pt x="961221" y="1100251"/>
                    <a:pt x="951885" y="1056416"/>
                  </a:cubicBezTo>
                  <a:cubicBezTo>
                    <a:pt x="942727" y="1013143"/>
                    <a:pt x="926657" y="962377"/>
                    <a:pt x="912473" y="917605"/>
                  </a:cubicBezTo>
                  <a:cubicBezTo>
                    <a:pt x="901071" y="881825"/>
                    <a:pt x="891286" y="850916"/>
                    <a:pt x="885899" y="827500"/>
                  </a:cubicBezTo>
                  <a:cubicBezTo>
                    <a:pt x="885720" y="826189"/>
                    <a:pt x="885271" y="824128"/>
                    <a:pt x="884822" y="822442"/>
                  </a:cubicBezTo>
                  <a:lnTo>
                    <a:pt x="834906" y="819445"/>
                  </a:lnTo>
                  <a:cubicBezTo>
                    <a:pt x="824672" y="819070"/>
                    <a:pt x="819285" y="821880"/>
                    <a:pt x="806178" y="821880"/>
                  </a:cubicBezTo>
                  <a:cubicBezTo>
                    <a:pt x="799894" y="821693"/>
                    <a:pt x="799714" y="821131"/>
                    <a:pt x="796123" y="822817"/>
                  </a:cubicBezTo>
                  <a:cubicBezTo>
                    <a:pt x="792532" y="824690"/>
                    <a:pt x="788762" y="827500"/>
                    <a:pt x="784363" y="830123"/>
                  </a:cubicBezTo>
                  <a:cubicBezTo>
                    <a:pt x="775385" y="834618"/>
                    <a:pt x="767574" y="840426"/>
                    <a:pt x="756442" y="842674"/>
                  </a:cubicBezTo>
                  <a:lnTo>
                    <a:pt x="727983" y="846607"/>
                  </a:lnTo>
                  <a:cubicBezTo>
                    <a:pt x="722417" y="847357"/>
                    <a:pt x="718198" y="846420"/>
                    <a:pt x="714158" y="848106"/>
                  </a:cubicBezTo>
                  <a:cubicBezTo>
                    <a:pt x="710118" y="849417"/>
                    <a:pt x="706168" y="852227"/>
                    <a:pt x="700961" y="853539"/>
                  </a:cubicBezTo>
                  <a:cubicBezTo>
                    <a:pt x="694317" y="855224"/>
                    <a:pt x="687225" y="855224"/>
                    <a:pt x="681210" y="857660"/>
                  </a:cubicBezTo>
                  <a:cubicBezTo>
                    <a:pt x="687225" y="854475"/>
                    <a:pt x="694138" y="852789"/>
                    <a:pt x="700153" y="850541"/>
                  </a:cubicBezTo>
                  <a:cubicBezTo>
                    <a:pt x="704103" y="848855"/>
                    <a:pt x="707694" y="845484"/>
                    <a:pt x="712362" y="843423"/>
                  </a:cubicBezTo>
                  <a:cubicBezTo>
                    <a:pt x="717300" y="840800"/>
                    <a:pt x="722866" y="841362"/>
                    <a:pt x="726637" y="840238"/>
                  </a:cubicBezTo>
                  <a:lnTo>
                    <a:pt x="754288" y="833120"/>
                  </a:lnTo>
                  <a:cubicBezTo>
                    <a:pt x="761829" y="831059"/>
                    <a:pt x="769370" y="824690"/>
                    <a:pt x="777001" y="819445"/>
                  </a:cubicBezTo>
                  <a:cubicBezTo>
                    <a:pt x="780323" y="816822"/>
                    <a:pt x="783914" y="813450"/>
                    <a:pt x="788582" y="810453"/>
                  </a:cubicBezTo>
                  <a:cubicBezTo>
                    <a:pt x="792981" y="806332"/>
                    <a:pt x="803036" y="805770"/>
                    <a:pt x="806178" y="805957"/>
                  </a:cubicBezTo>
                  <a:cubicBezTo>
                    <a:pt x="812193" y="805395"/>
                    <a:pt x="825121" y="800712"/>
                    <a:pt x="834009" y="800337"/>
                  </a:cubicBezTo>
                  <a:lnTo>
                    <a:pt x="879256" y="797902"/>
                  </a:lnTo>
                  <a:cubicBezTo>
                    <a:pt x="872971" y="768304"/>
                    <a:pt x="863904" y="724282"/>
                    <a:pt x="854029" y="677075"/>
                  </a:cubicBezTo>
                  <a:cubicBezTo>
                    <a:pt x="834906" y="585283"/>
                    <a:pt x="813270" y="481129"/>
                    <a:pt x="805280" y="447409"/>
                  </a:cubicBezTo>
                  <a:cubicBezTo>
                    <a:pt x="801689" y="432048"/>
                    <a:pt x="796393" y="404886"/>
                    <a:pt x="790108" y="372291"/>
                  </a:cubicBezTo>
                  <a:cubicBezTo>
                    <a:pt x="781220" y="372665"/>
                    <a:pt x="771614" y="373415"/>
                    <a:pt x="761111" y="374726"/>
                  </a:cubicBezTo>
                  <a:lnTo>
                    <a:pt x="735345" y="377910"/>
                  </a:lnTo>
                  <a:cubicBezTo>
                    <a:pt x="727265" y="377910"/>
                    <a:pt x="722597" y="381095"/>
                    <a:pt x="712183" y="384467"/>
                  </a:cubicBezTo>
                  <a:cubicBezTo>
                    <a:pt x="707425" y="386153"/>
                    <a:pt x="700781" y="385778"/>
                    <a:pt x="697459" y="385216"/>
                  </a:cubicBezTo>
                  <a:cubicBezTo>
                    <a:pt x="692073" y="385216"/>
                    <a:pt x="696292" y="384092"/>
                    <a:pt x="687674" y="389150"/>
                  </a:cubicBezTo>
                  <a:lnTo>
                    <a:pt x="661998" y="394021"/>
                  </a:lnTo>
                  <a:cubicBezTo>
                    <a:pt x="646018" y="397393"/>
                    <a:pt x="630846" y="407696"/>
                    <a:pt x="613698" y="409944"/>
                  </a:cubicBezTo>
                  <a:lnTo>
                    <a:pt x="612801" y="413503"/>
                  </a:lnTo>
                  <a:lnTo>
                    <a:pt x="613429" y="409756"/>
                  </a:lnTo>
                  <a:lnTo>
                    <a:pt x="613429" y="409569"/>
                  </a:lnTo>
                  <a:lnTo>
                    <a:pt x="613698" y="409569"/>
                  </a:lnTo>
                  <a:cubicBezTo>
                    <a:pt x="630397" y="405261"/>
                    <a:pt x="643324" y="393459"/>
                    <a:pt x="660202" y="387652"/>
                  </a:cubicBezTo>
                  <a:lnTo>
                    <a:pt x="684532" y="380158"/>
                  </a:lnTo>
                  <a:cubicBezTo>
                    <a:pt x="684532" y="380158"/>
                    <a:pt x="685429" y="378847"/>
                    <a:pt x="688751" y="376412"/>
                  </a:cubicBezTo>
                  <a:cubicBezTo>
                    <a:pt x="692791" y="374351"/>
                    <a:pt x="694766" y="374538"/>
                    <a:pt x="697459" y="374351"/>
                  </a:cubicBezTo>
                  <a:cubicBezTo>
                    <a:pt x="702756" y="374164"/>
                    <a:pt x="704552" y="374164"/>
                    <a:pt x="708143" y="372665"/>
                  </a:cubicBezTo>
                  <a:cubicBezTo>
                    <a:pt x="713709" y="370230"/>
                    <a:pt x="723764" y="363486"/>
                    <a:pt x="733280" y="362550"/>
                  </a:cubicBezTo>
                  <a:lnTo>
                    <a:pt x="758058" y="356555"/>
                  </a:lnTo>
                  <a:cubicBezTo>
                    <a:pt x="766497" y="354682"/>
                    <a:pt x="775834" y="351872"/>
                    <a:pt x="785889" y="350373"/>
                  </a:cubicBezTo>
                  <a:cubicBezTo>
                    <a:pt x="781400" y="325833"/>
                    <a:pt x="776552" y="299794"/>
                    <a:pt x="771884" y="273756"/>
                  </a:cubicBezTo>
                  <a:cubicBezTo>
                    <a:pt x="758687" y="202009"/>
                    <a:pt x="745130" y="127826"/>
                    <a:pt x="739295" y="105909"/>
                  </a:cubicBezTo>
                  <a:cubicBezTo>
                    <a:pt x="728432" y="63760"/>
                    <a:pt x="687853" y="45402"/>
                    <a:pt x="625728" y="53831"/>
                  </a:cubicBezTo>
                  <a:cubicBezTo>
                    <a:pt x="561539" y="62449"/>
                    <a:pt x="531912" y="174659"/>
                    <a:pt x="550586" y="339883"/>
                  </a:cubicBezTo>
                  <a:cubicBezTo>
                    <a:pt x="559115" y="414252"/>
                    <a:pt x="566925" y="476633"/>
                    <a:pt x="574017" y="532082"/>
                  </a:cubicBezTo>
                  <a:cubicBezTo>
                    <a:pt x="582905" y="601581"/>
                    <a:pt x="590267" y="660215"/>
                    <a:pt x="595653" y="718100"/>
                  </a:cubicBezTo>
                  <a:cubicBezTo>
                    <a:pt x="605619" y="827500"/>
                    <a:pt x="620162" y="932029"/>
                    <a:pt x="637758" y="1020074"/>
                  </a:cubicBezTo>
                  <a:cubicBezTo>
                    <a:pt x="647275" y="1068218"/>
                    <a:pt x="676272" y="1169937"/>
                    <a:pt x="701679" y="1259668"/>
                  </a:cubicBezTo>
                  <a:cubicBezTo>
                    <a:pt x="737140" y="1384803"/>
                    <a:pt x="746657" y="1420583"/>
                    <a:pt x="746657" y="1433509"/>
                  </a:cubicBezTo>
                  <a:cubicBezTo>
                    <a:pt x="746657" y="1451492"/>
                    <a:pt x="734896" y="1466104"/>
                    <a:pt x="717031" y="1469663"/>
                  </a:cubicBezTo>
                  <a:cubicBezTo>
                    <a:pt x="697908" y="1473410"/>
                    <a:pt x="672232" y="1463294"/>
                    <a:pt x="645569" y="1432385"/>
                  </a:cubicBezTo>
                  <a:cubicBezTo>
                    <a:pt x="640182" y="1432759"/>
                    <a:pt x="631923" y="1437443"/>
                    <a:pt x="621958" y="1441939"/>
                  </a:cubicBezTo>
                  <a:cubicBezTo>
                    <a:pt x="611005" y="1445498"/>
                    <a:pt x="600501" y="1447371"/>
                    <a:pt x="590985" y="1449994"/>
                  </a:cubicBezTo>
                  <a:cubicBezTo>
                    <a:pt x="582905" y="1452616"/>
                    <a:pt x="574017" y="1458986"/>
                    <a:pt x="564232" y="1463669"/>
                  </a:cubicBezTo>
                  <a:lnTo>
                    <a:pt x="551484" y="1469851"/>
                  </a:lnTo>
                  <a:cubicBezTo>
                    <a:pt x="548880" y="1471911"/>
                    <a:pt x="546187" y="1475845"/>
                    <a:pt x="542416" y="1480528"/>
                  </a:cubicBezTo>
                  <a:cubicBezTo>
                    <a:pt x="524551" y="1495889"/>
                    <a:pt x="507853" y="1505256"/>
                    <a:pt x="490436" y="1517994"/>
                  </a:cubicBezTo>
                  <a:cubicBezTo>
                    <a:pt x="472840" y="1528859"/>
                    <a:pt x="458206" y="1545157"/>
                    <a:pt x="437648" y="1551339"/>
                  </a:cubicBezTo>
                  <a:cubicBezTo>
                    <a:pt x="457039" y="1543284"/>
                    <a:pt x="469967" y="1525675"/>
                    <a:pt x="486486" y="1513124"/>
                  </a:cubicBezTo>
                  <a:cubicBezTo>
                    <a:pt x="501568" y="1499636"/>
                    <a:pt x="519613" y="1485774"/>
                    <a:pt x="532092" y="1473035"/>
                  </a:cubicBezTo>
                  <a:cubicBezTo>
                    <a:pt x="534785" y="1469101"/>
                    <a:pt x="537030" y="1464043"/>
                    <a:pt x="542147" y="1459173"/>
                  </a:cubicBezTo>
                  <a:cubicBezTo>
                    <a:pt x="547085" y="1455426"/>
                    <a:pt x="551484" y="1452804"/>
                    <a:pt x="556421" y="1449806"/>
                  </a:cubicBezTo>
                  <a:cubicBezTo>
                    <a:pt x="565130" y="1444561"/>
                    <a:pt x="572491" y="1437443"/>
                    <a:pt x="583803" y="1432198"/>
                  </a:cubicBezTo>
                  <a:cubicBezTo>
                    <a:pt x="593858" y="1428076"/>
                    <a:pt x="604092" y="1425266"/>
                    <a:pt x="612531" y="1421707"/>
                  </a:cubicBezTo>
                  <a:cubicBezTo>
                    <a:pt x="617649" y="1419272"/>
                    <a:pt x="622766" y="1415151"/>
                    <a:pt x="629948" y="1411591"/>
                  </a:cubicBezTo>
                  <a:cubicBezTo>
                    <a:pt x="617020" y="1392671"/>
                    <a:pt x="604092" y="1369255"/>
                    <a:pt x="591614" y="1339282"/>
                  </a:cubicBezTo>
                  <a:cubicBezTo>
                    <a:pt x="565309" y="1275965"/>
                    <a:pt x="544571" y="1219392"/>
                    <a:pt x="528142" y="1174246"/>
                  </a:cubicBezTo>
                  <a:cubicBezTo>
                    <a:pt x="511444" y="1128537"/>
                    <a:pt x="498246" y="1092383"/>
                    <a:pt x="485768" y="1066532"/>
                  </a:cubicBezTo>
                  <a:cubicBezTo>
                    <a:pt x="459912" y="1012956"/>
                    <a:pt x="377767" y="830123"/>
                    <a:pt x="353258" y="775610"/>
                  </a:cubicBezTo>
                  <a:cubicBezTo>
                    <a:pt x="346974" y="761373"/>
                    <a:pt x="337637" y="731962"/>
                    <a:pt x="326954" y="695433"/>
                  </a:cubicBezTo>
                  <a:cubicBezTo>
                    <a:pt x="315822" y="695620"/>
                    <a:pt x="304420" y="696744"/>
                    <a:pt x="293557" y="699554"/>
                  </a:cubicBezTo>
                  <a:cubicBezTo>
                    <a:pt x="286824" y="700304"/>
                    <a:pt x="282784" y="705923"/>
                    <a:pt x="270575" y="709295"/>
                  </a:cubicBezTo>
                  <a:cubicBezTo>
                    <a:pt x="261238" y="711169"/>
                    <a:pt x="252709" y="710794"/>
                    <a:pt x="245617" y="711918"/>
                  </a:cubicBezTo>
                  <a:lnTo>
                    <a:pt x="198395" y="723720"/>
                  </a:lnTo>
                  <a:cubicBezTo>
                    <a:pt x="182774" y="727091"/>
                    <a:pt x="167602" y="734772"/>
                    <a:pt x="150903" y="735709"/>
                  </a:cubicBezTo>
                  <a:lnTo>
                    <a:pt x="150005" y="739455"/>
                  </a:lnTo>
                  <a:lnTo>
                    <a:pt x="150454" y="735521"/>
                  </a:lnTo>
                  <a:lnTo>
                    <a:pt x="150454" y="735334"/>
                  </a:lnTo>
                  <a:lnTo>
                    <a:pt x="150724" y="735334"/>
                  </a:lnTo>
                  <a:cubicBezTo>
                    <a:pt x="166973" y="732337"/>
                    <a:pt x="180529" y="722970"/>
                    <a:pt x="196420" y="717163"/>
                  </a:cubicBezTo>
                  <a:lnTo>
                    <a:pt x="242924" y="699367"/>
                  </a:lnTo>
                  <a:cubicBezTo>
                    <a:pt x="251632" y="696932"/>
                    <a:pt x="260071" y="695995"/>
                    <a:pt x="266535" y="693934"/>
                  </a:cubicBezTo>
                  <a:cubicBezTo>
                    <a:pt x="270575" y="692998"/>
                    <a:pt x="277936" y="684755"/>
                    <a:pt x="287542" y="681571"/>
                  </a:cubicBezTo>
                  <a:cubicBezTo>
                    <a:pt x="297956" y="677450"/>
                    <a:pt x="309088" y="674640"/>
                    <a:pt x="320490" y="672766"/>
                  </a:cubicBezTo>
                  <a:cubicBezTo>
                    <a:pt x="313577" y="648788"/>
                    <a:pt x="306216" y="622749"/>
                    <a:pt x="298854" y="595961"/>
                  </a:cubicBezTo>
                  <a:cubicBezTo>
                    <a:pt x="279283" y="525900"/>
                    <a:pt x="259173" y="453404"/>
                    <a:pt x="249387" y="430737"/>
                  </a:cubicBezTo>
                  <a:cubicBezTo>
                    <a:pt x="235113" y="397580"/>
                    <a:pt x="193726" y="324522"/>
                    <a:pt x="112659" y="358990"/>
                  </a:cubicBezTo>
                  <a:cubicBezTo>
                    <a:pt x="43352" y="388401"/>
                    <a:pt x="32399" y="488060"/>
                    <a:pt x="75671" y="691687"/>
                  </a:cubicBezTo>
                  <a:cubicBezTo>
                    <a:pt x="92549" y="771863"/>
                    <a:pt x="104399" y="838365"/>
                    <a:pt x="114813" y="897186"/>
                  </a:cubicBezTo>
                  <a:cubicBezTo>
                    <a:pt x="128459" y="974553"/>
                    <a:pt x="139322" y="1035810"/>
                    <a:pt x="155212" y="1086014"/>
                  </a:cubicBezTo>
                  <a:cubicBezTo>
                    <a:pt x="162305" y="1108306"/>
                    <a:pt x="171013" y="1130598"/>
                    <a:pt x="180799" y="1153452"/>
                  </a:cubicBezTo>
                  <a:cubicBezTo>
                    <a:pt x="192380" y="1147270"/>
                    <a:pt x="204410" y="1141276"/>
                    <a:pt x="217068" y="1136780"/>
                  </a:cubicBezTo>
                  <a:cubicBezTo>
                    <a:pt x="238076" y="1128537"/>
                    <a:pt x="258814" y="1116923"/>
                    <a:pt x="281707" y="1108868"/>
                  </a:cubicBezTo>
                  <a:cubicBezTo>
                    <a:pt x="293288" y="1105121"/>
                    <a:pt x="303792" y="1102311"/>
                    <a:pt x="312680" y="1095942"/>
                  </a:cubicBezTo>
                  <a:cubicBezTo>
                    <a:pt x="317348" y="1093132"/>
                    <a:pt x="320041" y="1089386"/>
                    <a:pt x="323812" y="1084141"/>
                  </a:cubicBezTo>
                  <a:cubicBezTo>
                    <a:pt x="327582" y="1078895"/>
                    <a:pt x="334495" y="1074774"/>
                    <a:pt x="340061" y="1073838"/>
                  </a:cubicBezTo>
                  <a:lnTo>
                    <a:pt x="374176" y="1064658"/>
                  </a:lnTo>
                  <a:cubicBezTo>
                    <a:pt x="386655" y="1062972"/>
                    <a:pt x="397787" y="1065033"/>
                    <a:pt x="409638" y="1065033"/>
                  </a:cubicBezTo>
                  <a:cubicBezTo>
                    <a:pt x="398236" y="1065970"/>
                    <a:pt x="385757" y="1065033"/>
                    <a:pt x="375074" y="1067468"/>
                  </a:cubicBezTo>
                  <a:lnTo>
                    <a:pt x="342575" y="1079645"/>
                  </a:lnTo>
                  <a:cubicBezTo>
                    <a:pt x="330724" y="1081893"/>
                    <a:pt x="330096" y="1094256"/>
                    <a:pt x="318695" y="1103248"/>
                  </a:cubicBezTo>
                  <a:cubicBezTo>
                    <a:pt x="308909" y="1111491"/>
                    <a:pt x="296879" y="1115986"/>
                    <a:pt x="286644" y="1120482"/>
                  </a:cubicBezTo>
                  <a:cubicBezTo>
                    <a:pt x="265906" y="1129849"/>
                    <a:pt x="246694" y="1142774"/>
                    <a:pt x="225148" y="1153827"/>
                  </a:cubicBezTo>
                  <a:cubicBezTo>
                    <a:pt x="212669" y="1159447"/>
                    <a:pt x="201268" y="1166565"/>
                    <a:pt x="189956" y="1173871"/>
                  </a:cubicBezTo>
                  <a:cubicBezTo>
                    <a:pt x="198574" y="1193353"/>
                    <a:pt x="207283" y="1212648"/>
                    <a:pt x="217068" y="1233816"/>
                  </a:cubicBezTo>
                  <a:cubicBezTo>
                    <a:pt x="238525" y="1279712"/>
                    <a:pt x="262764" y="1331977"/>
                    <a:pt x="286824" y="1393233"/>
                  </a:cubicBezTo>
                  <a:cubicBezTo>
                    <a:pt x="330545" y="1504506"/>
                    <a:pt x="371752" y="1698205"/>
                    <a:pt x="385129" y="1764332"/>
                  </a:cubicBezTo>
                  <a:cubicBezTo>
                    <a:pt x="408919" y="1761709"/>
                    <a:pt x="433249" y="1758525"/>
                    <a:pt x="459014" y="1757026"/>
                  </a:cubicBezTo>
                  <a:cubicBezTo>
                    <a:pt x="476251" y="1756089"/>
                    <a:pt x="493847" y="1756277"/>
                    <a:pt x="511174" y="1758337"/>
                  </a:cubicBezTo>
                  <a:cubicBezTo>
                    <a:pt x="520062" y="1759274"/>
                    <a:pt x="528591" y="1760772"/>
                    <a:pt x="537299" y="1762646"/>
                  </a:cubicBezTo>
                  <a:cubicBezTo>
                    <a:pt x="544391" y="1764144"/>
                    <a:pt x="550855" y="1765081"/>
                    <a:pt x="558217" y="1765643"/>
                  </a:cubicBezTo>
                  <a:cubicBezTo>
                    <a:pt x="617918" y="1770326"/>
                    <a:pt x="678696" y="1754403"/>
                    <a:pt x="741809" y="1738480"/>
                  </a:cubicBezTo>
                  <a:cubicBezTo>
                    <a:pt x="772063" y="1732486"/>
                    <a:pt x="802856" y="1717874"/>
                    <a:pt x="842896" y="1721621"/>
                  </a:cubicBezTo>
                  <a:cubicBezTo>
                    <a:pt x="862737" y="1723494"/>
                    <a:pt x="882577" y="1735108"/>
                    <a:pt x="894877" y="1750095"/>
                  </a:cubicBezTo>
                  <a:cubicBezTo>
                    <a:pt x="907086" y="1764706"/>
                    <a:pt x="915346" y="1781753"/>
                    <a:pt x="919745" y="1799362"/>
                  </a:cubicBezTo>
                  <a:cubicBezTo>
                    <a:pt x="935186" y="1866239"/>
                    <a:pt x="909510" y="1932928"/>
                    <a:pt x="867675" y="1980322"/>
                  </a:cubicBezTo>
                  <a:cubicBezTo>
                    <a:pt x="868572" y="1980884"/>
                    <a:pt x="869470" y="1981633"/>
                    <a:pt x="870368" y="1982195"/>
                  </a:cubicBezTo>
                  <a:cubicBezTo>
                    <a:pt x="874767" y="1986316"/>
                    <a:pt x="878538" y="1990250"/>
                    <a:pt x="882398" y="1994184"/>
                  </a:cubicBezTo>
                  <a:cubicBezTo>
                    <a:pt x="889939" y="2002239"/>
                    <a:pt x="896583" y="2011231"/>
                    <a:pt x="903316" y="2016851"/>
                  </a:cubicBezTo>
                  <a:cubicBezTo>
                    <a:pt x="911126" y="2023408"/>
                    <a:pt x="920194" y="2031463"/>
                    <a:pt x="927376" y="2039331"/>
                  </a:cubicBezTo>
                  <a:cubicBezTo>
                    <a:pt x="935366" y="2047011"/>
                    <a:pt x="941830" y="2057689"/>
                    <a:pt x="942278" y="2068741"/>
                  </a:cubicBezTo>
                  <a:lnTo>
                    <a:pt x="945600" y="2069865"/>
                  </a:lnTo>
                  <a:lnTo>
                    <a:pt x="941830" y="2069303"/>
                  </a:lnTo>
                  <a:lnTo>
                    <a:pt x="941650" y="2069303"/>
                  </a:lnTo>
                  <a:lnTo>
                    <a:pt x="941650" y="2068929"/>
                  </a:lnTo>
                  <a:cubicBezTo>
                    <a:pt x="938508" y="2058438"/>
                    <a:pt x="930967" y="2051320"/>
                    <a:pt x="921989" y="2045887"/>
                  </a:cubicBezTo>
                  <a:cubicBezTo>
                    <a:pt x="912922" y="2039893"/>
                    <a:pt x="904393" y="2035397"/>
                    <a:pt x="894159" y="2030526"/>
                  </a:cubicBezTo>
                  <a:cubicBezTo>
                    <a:pt x="882398" y="2024532"/>
                    <a:pt x="876114" y="2015914"/>
                    <a:pt x="867675" y="2009733"/>
                  </a:cubicBezTo>
                  <a:cubicBezTo>
                    <a:pt x="863635" y="2006361"/>
                    <a:pt x="859595" y="2002989"/>
                    <a:pt x="855645" y="2000366"/>
                  </a:cubicBezTo>
                  <a:cubicBezTo>
                    <a:pt x="853849" y="1999242"/>
                    <a:pt x="852323" y="1998306"/>
                    <a:pt x="850976" y="1997369"/>
                  </a:cubicBezTo>
                  <a:cubicBezTo>
                    <a:pt x="827365" y="2021722"/>
                    <a:pt x="801510" y="2043264"/>
                    <a:pt x="773679" y="2062372"/>
                  </a:cubicBezTo>
                  <a:cubicBezTo>
                    <a:pt x="776283" y="2065369"/>
                    <a:pt x="778348" y="2068179"/>
                    <a:pt x="780951" y="2070615"/>
                  </a:cubicBezTo>
                  <a:cubicBezTo>
                    <a:pt x="784363" y="2073986"/>
                    <a:pt x="784542" y="2075110"/>
                    <a:pt x="788313" y="2076984"/>
                  </a:cubicBezTo>
                  <a:lnTo>
                    <a:pt x="800163" y="2083166"/>
                  </a:lnTo>
                  <a:cubicBezTo>
                    <a:pt x="815964" y="2090284"/>
                    <a:pt x="833560" y="2102835"/>
                    <a:pt x="846936" y="2110328"/>
                  </a:cubicBezTo>
                  <a:cubicBezTo>
                    <a:pt x="864802" y="2118196"/>
                    <a:pt x="876832" y="2133370"/>
                    <a:pt x="891286" y="2142362"/>
                  </a:cubicBezTo>
                  <a:cubicBezTo>
                    <a:pt x="906009" y="2151541"/>
                    <a:pt x="923336" y="2164466"/>
                    <a:pt x="924503" y="2183574"/>
                  </a:cubicBezTo>
                  <a:cubicBezTo>
                    <a:pt x="920642" y="2164841"/>
                    <a:pt x="903765" y="2155662"/>
                    <a:pt x="887964" y="2147981"/>
                  </a:cubicBezTo>
                  <a:cubicBezTo>
                    <a:pt x="870996" y="2139739"/>
                    <a:pt x="858069" y="2126813"/>
                    <a:pt x="841550" y="2122317"/>
                  </a:cubicBezTo>
                  <a:cubicBezTo>
                    <a:pt x="822607" y="2114262"/>
                    <a:pt x="810218" y="2106956"/>
                    <a:pt x="792173" y="2101149"/>
                  </a:cubicBezTo>
                  <a:lnTo>
                    <a:pt x="779425" y="2096279"/>
                  </a:lnTo>
                  <a:cubicBezTo>
                    <a:pt x="774757" y="2094967"/>
                    <a:pt x="768023" y="2089909"/>
                    <a:pt x="765150" y="2086912"/>
                  </a:cubicBezTo>
                  <a:cubicBezTo>
                    <a:pt x="760931" y="2082978"/>
                    <a:pt x="756442" y="2078670"/>
                    <a:pt x="753121" y="2076047"/>
                  </a:cubicBezTo>
                  <a:cubicBezTo>
                    <a:pt x="736422" y="2086537"/>
                    <a:pt x="719455" y="2096279"/>
                    <a:pt x="701858" y="2104708"/>
                  </a:cubicBezTo>
                  <a:lnTo>
                    <a:pt x="679414" y="2114824"/>
                  </a:lnTo>
                  <a:cubicBezTo>
                    <a:pt x="676093" y="2116136"/>
                    <a:pt x="671335" y="2118383"/>
                    <a:pt x="666936" y="2119507"/>
                  </a:cubicBezTo>
                  <a:cubicBezTo>
                    <a:pt x="662716" y="2120819"/>
                    <a:pt x="662716" y="2121193"/>
                    <a:pt x="663165" y="2120631"/>
                  </a:cubicBezTo>
                  <a:cubicBezTo>
                    <a:pt x="662267" y="2123067"/>
                    <a:pt x="663614" y="2132620"/>
                    <a:pt x="663793" y="2141612"/>
                  </a:cubicBezTo>
                  <a:cubicBezTo>
                    <a:pt x="663793" y="2149293"/>
                    <a:pt x="664242" y="2158097"/>
                    <a:pt x="661818" y="2167651"/>
                  </a:cubicBezTo>
                  <a:cubicBezTo>
                    <a:pt x="654187" y="2186009"/>
                    <a:pt x="647544" y="2195750"/>
                    <a:pt x="648442" y="2211299"/>
                  </a:cubicBezTo>
                  <a:cubicBezTo>
                    <a:pt x="648891" y="2215233"/>
                    <a:pt x="648621" y="2215982"/>
                    <a:pt x="650417" y="2218042"/>
                  </a:cubicBezTo>
                  <a:cubicBezTo>
                    <a:pt x="653290" y="2220665"/>
                    <a:pt x="656701" y="2225536"/>
                    <a:pt x="658497" y="2229095"/>
                  </a:cubicBezTo>
                  <a:cubicBezTo>
                    <a:pt x="662447" y="2237150"/>
                    <a:pt x="665320" y="2242208"/>
                    <a:pt x="670078" y="2250450"/>
                  </a:cubicBezTo>
                  <a:cubicBezTo>
                    <a:pt x="674297" y="2258506"/>
                    <a:pt x="675823" y="2268247"/>
                    <a:pt x="675823" y="2276489"/>
                  </a:cubicBezTo>
                  <a:cubicBezTo>
                    <a:pt x="675375" y="2281922"/>
                    <a:pt x="675823" y="2287541"/>
                    <a:pt x="675375" y="2293536"/>
                  </a:cubicBezTo>
                  <a:lnTo>
                    <a:pt x="676272" y="2293536"/>
                  </a:lnTo>
                  <a:lnTo>
                    <a:pt x="679145" y="2348049"/>
                  </a:lnTo>
                  <a:cubicBezTo>
                    <a:pt x="680312" y="2356666"/>
                    <a:pt x="684532" y="2363410"/>
                    <a:pt x="689828" y="2371465"/>
                  </a:cubicBezTo>
                  <a:cubicBezTo>
                    <a:pt x="695035" y="2379520"/>
                    <a:pt x="699255" y="2387762"/>
                    <a:pt x="704821" y="2394694"/>
                  </a:cubicBezTo>
                  <a:cubicBezTo>
                    <a:pt x="716133" y="2408369"/>
                    <a:pt x="732652" y="2418110"/>
                    <a:pt x="747375" y="2429349"/>
                  </a:cubicBezTo>
                  <a:cubicBezTo>
                    <a:pt x="755185" y="2434782"/>
                    <a:pt x="760751" y="2443025"/>
                    <a:pt x="769370" y="2445647"/>
                  </a:cubicBezTo>
                  <a:cubicBezTo>
                    <a:pt x="777899" y="2449019"/>
                    <a:pt x="787684" y="2446771"/>
                    <a:pt x="796572" y="2450143"/>
                  </a:cubicBezTo>
                  <a:lnTo>
                    <a:pt x="797290" y="2454077"/>
                  </a:lnTo>
                  <a:lnTo>
                    <a:pt x="796393" y="2450330"/>
                  </a:lnTo>
                  <a:cubicBezTo>
                    <a:pt x="787415" y="2447333"/>
                    <a:pt x="777899" y="2450330"/>
                    <a:pt x="768742" y="2447146"/>
                  </a:cubicBezTo>
                  <a:cubicBezTo>
                    <a:pt x="759135" y="2444710"/>
                    <a:pt x="753121" y="2436655"/>
                    <a:pt x="745310" y="2431972"/>
                  </a:cubicBezTo>
                  <a:cubicBezTo>
                    <a:pt x="730407" y="2421669"/>
                    <a:pt x="713260" y="2413427"/>
                    <a:pt x="699883" y="2398815"/>
                  </a:cubicBezTo>
                  <a:cubicBezTo>
                    <a:pt x="693240" y="2391696"/>
                    <a:pt x="688572" y="2383454"/>
                    <a:pt x="683185" y="2376148"/>
                  </a:cubicBezTo>
                  <a:cubicBezTo>
                    <a:pt x="677798" y="2369217"/>
                    <a:pt x="671604" y="2360038"/>
                    <a:pt x="669808" y="2350109"/>
                  </a:cubicBezTo>
                  <a:lnTo>
                    <a:pt x="666038" y="2315266"/>
                  </a:lnTo>
                  <a:cubicBezTo>
                    <a:pt x="664063" y="2318076"/>
                    <a:pt x="662267" y="2320137"/>
                    <a:pt x="661549" y="2322947"/>
                  </a:cubicBezTo>
                  <a:lnTo>
                    <a:pt x="655354" y="2345988"/>
                  </a:lnTo>
                  <a:cubicBezTo>
                    <a:pt x="651763" y="2362286"/>
                    <a:pt x="641978" y="2377459"/>
                    <a:pt x="633539" y="2390198"/>
                  </a:cubicBezTo>
                  <a:cubicBezTo>
                    <a:pt x="625728" y="2403123"/>
                    <a:pt x="621509" y="2419421"/>
                    <a:pt x="613429" y="2433658"/>
                  </a:cubicBezTo>
                  <a:cubicBezTo>
                    <a:pt x="606067" y="2447895"/>
                    <a:pt x="602566" y="2463443"/>
                    <a:pt x="591434" y="2477493"/>
                  </a:cubicBezTo>
                  <a:cubicBezTo>
                    <a:pt x="583175" y="2481240"/>
                    <a:pt x="583354" y="2488358"/>
                    <a:pt x="578237" y="2496226"/>
                  </a:cubicBezTo>
                  <a:lnTo>
                    <a:pt x="565309" y="2516457"/>
                  </a:lnTo>
                  <a:cubicBezTo>
                    <a:pt x="547982" y="2543058"/>
                    <a:pt x="528770" y="2570783"/>
                    <a:pt x="528142" y="2603753"/>
                  </a:cubicBezTo>
                  <a:cubicBezTo>
                    <a:pt x="530566" y="2537064"/>
                    <a:pt x="590536" y="2490793"/>
                    <a:pt x="607683" y="2430661"/>
                  </a:cubicBezTo>
                  <a:cubicBezTo>
                    <a:pt x="615045" y="2416424"/>
                    <a:pt x="618367" y="2400875"/>
                    <a:pt x="626626" y="2385889"/>
                  </a:cubicBezTo>
                  <a:cubicBezTo>
                    <a:pt x="635245" y="2371652"/>
                    <a:pt x="643055" y="2359288"/>
                    <a:pt x="646018" y="2343366"/>
                  </a:cubicBezTo>
                  <a:lnTo>
                    <a:pt x="651315" y="2319762"/>
                  </a:lnTo>
                  <a:cubicBezTo>
                    <a:pt x="654187" y="2309834"/>
                    <a:pt x="661998" y="2304026"/>
                    <a:pt x="663614" y="2298781"/>
                  </a:cubicBezTo>
                  <a:cubicBezTo>
                    <a:pt x="663793" y="2298407"/>
                    <a:pt x="663614" y="2297283"/>
                    <a:pt x="663793" y="2296533"/>
                  </a:cubicBezTo>
                  <a:lnTo>
                    <a:pt x="663345" y="2293536"/>
                  </a:lnTo>
                  <a:lnTo>
                    <a:pt x="664063" y="2293536"/>
                  </a:lnTo>
                  <a:cubicBezTo>
                    <a:pt x="664242" y="2288665"/>
                    <a:pt x="663793" y="2282858"/>
                    <a:pt x="663793" y="2277051"/>
                  </a:cubicBezTo>
                  <a:cubicBezTo>
                    <a:pt x="663614" y="2269183"/>
                    <a:pt x="662267" y="2262814"/>
                    <a:pt x="658676" y="2256445"/>
                  </a:cubicBezTo>
                  <a:cubicBezTo>
                    <a:pt x="657330" y="2254197"/>
                    <a:pt x="655803" y="2251574"/>
                    <a:pt x="654008" y="2248764"/>
                  </a:cubicBezTo>
                  <a:cubicBezTo>
                    <a:pt x="636412" y="2253448"/>
                    <a:pt x="623215" y="2260753"/>
                    <a:pt x="603913" y="2267123"/>
                  </a:cubicBezTo>
                  <a:cubicBezTo>
                    <a:pt x="598526" y="2268809"/>
                    <a:pt x="592691" y="2269183"/>
                    <a:pt x="588471" y="2269371"/>
                  </a:cubicBezTo>
                  <a:cubicBezTo>
                    <a:pt x="584521" y="2269371"/>
                    <a:pt x="583175" y="2270307"/>
                    <a:pt x="578506" y="2271806"/>
                  </a:cubicBezTo>
                  <a:lnTo>
                    <a:pt x="549957" y="2278924"/>
                  </a:lnTo>
                  <a:cubicBezTo>
                    <a:pt x="516112" y="2288291"/>
                    <a:pt x="481548" y="2297845"/>
                    <a:pt x="445458" y="2305338"/>
                  </a:cubicBezTo>
                  <a:cubicBezTo>
                    <a:pt x="443663" y="2307586"/>
                    <a:pt x="441239" y="2309272"/>
                    <a:pt x="438815" y="2309272"/>
                  </a:cubicBezTo>
                  <a:lnTo>
                    <a:pt x="438097" y="2309272"/>
                  </a:lnTo>
                  <a:lnTo>
                    <a:pt x="428760" y="2308335"/>
                  </a:lnTo>
                  <a:cubicBezTo>
                    <a:pt x="426515" y="2309272"/>
                    <a:pt x="419603" y="2315266"/>
                    <a:pt x="414306" y="2313580"/>
                  </a:cubicBezTo>
                  <a:lnTo>
                    <a:pt x="398416" y="2312269"/>
                  </a:lnTo>
                  <a:cubicBezTo>
                    <a:pt x="388181" y="2311894"/>
                    <a:pt x="377947" y="2316015"/>
                    <a:pt x="367263" y="2315453"/>
                  </a:cubicBezTo>
                  <a:cubicBezTo>
                    <a:pt x="377947" y="2315079"/>
                    <a:pt x="387553" y="2310208"/>
                    <a:pt x="398416" y="2309459"/>
                  </a:cubicBezTo>
                  <a:lnTo>
                    <a:pt x="414306" y="2309459"/>
                  </a:lnTo>
                  <a:cubicBezTo>
                    <a:pt x="420321" y="2310021"/>
                    <a:pt x="420500" y="2306649"/>
                    <a:pt x="427862" y="2303090"/>
                  </a:cubicBezTo>
                  <a:lnTo>
                    <a:pt x="428131" y="2303090"/>
                  </a:lnTo>
                  <a:lnTo>
                    <a:pt x="428760" y="2303090"/>
                  </a:lnTo>
                  <a:lnTo>
                    <a:pt x="438097" y="2303090"/>
                  </a:lnTo>
                  <a:cubicBezTo>
                    <a:pt x="439713" y="2302902"/>
                    <a:pt x="440341" y="2302153"/>
                    <a:pt x="440969" y="2300842"/>
                  </a:cubicBezTo>
                  <a:lnTo>
                    <a:pt x="441688" y="2299531"/>
                  </a:lnTo>
                  <a:lnTo>
                    <a:pt x="443483" y="2298969"/>
                  </a:lnTo>
                  <a:cubicBezTo>
                    <a:pt x="477508" y="2289227"/>
                    <a:pt x="511892" y="2276302"/>
                    <a:pt x="546815" y="2263376"/>
                  </a:cubicBezTo>
                  <a:lnTo>
                    <a:pt x="570696" y="2255321"/>
                  </a:lnTo>
                  <a:cubicBezTo>
                    <a:pt x="574197" y="2253635"/>
                    <a:pt x="581379" y="2250450"/>
                    <a:pt x="586496" y="2250076"/>
                  </a:cubicBezTo>
                  <a:cubicBezTo>
                    <a:pt x="591165" y="2249326"/>
                    <a:pt x="594486" y="2248764"/>
                    <a:pt x="597898" y="2247266"/>
                  </a:cubicBezTo>
                  <a:cubicBezTo>
                    <a:pt x="610107" y="2242208"/>
                    <a:pt x="625728" y="2232841"/>
                    <a:pt x="640452" y="2227222"/>
                  </a:cubicBezTo>
                  <a:cubicBezTo>
                    <a:pt x="636412" y="2223475"/>
                    <a:pt x="634616" y="2215982"/>
                    <a:pt x="634616" y="2212235"/>
                  </a:cubicBezTo>
                  <a:cubicBezTo>
                    <a:pt x="633988" y="2207927"/>
                    <a:pt x="634167" y="2203431"/>
                    <a:pt x="634796" y="2198935"/>
                  </a:cubicBezTo>
                  <a:cubicBezTo>
                    <a:pt x="626626" y="2198748"/>
                    <a:pt x="620611" y="2196874"/>
                    <a:pt x="616571" y="2197624"/>
                  </a:cubicBezTo>
                  <a:lnTo>
                    <a:pt x="583803" y="2200621"/>
                  </a:lnTo>
                  <a:lnTo>
                    <a:pt x="553997" y="2198748"/>
                  </a:lnTo>
                  <a:cubicBezTo>
                    <a:pt x="551933" y="2197624"/>
                    <a:pt x="547534" y="2202307"/>
                    <a:pt x="539454" y="2203243"/>
                  </a:cubicBezTo>
                  <a:lnTo>
                    <a:pt x="522755" y="2202307"/>
                  </a:lnTo>
                  <a:cubicBezTo>
                    <a:pt x="481817" y="2200059"/>
                    <a:pt x="437648" y="2197624"/>
                    <a:pt x="400929" y="2177205"/>
                  </a:cubicBezTo>
                  <a:cubicBezTo>
                    <a:pt x="439443" y="2193690"/>
                    <a:pt x="481817" y="2191442"/>
                    <a:pt x="522755" y="2189568"/>
                  </a:cubicBezTo>
                  <a:lnTo>
                    <a:pt x="537030" y="2189194"/>
                  </a:lnTo>
                  <a:cubicBezTo>
                    <a:pt x="539723" y="2189568"/>
                    <a:pt x="542865" y="2184511"/>
                    <a:pt x="551484" y="2183199"/>
                  </a:cubicBezTo>
                  <a:lnTo>
                    <a:pt x="583803" y="2181701"/>
                  </a:lnTo>
                  <a:lnTo>
                    <a:pt x="612531" y="2175893"/>
                  </a:lnTo>
                  <a:cubicBezTo>
                    <a:pt x="627075" y="2173458"/>
                    <a:pt x="637758" y="2176455"/>
                    <a:pt x="641080" y="2173833"/>
                  </a:cubicBezTo>
                  <a:lnTo>
                    <a:pt x="641978" y="2176268"/>
                  </a:lnTo>
                  <a:cubicBezTo>
                    <a:pt x="643773" y="2171585"/>
                    <a:pt x="645569" y="2167464"/>
                    <a:pt x="646826" y="2164092"/>
                  </a:cubicBezTo>
                  <a:cubicBezTo>
                    <a:pt x="648442" y="2157723"/>
                    <a:pt x="647993" y="2150229"/>
                    <a:pt x="647723" y="2141987"/>
                  </a:cubicBezTo>
                  <a:cubicBezTo>
                    <a:pt x="647723" y="2139739"/>
                    <a:pt x="647275" y="2137116"/>
                    <a:pt x="646826" y="2134494"/>
                  </a:cubicBezTo>
                  <a:cubicBezTo>
                    <a:pt x="637489" y="2133744"/>
                    <a:pt x="629050" y="2132995"/>
                    <a:pt x="624831" y="2135243"/>
                  </a:cubicBezTo>
                  <a:cubicBezTo>
                    <a:pt x="613250" y="2140488"/>
                    <a:pt x="608312" y="2137491"/>
                    <a:pt x="601220" y="2138428"/>
                  </a:cubicBezTo>
                  <a:cubicBezTo>
                    <a:pt x="594486" y="2138240"/>
                    <a:pt x="587394" y="2139926"/>
                    <a:pt x="580481" y="2140676"/>
                  </a:cubicBezTo>
                  <a:cubicBezTo>
                    <a:pt x="552651" y="2144048"/>
                    <a:pt x="524371" y="2145359"/>
                    <a:pt x="496271" y="2143298"/>
                  </a:cubicBezTo>
                  <a:cubicBezTo>
                    <a:pt x="480920" y="2142362"/>
                    <a:pt x="467543" y="2135992"/>
                    <a:pt x="455064" y="2131122"/>
                  </a:cubicBezTo>
                  <a:cubicBezTo>
                    <a:pt x="442136" y="2128125"/>
                    <a:pt x="428939" y="2116885"/>
                    <a:pt x="417807" y="2116510"/>
                  </a:cubicBezTo>
                  <a:cubicBezTo>
                    <a:pt x="411343" y="2117447"/>
                    <a:pt x="401558" y="2115199"/>
                    <a:pt x="396889" y="2109954"/>
                  </a:cubicBezTo>
                  <a:cubicBezTo>
                    <a:pt x="391593" y="2105270"/>
                    <a:pt x="387104" y="2099838"/>
                    <a:pt x="382166" y="2095155"/>
                  </a:cubicBezTo>
                  <a:cubicBezTo>
                    <a:pt x="371932" y="2086537"/>
                    <a:pt x="360171" y="2078857"/>
                    <a:pt x="349039" y="2070615"/>
                  </a:cubicBezTo>
                  <a:cubicBezTo>
                    <a:pt x="360620" y="2078295"/>
                    <a:pt x="372829" y="2084477"/>
                    <a:pt x="384231" y="2092907"/>
                  </a:cubicBezTo>
                  <a:cubicBezTo>
                    <a:pt x="395094" y="2101524"/>
                    <a:pt x="403802" y="2114262"/>
                    <a:pt x="417628" y="2110328"/>
                  </a:cubicBezTo>
                  <a:cubicBezTo>
                    <a:pt x="434595" y="2110516"/>
                    <a:pt x="443932" y="2120069"/>
                    <a:pt x="458206" y="2122130"/>
                  </a:cubicBezTo>
                  <a:cubicBezTo>
                    <a:pt x="471493" y="2126439"/>
                    <a:pt x="484241" y="2131309"/>
                    <a:pt x="496720" y="2130747"/>
                  </a:cubicBezTo>
                  <a:cubicBezTo>
                    <a:pt x="523922" y="2130747"/>
                    <a:pt x="550855" y="2127188"/>
                    <a:pt x="577608" y="2121943"/>
                  </a:cubicBezTo>
                  <a:cubicBezTo>
                    <a:pt x="584252" y="2120819"/>
                    <a:pt x="590716" y="2118571"/>
                    <a:pt x="597898" y="2118196"/>
                  </a:cubicBezTo>
                  <a:cubicBezTo>
                    <a:pt x="604362" y="2117259"/>
                    <a:pt x="613878" y="2117447"/>
                    <a:pt x="614776" y="2115761"/>
                  </a:cubicBezTo>
                  <a:cubicBezTo>
                    <a:pt x="629499" y="2109017"/>
                    <a:pt x="641080" y="2110141"/>
                    <a:pt x="651315" y="2110328"/>
                  </a:cubicBezTo>
                  <a:cubicBezTo>
                    <a:pt x="655354" y="2106394"/>
                    <a:pt x="660202" y="2103959"/>
                    <a:pt x="662447" y="2103210"/>
                  </a:cubicBezTo>
                  <a:cubicBezTo>
                    <a:pt x="666038" y="2102273"/>
                    <a:pt x="668462" y="2100775"/>
                    <a:pt x="672502" y="2098901"/>
                  </a:cubicBezTo>
                  <a:lnTo>
                    <a:pt x="693689" y="2088598"/>
                  </a:lnTo>
                  <a:cubicBezTo>
                    <a:pt x="749350" y="2059187"/>
                    <a:pt x="800343" y="2019661"/>
                    <a:pt x="841370" y="1972454"/>
                  </a:cubicBezTo>
                  <a:cubicBezTo>
                    <a:pt x="883026" y="1928245"/>
                    <a:pt x="904662" y="1863241"/>
                    <a:pt x="889670" y="1807979"/>
                  </a:cubicBezTo>
                  <a:cubicBezTo>
                    <a:pt x="881680" y="1781191"/>
                    <a:pt x="863186" y="1757401"/>
                    <a:pt x="839395" y="1756464"/>
                  </a:cubicBezTo>
                  <a:cubicBezTo>
                    <a:pt x="828891" y="1755715"/>
                    <a:pt x="817490" y="1757588"/>
                    <a:pt x="805460" y="1760585"/>
                  </a:cubicBezTo>
                  <a:cubicBezTo>
                    <a:pt x="805729" y="1760960"/>
                    <a:pt x="806178" y="1760960"/>
                    <a:pt x="806358" y="1761522"/>
                  </a:cubicBezTo>
                  <a:cubicBezTo>
                    <a:pt x="809949" y="1766767"/>
                    <a:pt x="812642" y="1778381"/>
                    <a:pt x="813270" y="1781941"/>
                  </a:cubicBezTo>
                  <a:cubicBezTo>
                    <a:pt x="814886" y="1790932"/>
                    <a:pt x="814168" y="1801985"/>
                    <a:pt x="813540" y="1811726"/>
                  </a:cubicBezTo>
                  <a:lnTo>
                    <a:pt x="813270" y="1816409"/>
                  </a:lnTo>
                  <a:cubicBezTo>
                    <a:pt x="811924" y="1842261"/>
                    <a:pt x="799714" y="1869985"/>
                    <a:pt x="792532" y="1884035"/>
                  </a:cubicBezTo>
                  <a:cubicBezTo>
                    <a:pt x="779425" y="1909886"/>
                    <a:pt x="759405" y="1925809"/>
                    <a:pt x="739564" y="1939297"/>
                  </a:cubicBezTo>
                  <a:lnTo>
                    <a:pt x="737589" y="1940608"/>
                  </a:lnTo>
                  <a:cubicBezTo>
                    <a:pt x="726816" y="1947914"/>
                    <a:pt x="723494" y="1949787"/>
                    <a:pt x="709040" y="1949787"/>
                  </a:cubicBezTo>
                  <a:cubicBezTo>
                    <a:pt x="705001" y="1949787"/>
                    <a:pt x="700602" y="1949787"/>
                    <a:pt x="696113" y="1949787"/>
                  </a:cubicBezTo>
                  <a:cubicBezTo>
                    <a:pt x="692073" y="1949787"/>
                    <a:pt x="688302" y="1949787"/>
                    <a:pt x="684262" y="1949787"/>
                  </a:cubicBezTo>
                  <a:lnTo>
                    <a:pt x="672502" y="1949787"/>
                  </a:lnTo>
                  <a:lnTo>
                    <a:pt x="649788" y="1949787"/>
                  </a:lnTo>
                  <a:cubicBezTo>
                    <a:pt x="634347" y="1949787"/>
                    <a:pt x="619265" y="1949787"/>
                    <a:pt x="604092" y="1949787"/>
                  </a:cubicBezTo>
                  <a:cubicBezTo>
                    <a:pt x="603913" y="1949787"/>
                    <a:pt x="603464" y="1949787"/>
                    <a:pt x="603195" y="1949787"/>
                  </a:cubicBezTo>
                  <a:cubicBezTo>
                    <a:pt x="591434" y="1949787"/>
                    <a:pt x="580930" y="1948851"/>
                    <a:pt x="568900" y="1944542"/>
                  </a:cubicBezTo>
                  <a:cubicBezTo>
                    <a:pt x="566925" y="1943980"/>
                    <a:pt x="564681" y="1943418"/>
                    <a:pt x="562616" y="1943044"/>
                  </a:cubicBezTo>
                  <a:cubicBezTo>
                    <a:pt x="554626" y="1941170"/>
                    <a:pt x="543673" y="1938735"/>
                    <a:pt x="540800" y="1925809"/>
                  </a:cubicBezTo>
                  <a:cubicBezTo>
                    <a:pt x="539005" y="1918503"/>
                    <a:pt x="539723" y="1910261"/>
                    <a:pt x="540351" y="1902018"/>
                  </a:cubicBezTo>
                  <a:cubicBezTo>
                    <a:pt x="540800" y="1898272"/>
                    <a:pt x="541070" y="1894713"/>
                    <a:pt x="541070" y="1891341"/>
                  </a:cubicBezTo>
                  <a:cubicBezTo>
                    <a:pt x="541070" y="1874856"/>
                    <a:pt x="542596" y="1863054"/>
                    <a:pt x="545918" y="1851440"/>
                  </a:cubicBezTo>
                  <a:cubicBezTo>
                    <a:pt x="547264" y="1846944"/>
                    <a:pt x="549060" y="1843385"/>
                    <a:pt x="550855" y="1839825"/>
                  </a:cubicBezTo>
                  <a:cubicBezTo>
                    <a:pt x="552830" y="1836079"/>
                    <a:pt x="554626" y="1832707"/>
                    <a:pt x="555344" y="1828773"/>
                  </a:cubicBezTo>
                  <a:cubicBezTo>
                    <a:pt x="556601" y="1821092"/>
                    <a:pt x="559743" y="1815285"/>
                    <a:pt x="562616" y="1809665"/>
                  </a:cubicBezTo>
                  <a:cubicBezTo>
                    <a:pt x="560461" y="1809665"/>
                    <a:pt x="558217" y="1809853"/>
                    <a:pt x="555972" y="1809853"/>
                  </a:cubicBezTo>
                  <a:cubicBezTo>
                    <a:pt x="547264" y="1809291"/>
                    <a:pt x="537658" y="1808167"/>
                    <a:pt x="529040" y="1806668"/>
                  </a:cubicBezTo>
                  <a:cubicBezTo>
                    <a:pt x="521678" y="1805357"/>
                    <a:pt x="514496" y="1804233"/>
                    <a:pt x="507134" y="1803858"/>
                  </a:cubicBezTo>
                  <a:cubicBezTo>
                    <a:pt x="492680" y="1802734"/>
                    <a:pt x="477957" y="1802921"/>
                    <a:pt x="462875" y="1804233"/>
                  </a:cubicBezTo>
                  <a:cubicBezTo>
                    <a:pt x="441239" y="1805919"/>
                    <a:pt x="418525" y="1809853"/>
                    <a:pt x="395363" y="1813225"/>
                  </a:cubicBezTo>
                  <a:lnTo>
                    <a:pt x="395543" y="1813787"/>
                  </a:lnTo>
                  <a:lnTo>
                    <a:pt x="368341" y="1816971"/>
                  </a:lnTo>
                  <a:cubicBezTo>
                    <a:pt x="367533" y="1816971"/>
                    <a:pt x="279911" y="1827836"/>
                    <a:pt x="267432" y="1886658"/>
                  </a:cubicBezTo>
                  <a:cubicBezTo>
                    <a:pt x="255672" y="1942294"/>
                    <a:pt x="251183" y="2082791"/>
                    <a:pt x="247861" y="2185260"/>
                  </a:cubicBezTo>
                  <a:cubicBezTo>
                    <a:pt x="246694" y="2222164"/>
                    <a:pt x="245617" y="2255134"/>
                    <a:pt x="244540" y="2279486"/>
                  </a:cubicBezTo>
                  <a:cubicBezTo>
                    <a:pt x="239871" y="2373900"/>
                    <a:pt x="240500" y="2508964"/>
                    <a:pt x="300919" y="2588579"/>
                  </a:cubicBezTo>
                  <a:cubicBezTo>
                    <a:pt x="324530" y="2620051"/>
                    <a:pt x="352989" y="2663886"/>
                    <a:pt x="385757" y="2715026"/>
                  </a:cubicBezTo>
                  <a:cubicBezTo>
                    <a:pt x="443663" y="2804757"/>
                    <a:pt x="515843" y="2916780"/>
                    <a:pt x="584970" y="2990400"/>
                  </a:cubicBezTo>
                  <a:cubicBezTo>
                    <a:pt x="634796" y="3043601"/>
                    <a:pt x="670706" y="3072075"/>
                    <a:pt x="697011" y="3093056"/>
                  </a:cubicBezTo>
                  <a:cubicBezTo>
                    <a:pt x="728163" y="3117971"/>
                    <a:pt x="748901" y="3134456"/>
                    <a:pt x="754288" y="3166676"/>
                  </a:cubicBezTo>
                  <a:cubicBezTo>
                    <a:pt x="762906" y="3218192"/>
                    <a:pt x="669180" y="3651858"/>
                    <a:pt x="631025" y="3795914"/>
                  </a:cubicBezTo>
                  <a:cubicBezTo>
                    <a:pt x="590087" y="3951210"/>
                    <a:pt x="584701" y="4028764"/>
                    <a:pt x="584701" y="4029513"/>
                  </a:cubicBezTo>
                  <a:lnTo>
                    <a:pt x="534157" y="4026329"/>
                  </a:lnTo>
                  <a:cubicBezTo>
                    <a:pt x="534336" y="4022957"/>
                    <a:pt x="539723" y="3943904"/>
                    <a:pt x="582277" y="3782801"/>
                  </a:cubicBezTo>
                  <a:cubicBezTo>
                    <a:pt x="627524" y="3612332"/>
                    <a:pt x="709220" y="3214071"/>
                    <a:pt x="704552" y="3174544"/>
                  </a:cubicBezTo>
                  <a:cubicBezTo>
                    <a:pt x="702577" y="3162555"/>
                    <a:pt x="693689" y="3154687"/>
                    <a:pt x="665768" y="3132770"/>
                  </a:cubicBezTo>
                  <a:cubicBezTo>
                    <a:pt x="639733" y="3112164"/>
                    <a:pt x="600501" y="3081067"/>
                    <a:pt x="548162" y="3025056"/>
                  </a:cubicBezTo>
                  <a:cubicBezTo>
                    <a:pt x="475982" y="2948251"/>
                    <a:pt x="402455" y="2834168"/>
                    <a:pt x="343383" y="2742376"/>
                  </a:cubicBezTo>
                  <a:cubicBezTo>
                    <a:pt x="311153" y="2692360"/>
                    <a:pt x="283233" y="2649087"/>
                    <a:pt x="260789" y="2619114"/>
                  </a:cubicBezTo>
                  <a:cubicBezTo>
                    <a:pt x="190405" y="2526199"/>
                    <a:pt x="189058" y="2379333"/>
                    <a:pt x="194175" y="2276676"/>
                  </a:cubicBezTo>
                  <a:cubicBezTo>
                    <a:pt x="195253" y="2252511"/>
                    <a:pt x="196420" y="2219916"/>
                    <a:pt x="197497" y="2183387"/>
                  </a:cubicBezTo>
                  <a:cubicBezTo>
                    <a:pt x="201088" y="2073050"/>
                    <a:pt x="205487" y="1936112"/>
                    <a:pt x="218235" y="1875980"/>
                  </a:cubicBezTo>
                  <a:cubicBezTo>
                    <a:pt x="232689" y="1808167"/>
                    <a:pt x="298226" y="1781566"/>
                    <a:pt x="336111" y="1771638"/>
                  </a:cubicBezTo>
                  <a:cubicBezTo>
                    <a:pt x="322286" y="1704386"/>
                    <a:pt x="281976" y="1516121"/>
                    <a:pt x="240679" y="1411217"/>
                  </a:cubicBezTo>
                  <a:cubicBezTo>
                    <a:pt x="217337" y="1351271"/>
                    <a:pt x="193457" y="1300131"/>
                    <a:pt x="172360" y="1254610"/>
                  </a:cubicBezTo>
                  <a:cubicBezTo>
                    <a:pt x="146235" y="1198598"/>
                    <a:pt x="123791" y="1150267"/>
                    <a:pt x="107900" y="1100251"/>
                  </a:cubicBezTo>
                  <a:cubicBezTo>
                    <a:pt x="91202" y="1046675"/>
                    <a:pt x="80070" y="984107"/>
                    <a:pt x="66065" y="905054"/>
                  </a:cubicBezTo>
                  <a:cubicBezTo>
                    <a:pt x="55561" y="846607"/>
                    <a:pt x="43980" y="780480"/>
                    <a:pt x="27102" y="701053"/>
                  </a:cubicBezTo>
                  <a:cubicBezTo>
                    <a:pt x="-9437" y="528710"/>
                    <a:pt x="-26853" y="362362"/>
                    <a:pt x="93895" y="311034"/>
                  </a:cubicBezTo>
                  <a:cubicBezTo>
                    <a:pt x="194175" y="268323"/>
                    <a:pt x="264739" y="333888"/>
                    <a:pt x="297058" y="409382"/>
                  </a:cubicBezTo>
                  <a:cubicBezTo>
                    <a:pt x="308011" y="435233"/>
                    <a:pt x="327852" y="506043"/>
                    <a:pt x="348769" y="581162"/>
                  </a:cubicBezTo>
                  <a:cubicBezTo>
                    <a:pt x="368341" y="651598"/>
                    <a:pt x="390695" y="731587"/>
                    <a:pt x="400660" y="753692"/>
                  </a:cubicBezTo>
                  <a:cubicBezTo>
                    <a:pt x="425169" y="808392"/>
                    <a:pt x="507134" y="990289"/>
                    <a:pt x="532541" y="1043678"/>
                  </a:cubicBezTo>
                  <a:cubicBezTo>
                    <a:pt x="545918" y="1071777"/>
                    <a:pt x="559563" y="1108681"/>
                    <a:pt x="576711" y="1155700"/>
                  </a:cubicBezTo>
                  <a:cubicBezTo>
                    <a:pt x="592960" y="1200659"/>
                    <a:pt x="613429" y="1256296"/>
                    <a:pt x="639285" y="1318864"/>
                  </a:cubicBezTo>
                  <a:cubicBezTo>
                    <a:pt x="658407" y="1364946"/>
                    <a:pt x="676901" y="1390798"/>
                    <a:pt x="690277" y="1404473"/>
                  </a:cubicBezTo>
                  <a:cubicBezTo>
                    <a:pt x="682108" y="1372814"/>
                    <a:pt x="667115" y="1320549"/>
                    <a:pt x="653559" y="1272406"/>
                  </a:cubicBezTo>
                  <a:cubicBezTo>
                    <a:pt x="627883" y="1181739"/>
                    <a:pt x="598706" y="1079083"/>
                    <a:pt x="588741" y="1028878"/>
                  </a:cubicBezTo>
                  <a:cubicBezTo>
                    <a:pt x="570696" y="939148"/>
                    <a:pt x="555703" y="832932"/>
                    <a:pt x="545738" y="721659"/>
                  </a:cubicBezTo>
                  <a:cubicBezTo>
                    <a:pt x="540351" y="664524"/>
                    <a:pt x="532990" y="606265"/>
                    <a:pt x="524371" y="537515"/>
                  </a:cubicBezTo>
                  <a:cubicBezTo>
                    <a:pt x="517459" y="482065"/>
                    <a:pt x="509379" y="419310"/>
                    <a:pt x="500940" y="344566"/>
                  </a:cubicBezTo>
                  <a:cubicBezTo>
                    <a:pt x="478406" y="143562"/>
                    <a:pt x="522755" y="15616"/>
                    <a:pt x="619713" y="2503"/>
                  </a:cubicBezTo>
                  <a:cubicBezTo>
                    <a:pt x="636053" y="279"/>
                    <a:pt x="650852" y="-386"/>
                    <a:pt x="664253" y="204"/>
                  </a:cubicBezTo>
                  <a:close/>
                </a:path>
              </a:pathLst>
            </a:custGeom>
            <a:solidFill>
              <a:srgbClr val="BC6B2E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>
                <a:defRPr sz="3000"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08098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9E5D3-5959-BA38-0DF8-46EE78E28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 descr="A diagram of a mountain with different colored triangles&#10;&#10;Description automatically generated with medium confidence">
            <a:extLst>
              <a:ext uri="{FF2B5EF4-FFF2-40B4-BE49-F238E27FC236}">
                <a16:creationId xmlns:a16="http://schemas.microsoft.com/office/drawing/2014/main" id="{4F35F45F-7427-F9E2-01E3-AE4EDCF006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40"/>
            <a:ext cx="12301744" cy="67973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726812-634D-E521-7524-75555897E937}"/>
              </a:ext>
            </a:extLst>
          </p:cNvPr>
          <p:cNvSpPr txBox="1"/>
          <p:nvPr/>
        </p:nvSpPr>
        <p:spPr>
          <a:xfrm>
            <a:off x="9905999" y="3013501"/>
            <a:ext cx="2100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Classroom management issues and solutions</a:t>
            </a:r>
          </a:p>
        </p:txBody>
      </p:sp>
    </p:spTree>
    <p:extLst>
      <p:ext uri="{BB962C8B-B14F-4D97-AF65-F5344CB8AC3E}">
        <p14:creationId xmlns:p14="http://schemas.microsoft.com/office/powerpoint/2010/main" val="453329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Assignment milestones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latin typeface="Georgia" panose="02040502050405020303" pitchFamily="18" charset="0"/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711" name="Group 710">
            <a:extLst>
              <a:ext uri="{FF2B5EF4-FFF2-40B4-BE49-F238E27FC236}">
                <a16:creationId xmlns:a16="http://schemas.microsoft.com/office/drawing/2014/main" id="{66B66903-D911-4835-89FF-A409F4B28046}"/>
              </a:ext>
            </a:extLst>
          </p:cNvPr>
          <p:cNvGrpSpPr/>
          <p:nvPr/>
        </p:nvGrpSpPr>
        <p:grpSpPr>
          <a:xfrm>
            <a:off x="1268585" y="1901438"/>
            <a:ext cx="8908954" cy="4572000"/>
            <a:chOff x="1341009" y="1631467"/>
            <a:chExt cx="8908954" cy="4572000"/>
          </a:xfrm>
        </p:grpSpPr>
        <p:grpSp>
          <p:nvGrpSpPr>
            <p:cNvPr id="712" name="Group 711">
              <a:extLst>
                <a:ext uri="{FF2B5EF4-FFF2-40B4-BE49-F238E27FC236}">
                  <a16:creationId xmlns:a16="http://schemas.microsoft.com/office/drawing/2014/main" id="{68D6A444-BBFA-41E9-927F-5D97F7F427AD}"/>
                </a:ext>
              </a:extLst>
            </p:cNvPr>
            <p:cNvGrpSpPr/>
            <p:nvPr/>
          </p:nvGrpSpPr>
          <p:grpSpPr>
            <a:xfrm>
              <a:off x="1341009" y="1631467"/>
              <a:ext cx="539940" cy="4572000"/>
              <a:chOff x="2670321" y="1786125"/>
              <a:chExt cx="539940" cy="4572000"/>
            </a:xfrm>
          </p:grpSpPr>
          <p:sp>
            <p:nvSpPr>
              <p:cNvPr id="725" name="Rectangle 724">
                <a:extLst>
                  <a:ext uri="{FF2B5EF4-FFF2-40B4-BE49-F238E27FC236}">
                    <a16:creationId xmlns:a16="http://schemas.microsoft.com/office/drawing/2014/main" id="{8513E593-937F-4385-ACA8-43A4A1AB4CD9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6" name="Right Triangle 725">
                <a:extLst>
                  <a:ext uri="{FF2B5EF4-FFF2-40B4-BE49-F238E27FC236}">
                    <a16:creationId xmlns:a16="http://schemas.microsoft.com/office/drawing/2014/main" id="{F22E832F-2F9A-43F0-8EE8-AA3BF2204067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7623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3" name="Group 712">
              <a:extLst>
                <a:ext uri="{FF2B5EF4-FFF2-40B4-BE49-F238E27FC236}">
                  <a16:creationId xmlns:a16="http://schemas.microsoft.com/office/drawing/2014/main" id="{363A9C3B-5C5E-4C82-9686-8374172AAB31}"/>
                </a:ext>
              </a:extLst>
            </p:cNvPr>
            <p:cNvGrpSpPr/>
            <p:nvPr/>
          </p:nvGrpSpPr>
          <p:grpSpPr>
            <a:xfrm>
              <a:off x="3433262" y="1631467"/>
              <a:ext cx="539940" cy="4572000"/>
              <a:chOff x="2670321" y="1786125"/>
              <a:chExt cx="539940" cy="4572000"/>
            </a:xfrm>
          </p:grpSpPr>
          <p:sp>
            <p:nvSpPr>
              <p:cNvPr id="723" name="Rectangle 722">
                <a:extLst>
                  <a:ext uri="{FF2B5EF4-FFF2-40B4-BE49-F238E27FC236}">
                    <a16:creationId xmlns:a16="http://schemas.microsoft.com/office/drawing/2014/main" id="{B0CC191D-106C-489C-9D2E-5AB7128D9C8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4" name="Right Triangle 723">
                <a:extLst>
                  <a:ext uri="{FF2B5EF4-FFF2-40B4-BE49-F238E27FC236}">
                    <a16:creationId xmlns:a16="http://schemas.microsoft.com/office/drawing/2014/main" id="{DD05A314-CD16-48CA-8F08-C194F0C2A8A8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A6192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4" name="Group 713">
              <a:extLst>
                <a:ext uri="{FF2B5EF4-FFF2-40B4-BE49-F238E27FC236}">
                  <a16:creationId xmlns:a16="http://schemas.microsoft.com/office/drawing/2014/main" id="{0461E957-D2F4-42B0-A50B-A7B450D20947}"/>
                </a:ext>
              </a:extLst>
            </p:cNvPr>
            <p:cNvGrpSpPr/>
            <p:nvPr/>
          </p:nvGrpSpPr>
          <p:grpSpPr>
            <a:xfrm>
              <a:off x="5525515" y="1631467"/>
              <a:ext cx="539940" cy="4572000"/>
              <a:chOff x="2670321" y="1786125"/>
              <a:chExt cx="539940" cy="4572000"/>
            </a:xfrm>
          </p:grpSpPr>
          <p:sp>
            <p:nvSpPr>
              <p:cNvPr id="721" name="Rectangle 720">
                <a:extLst>
                  <a:ext uri="{FF2B5EF4-FFF2-40B4-BE49-F238E27FC236}">
                    <a16:creationId xmlns:a16="http://schemas.microsoft.com/office/drawing/2014/main" id="{B61775DF-3689-4BBB-9132-B988C64D44EC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2" name="Right Triangle 721">
                <a:extLst>
                  <a:ext uri="{FF2B5EF4-FFF2-40B4-BE49-F238E27FC236}">
                    <a16:creationId xmlns:a16="http://schemas.microsoft.com/office/drawing/2014/main" id="{2475890F-456C-4B4D-A4E4-DBDD90D6F98A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C6007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5" name="Group 714">
              <a:extLst>
                <a:ext uri="{FF2B5EF4-FFF2-40B4-BE49-F238E27FC236}">
                  <a16:creationId xmlns:a16="http://schemas.microsoft.com/office/drawing/2014/main" id="{D8E2D67B-6CBA-4E10-B4C5-56C5EE888B12}"/>
                </a:ext>
              </a:extLst>
            </p:cNvPr>
            <p:cNvGrpSpPr/>
            <p:nvPr/>
          </p:nvGrpSpPr>
          <p:grpSpPr>
            <a:xfrm>
              <a:off x="7617768" y="1631467"/>
              <a:ext cx="539940" cy="4572000"/>
              <a:chOff x="2670321" y="1786125"/>
              <a:chExt cx="539940" cy="4572000"/>
            </a:xfrm>
          </p:grpSpPr>
          <p:sp>
            <p:nvSpPr>
              <p:cNvPr id="719" name="Rectangle 718">
                <a:extLst>
                  <a:ext uri="{FF2B5EF4-FFF2-40B4-BE49-F238E27FC236}">
                    <a16:creationId xmlns:a16="http://schemas.microsoft.com/office/drawing/2014/main" id="{2F2C189D-EB30-4ACC-82D6-8B911C9A6A6E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20" name="Right Triangle 719">
                <a:extLst>
                  <a:ext uri="{FF2B5EF4-FFF2-40B4-BE49-F238E27FC236}">
                    <a16:creationId xmlns:a16="http://schemas.microsoft.com/office/drawing/2014/main" id="{3015F695-1918-4302-9FC5-B44AD833EEE1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rgbClr val="8022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  <p:grpSp>
          <p:nvGrpSpPr>
            <p:cNvPr id="716" name="Group 715">
              <a:extLst>
                <a:ext uri="{FF2B5EF4-FFF2-40B4-BE49-F238E27FC236}">
                  <a16:creationId xmlns:a16="http://schemas.microsoft.com/office/drawing/2014/main" id="{ECD58CAF-E5F5-40D7-859E-081E15DF6B3B}"/>
                </a:ext>
              </a:extLst>
            </p:cNvPr>
            <p:cNvGrpSpPr/>
            <p:nvPr/>
          </p:nvGrpSpPr>
          <p:grpSpPr>
            <a:xfrm>
              <a:off x="9710023" y="1631467"/>
              <a:ext cx="539940" cy="4572000"/>
              <a:chOff x="2670321" y="1786125"/>
              <a:chExt cx="539940" cy="4572000"/>
            </a:xfrm>
          </p:grpSpPr>
          <p:sp>
            <p:nvSpPr>
              <p:cNvPr id="717" name="Rectangle 716">
                <a:extLst>
                  <a:ext uri="{FF2B5EF4-FFF2-40B4-BE49-F238E27FC236}">
                    <a16:creationId xmlns:a16="http://schemas.microsoft.com/office/drawing/2014/main" id="{E7ECB66A-BA79-425A-9833-C2D430FC6CAD}"/>
                  </a:ext>
                </a:extLst>
              </p:cNvPr>
              <p:cNvSpPr/>
              <p:nvPr/>
            </p:nvSpPr>
            <p:spPr>
              <a:xfrm>
                <a:off x="2670321" y="1786125"/>
                <a:ext cx="45719" cy="4572000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  <p:sp>
            <p:nvSpPr>
              <p:cNvPr id="718" name="Right Triangle 717">
                <a:extLst>
                  <a:ext uri="{FF2B5EF4-FFF2-40B4-BE49-F238E27FC236}">
                    <a16:creationId xmlns:a16="http://schemas.microsoft.com/office/drawing/2014/main" id="{F8FF1DE2-464B-4C8D-BFBF-22DC36E06BD8}"/>
                  </a:ext>
                </a:extLst>
              </p:cNvPr>
              <p:cNvSpPr/>
              <p:nvPr/>
            </p:nvSpPr>
            <p:spPr>
              <a:xfrm>
                <a:off x="2716040" y="1786126"/>
                <a:ext cx="494221" cy="494221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Georgia" panose="02040502050405020303" pitchFamily="18" charset="0"/>
                </a:endParaRPr>
              </a:p>
            </p:txBody>
          </p:sp>
        </p:grpSp>
      </p:grpSp>
      <p:grpSp>
        <p:nvGrpSpPr>
          <p:cNvPr id="727" name="Group 726">
            <a:extLst>
              <a:ext uri="{FF2B5EF4-FFF2-40B4-BE49-F238E27FC236}">
                <a16:creationId xmlns:a16="http://schemas.microsoft.com/office/drawing/2014/main" id="{60073CDD-E6E8-46B1-AB8A-3B258DDA3CC4}"/>
              </a:ext>
            </a:extLst>
          </p:cNvPr>
          <p:cNvGrpSpPr/>
          <p:nvPr/>
        </p:nvGrpSpPr>
        <p:grpSpPr>
          <a:xfrm>
            <a:off x="7591063" y="2505989"/>
            <a:ext cx="2000936" cy="760959"/>
            <a:chOff x="228651" y="1630489"/>
            <a:chExt cx="2293323" cy="768569"/>
          </a:xfrm>
        </p:grpSpPr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A1A73495-EF7C-4947-938F-271EE4D5868B}"/>
                </a:ext>
              </a:extLst>
            </p:cNvPr>
            <p:cNvSpPr txBox="1"/>
            <p:nvPr/>
          </p:nvSpPr>
          <p:spPr>
            <a:xfrm>
              <a:off x="242390" y="2119289"/>
              <a:ext cx="227958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Week 6-7</a:t>
              </a:r>
            </a:p>
          </p:txBody>
        </p:sp>
        <p:sp>
          <p:nvSpPr>
            <p:cNvPr id="729" name="TextBox 728">
              <a:extLst>
                <a:ext uri="{FF2B5EF4-FFF2-40B4-BE49-F238E27FC236}">
                  <a16:creationId xmlns:a16="http://schemas.microsoft.com/office/drawing/2014/main" id="{B71ECC1E-EF47-478B-BBCC-07D29541F9B0}"/>
                </a:ext>
              </a:extLst>
            </p:cNvPr>
            <p:cNvSpPr txBox="1"/>
            <p:nvPr/>
          </p:nvSpPr>
          <p:spPr>
            <a:xfrm>
              <a:off x="228651" y="1630489"/>
              <a:ext cx="2279584" cy="5284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Peer feedback and revision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30" name="Group 729">
            <a:extLst>
              <a:ext uri="{FF2B5EF4-FFF2-40B4-BE49-F238E27FC236}">
                <a16:creationId xmlns:a16="http://schemas.microsoft.com/office/drawing/2014/main" id="{C03373A6-7068-4960-84F9-E22AB952CFD3}"/>
              </a:ext>
            </a:extLst>
          </p:cNvPr>
          <p:cNvGrpSpPr/>
          <p:nvPr/>
        </p:nvGrpSpPr>
        <p:grpSpPr>
          <a:xfrm>
            <a:off x="-17830" y="4027650"/>
            <a:ext cx="3521468" cy="2587949"/>
            <a:chOff x="-17830" y="3757679"/>
            <a:chExt cx="3521468" cy="2587949"/>
          </a:xfrm>
        </p:grpSpPr>
        <p:sp>
          <p:nvSpPr>
            <p:cNvPr id="731" name="Freeform: Shape 730">
              <a:extLst>
                <a:ext uri="{FF2B5EF4-FFF2-40B4-BE49-F238E27FC236}">
                  <a16:creationId xmlns:a16="http://schemas.microsoft.com/office/drawing/2014/main" id="{7F908F84-0AF6-4CA9-8D7E-372948DFD7EA}"/>
                </a:ext>
              </a:extLst>
            </p:cNvPr>
            <p:cNvSpPr/>
            <p:nvPr/>
          </p:nvSpPr>
          <p:spPr>
            <a:xfrm>
              <a:off x="-17830" y="3811949"/>
              <a:ext cx="3521468" cy="2533679"/>
            </a:xfrm>
            <a:custGeom>
              <a:avLst/>
              <a:gdLst>
                <a:gd name="connsiteX0" fmla="*/ 1322405 w 3521468"/>
                <a:gd name="connsiteY0" fmla="*/ 32 h 2533679"/>
                <a:gd name="connsiteX1" fmla="*/ 1349495 w 3521468"/>
                <a:gd name="connsiteY1" fmla="*/ 13421 h 2533679"/>
                <a:gd name="connsiteX2" fmla="*/ 1362709 w 3521468"/>
                <a:gd name="connsiteY2" fmla="*/ 27965 h 2533679"/>
                <a:gd name="connsiteX3" fmla="*/ 1402352 w 3521468"/>
                <a:gd name="connsiteY3" fmla="*/ 109946 h 2533679"/>
                <a:gd name="connsiteX4" fmla="*/ 1407638 w 3521468"/>
                <a:gd name="connsiteY4" fmla="*/ 119202 h 2533679"/>
                <a:gd name="connsiteX5" fmla="*/ 1445960 w 3521468"/>
                <a:gd name="connsiteY5" fmla="*/ 161515 h 2533679"/>
                <a:gd name="connsiteX6" fmla="*/ 1452568 w 3521468"/>
                <a:gd name="connsiteY6" fmla="*/ 170771 h 2533679"/>
                <a:gd name="connsiteX7" fmla="*/ 1481639 w 3521468"/>
                <a:gd name="connsiteY7" fmla="*/ 227629 h 2533679"/>
                <a:gd name="connsiteX8" fmla="*/ 1481639 w 3521468"/>
                <a:gd name="connsiteY8" fmla="*/ 234240 h 2533679"/>
                <a:gd name="connsiteX9" fmla="*/ 1480318 w 3521468"/>
                <a:gd name="connsiteY9" fmla="*/ 242174 h 2533679"/>
                <a:gd name="connsiteX10" fmla="*/ 1533175 w 3521468"/>
                <a:gd name="connsiteY10" fmla="*/ 334733 h 2533679"/>
                <a:gd name="connsiteX11" fmla="*/ 1538461 w 3521468"/>
                <a:gd name="connsiteY11" fmla="*/ 342667 h 2533679"/>
                <a:gd name="connsiteX12" fmla="*/ 1551675 w 3521468"/>
                <a:gd name="connsiteY12" fmla="*/ 369112 h 2533679"/>
                <a:gd name="connsiteX13" fmla="*/ 1559604 w 3521468"/>
                <a:gd name="connsiteY13" fmla="*/ 386302 h 2533679"/>
                <a:gd name="connsiteX14" fmla="*/ 1589997 w 3521468"/>
                <a:gd name="connsiteY14" fmla="*/ 457705 h 2533679"/>
                <a:gd name="connsiteX15" fmla="*/ 1601890 w 3521468"/>
                <a:gd name="connsiteY15" fmla="*/ 477540 h 2533679"/>
                <a:gd name="connsiteX16" fmla="*/ 1636247 w 3521468"/>
                <a:gd name="connsiteY16" fmla="*/ 535719 h 2533679"/>
                <a:gd name="connsiteX17" fmla="*/ 1650784 w 3521468"/>
                <a:gd name="connsiteY17" fmla="*/ 550265 h 2533679"/>
                <a:gd name="connsiteX18" fmla="*/ 1675890 w 3521468"/>
                <a:gd name="connsiteY18" fmla="*/ 578032 h 2533679"/>
                <a:gd name="connsiteX19" fmla="*/ 1681177 w 3521468"/>
                <a:gd name="connsiteY19" fmla="*/ 585966 h 2533679"/>
                <a:gd name="connsiteX20" fmla="*/ 1698355 w 3521468"/>
                <a:gd name="connsiteY20" fmla="*/ 599189 h 2533679"/>
                <a:gd name="connsiteX21" fmla="*/ 1706284 w 3521468"/>
                <a:gd name="connsiteY21" fmla="*/ 607123 h 2533679"/>
                <a:gd name="connsiteX22" fmla="*/ 1712891 w 3521468"/>
                <a:gd name="connsiteY22" fmla="*/ 613734 h 2533679"/>
                <a:gd name="connsiteX23" fmla="*/ 1719498 w 3521468"/>
                <a:gd name="connsiteY23" fmla="*/ 621668 h 2533679"/>
                <a:gd name="connsiteX24" fmla="*/ 1776320 w 3521468"/>
                <a:gd name="connsiteY24" fmla="*/ 697037 h 2533679"/>
                <a:gd name="connsiteX25" fmla="*/ 1777641 w 3521468"/>
                <a:gd name="connsiteY25" fmla="*/ 706293 h 2533679"/>
                <a:gd name="connsiteX26" fmla="*/ 1782927 w 3521468"/>
                <a:gd name="connsiteY26" fmla="*/ 715549 h 2533679"/>
                <a:gd name="connsiteX27" fmla="*/ 1786891 w 3521468"/>
                <a:gd name="connsiteY27" fmla="*/ 722161 h 2533679"/>
                <a:gd name="connsiteX28" fmla="*/ 1813320 w 3521468"/>
                <a:gd name="connsiteY28" fmla="*/ 738028 h 2533679"/>
                <a:gd name="connsiteX29" fmla="*/ 1821249 w 3521468"/>
                <a:gd name="connsiteY29" fmla="*/ 741995 h 2533679"/>
                <a:gd name="connsiteX30" fmla="*/ 1826534 w 3521468"/>
                <a:gd name="connsiteY30" fmla="*/ 749928 h 2533679"/>
                <a:gd name="connsiteX31" fmla="*/ 1858249 w 3521468"/>
                <a:gd name="connsiteY31" fmla="*/ 801497 h 2533679"/>
                <a:gd name="connsiteX32" fmla="*/ 1866178 w 3521468"/>
                <a:gd name="connsiteY32" fmla="*/ 820009 h 2533679"/>
                <a:gd name="connsiteX33" fmla="*/ 1892606 w 3521468"/>
                <a:gd name="connsiteY33" fmla="*/ 864966 h 2533679"/>
                <a:gd name="connsiteX34" fmla="*/ 1985107 w 3521468"/>
                <a:gd name="connsiteY34" fmla="*/ 949592 h 2533679"/>
                <a:gd name="connsiteX35" fmla="*/ 1995679 w 3521468"/>
                <a:gd name="connsiteY35" fmla="*/ 966782 h 2533679"/>
                <a:gd name="connsiteX36" fmla="*/ 2047215 w 3521468"/>
                <a:gd name="connsiteY36" fmla="*/ 1061985 h 2533679"/>
                <a:gd name="connsiteX37" fmla="*/ 2064394 w 3521468"/>
                <a:gd name="connsiteY37" fmla="*/ 1073886 h 2533679"/>
                <a:gd name="connsiteX38" fmla="*/ 2074965 w 3521468"/>
                <a:gd name="connsiteY38" fmla="*/ 1081819 h 2533679"/>
                <a:gd name="connsiteX39" fmla="*/ 2128979 w 3521468"/>
                <a:gd name="connsiteY39" fmla="*/ 1104298 h 2533679"/>
                <a:gd name="connsiteX40" fmla="*/ 2139785 w 3521468"/>
                <a:gd name="connsiteY40" fmla="*/ 1110696 h 2533679"/>
                <a:gd name="connsiteX41" fmla="*/ 2180237 w 3521468"/>
                <a:gd name="connsiteY41" fmla="*/ 1212402 h 2533679"/>
                <a:gd name="connsiteX42" fmla="*/ 2196064 w 3521468"/>
                <a:gd name="connsiteY42" fmla="*/ 1241815 h 2533679"/>
                <a:gd name="connsiteX43" fmla="*/ 2210600 w 3521468"/>
                <a:gd name="connsiteY43" fmla="*/ 1256360 h 2533679"/>
                <a:gd name="connsiteX44" fmla="*/ 2248922 w 3521468"/>
                <a:gd name="connsiteY44" fmla="*/ 1317184 h 2533679"/>
                <a:gd name="connsiteX45" fmla="*/ 2250244 w 3521468"/>
                <a:gd name="connsiteY45" fmla="*/ 1333052 h 2533679"/>
                <a:gd name="connsiteX46" fmla="*/ 2281958 w 3521468"/>
                <a:gd name="connsiteY46" fmla="*/ 1384620 h 2533679"/>
                <a:gd name="connsiteX47" fmla="*/ 2322923 w 3521468"/>
                <a:gd name="connsiteY47" fmla="*/ 1409744 h 2533679"/>
                <a:gd name="connsiteX48" fmla="*/ 2344066 w 3521468"/>
                <a:gd name="connsiteY48" fmla="*/ 1422967 h 2533679"/>
                <a:gd name="connsiteX49" fmla="*/ 2529067 w 3521468"/>
                <a:gd name="connsiteY49" fmla="*/ 1630564 h 2533679"/>
                <a:gd name="connsiteX50" fmla="*/ 2641389 w 3521468"/>
                <a:gd name="connsiteY50" fmla="*/ 1698000 h 2533679"/>
                <a:gd name="connsiteX51" fmla="*/ 2678390 w 3521468"/>
                <a:gd name="connsiteY51" fmla="*/ 1774692 h 2533679"/>
                <a:gd name="connsiteX52" fmla="*/ 2714069 w 3521468"/>
                <a:gd name="connsiteY52" fmla="*/ 1790559 h 2533679"/>
                <a:gd name="connsiteX53" fmla="*/ 3312681 w 3521468"/>
                <a:gd name="connsiteY53" fmla="*/ 2326081 h 2533679"/>
                <a:gd name="connsiteX54" fmla="*/ 3323252 w 3521468"/>
                <a:gd name="connsiteY54" fmla="*/ 2335337 h 2533679"/>
                <a:gd name="connsiteX55" fmla="*/ 3521468 w 3521468"/>
                <a:gd name="connsiteY55" fmla="*/ 2533678 h 2533679"/>
                <a:gd name="connsiteX56" fmla="*/ 2705748 w 3521468"/>
                <a:gd name="connsiteY56" fmla="*/ 2533678 h 2533679"/>
                <a:gd name="connsiteX57" fmla="*/ 1841054 w 3521468"/>
                <a:gd name="connsiteY57" fmla="*/ 2533678 h 2533679"/>
                <a:gd name="connsiteX58" fmla="*/ 461008 w 3521468"/>
                <a:gd name="connsiteY58" fmla="*/ 2533678 h 2533679"/>
                <a:gd name="connsiteX59" fmla="*/ 461007 w 3521468"/>
                <a:gd name="connsiteY59" fmla="*/ 2533679 h 2533679"/>
                <a:gd name="connsiteX60" fmla="*/ 0 w 3521468"/>
                <a:gd name="connsiteY60" fmla="*/ 2533679 h 2533679"/>
                <a:gd name="connsiteX61" fmla="*/ 0 w 3521468"/>
                <a:gd name="connsiteY61" fmla="*/ 1859613 h 2533679"/>
                <a:gd name="connsiteX62" fmla="*/ 12603 w 3521468"/>
                <a:gd name="connsiteY62" fmla="*/ 1848493 h 2533679"/>
                <a:gd name="connsiteX63" fmla="*/ 21586 w 3521468"/>
                <a:gd name="connsiteY63" fmla="*/ 1829113 h 2533679"/>
                <a:gd name="connsiteX64" fmla="*/ 34487 w 3521468"/>
                <a:gd name="connsiteY64" fmla="*/ 1786109 h 2533679"/>
                <a:gd name="connsiteX65" fmla="*/ 42150 w 3521468"/>
                <a:gd name="connsiteY65" fmla="*/ 1766658 h 2533679"/>
                <a:gd name="connsiteX66" fmla="*/ 82973 w 3521468"/>
                <a:gd name="connsiteY66" fmla="*/ 1721184 h 2533679"/>
                <a:gd name="connsiteX67" fmla="*/ 100838 w 3521468"/>
                <a:gd name="connsiteY67" fmla="*/ 1708903 h 2533679"/>
                <a:gd name="connsiteX68" fmla="*/ 106400 w 3521468"/>
                <a:gd name="connsiteY68" fmla="*/ 1703906 h 2533679"/>
                <a:gd name="connsiteX69" fmla="*/ 113281 w 3521468"/>
                <a:gd name="connsiteY69" fmla="*/ 1698979 h 2533679"/>
                <a:gd name="connsiteX70" fmla="*/ 120234 w 3521468"/>
                <a:gd name="connsiteY70" fmla="*/ 1692732 h 2533679"/>
                <a:gd name="connsiteX71" fmla="*/ 125797 w 3521468"/>
                <a:gd name="connsiteY71" fmla="*/ 1687735 h 2533679"/>
                <a:gd name="connsiteX72" fmla="*/ 130395 w 3521468"/>
                <a:gd name="connsiteY72" fmla="*/ 1676064 h 2533679"/>
                <a:gd name="connsiteX73" fmla="*/ 134922 w 3521468"/>
                <a:gd name="connsiteY73" fmla="*/ 1665714 h 2533679"/>
                <a:gd name="connsiteX74" fmla="*/ 138058 w 3521468"/>
                <a:gd name="connsiteY74" fmla="*/ 1656614 h 2533679"/>
                <a:gd name="connsiteX75" fmla="*/ 141265 w 3521468"/>
                <a:gd name="connsiteY75" fmla="*/ 1646193 h 2533679"/>
                <a:gd name="connsiteX76" fmla="*/ 144544 w 3521468"/>
                <a:gd name="connsiteY76" fmla="*/ 1634452 h 2533679"/>
                <a:gd name="connsiteX77" fmla="*/ 149213 w 3521468"/>
                <a:gd name="connsiteY77" fmla="*/ 1621461 h 2533679"/>
                <a:gd name="connsiteX78" fmla="*/ 157627 w 3521468"/>
                <a:gd name="connsiteY78" fmla="*/ 1612644 h 2533679"/>
                <a:gd name="connsiteX79" fmla="*/ 183480 w 3521468"/>
                <a:gd name="connsiteY79" fmla="*/ 1599468 h 2533679"/>
                <a:gd name="connsiteX80" fmla="*/ 189255 w 3521468"/>
                <a:gd name="connsiteY80" fmla="*/ 1590510 h 2533679"/>
                <a:gd name="connsiteX81" fmla="*/ 192462 w 3521468"/>
                <a:gd name="connsiteY81" fmla="*/ 1580089 h 2533679"/>
                <a:gd name="connsiteX82" fmla="*/ 196989 w 3521468"/>
                <a:gd name="connsiteY82" fmla="*/ 1569739 h 2533679"/>
                <a:gd name="connsiteX83" fmla="*/ 207363 w 3521468"/>
                <a:gd name="connsiteY83" fmla="*/ 1549110 h 2533679"/>
                <a:gd name="connsiteX84" fmla="*/ 211819 w 3521468"/>
                <a:gd name="connsiteY84" fmla="*/ 1540081 h 2533679"/>
                <a:gd name="connsiteX85" fmla="*/ 247151 w 3521468"/>
                <a:gd name="connsiteY85" fmla="*/ 1498283 h 2533679"/>
                <a:gd name="connsiteX86" fmla="*/ 252926 w 3521468"/>
                <a:gd name="connsiteY86" fmla="*/ 1489325 h 2533679"/>
                <a:gd name="connsiteX87" fmla="*/ 279702 w 3521468"/>
                <a:gd name="connsiteY87" fmla="*/ 1458985 h 2533679"/>
                <a:gd name="connsiteX88" fmla="*/ 285477 w 3521468"/>
                <a:gd name="connsiteY88" fmla="*/ 1450026 h 2533679"/>
                <a:gd name="connsiteX89" fmla="*/ 381457 w 3521468"/>
                <a:gd name="connsiteY89" fmla="*/ 1338661 h 2533679"/>
                <a:gd name="connsiteX90" fmla="*/ 395434 w 3521468"/>
                <a:gd name="connsiteY90" fmla="*/ 1324847 h 2533679"/>
                <a:gd name="connsiteX91" fmla="*/ 450176 w 3521468"/>
                <a:gd name="connsiteY91" fmla="*/ 1269667 h 2533679"/>
                <a:gd name="connsiteX92" fmla="*/ 453900 w 3521468"/>
                <a:gd name="connsiteY92" fmla="*/ 1263834 h 2533679"/>
                <a:gd name="connsiteX93" fmla="*/ 459074 w 3521468"/>
                <a:gd name="connsiteY93" fmla="*/ 1248819 h 2533679"/>
                <a:gd name="connsiteX94" fmla="*/ 472726 w 3521468"/>
                <a:gd name="connsiteY94" fmla="*/ 1216449 h 2533679"/>
                <a:gd name="connsiteX95" fmla="*/ 475862 w 3521468"/>
                <a:gd name="connsiteY95" fmla="*/ 1207349 h 2533679"/>
                <a:gd name="connsiteX96" fmla="*/ 493259 w 3521468"/>
                <a:gd name="connsiteY96" fmla="*/ 1179152 h 2533679"/>
                <a:gd name="connsiteX97" fmla="*/ 497786 w 3521468"/>
                <a:gd name="connsiteY97" fmla="*/ 1168803 h 2533679"/>
                <a:gd name="connsiteX98" fmla="*/ 531711 w 3521468"/>
                <a:gd name="connsiteY98" fmla="*/ 1115881 h 2533679"/>
                <a:gd name="connsiteX99" fmla="*/ 534308 w 3521468"/>
                <a:gd name="connsiteY99" fmla="*/ 1114954 h 2533679"/>
                <a:gd name="connsiteX100" fmla="*/ 536810 w 3521468"/>
                <a:gd name="connsiteY100" fmla="*/ 1106943 h 2533679"/>
                <a:gd name="connsiteX101" fmla="*/ 555310 w 3521468"/>
                <a:gd name="connsiteY101" fmla="*/ 1043474 h 2533679"/>
                <a:gd name="connsiteX102" fmla="*/ 561917 w 3521468"/>
                <a:gd name="connsiteY102" fmla="*/ 1020995 h 2533679"/>
                <a:gd name="connsiteX103" fmla="*/ 668954 w 3521468"/>
                <a:gd name="connsiteY103" fmla="*/ 859677 h 2533679"/>
                <a:gd name="connsiteX104" fmla="*/ 675561 w 3521468"/>
                <a:gd name="connsiteY104" fmla="*/ 850421 h 2533679"/>
                <a:gd name="connsiteX105" fmla="*/ 682168 w 3521468"/>
                <a:gd name="connsiteY105" fmla="*/ 842487 h 2533679"/>
                <a:gd name="connsiteX106" fmla="*/ 690097 w 3521468"/>
                <a:gd name="connsiteY106" fmla="*/ 833231 h 2533679"/>
                <a:gd name="connsiteX107" fmla="*/ 692739 w 3521468"/>
                <a:gd name="connsiteY107" fmla="*/ 822653 h 2533679"/>
                <a:gd name="connsiteX108" fmla="*/ 695383 w 3521468"/>
                <a:gd name="connsiteY108" fmla="*/ 813397 h 2533679"/>
                <a:gd name="connsiteX109" fmla="*/ 757490 w 3521468"/>
                <a:gd name="connsiteY109" fmla="*/ 727450 h 2533679"/>
                <a:gd name="connsiteX110" fmla="*/ 765419 w 3521468"/>
                <a:gd name="connsiteY110" fmla="*/ 720838 h 2533679"/>
                <a:gd name="connsiteX111" fmla="*/ 770705 w 3521468"/>
                <a:gd name="connsiteY111" fmla="*/ 714227 h 2533679"/>
                <a:gd name="connsiteX112" fmla="*/ 802419 w 3521468"/>
                <a:gd name="connsiteY112" fmla="*/ 673236 h 2533679"/>
                <a:gd name="connsiteX113" fmla="*/ 809027 w 3521468"/>
                <a:gd name="connsiteY113" fmla="*/ 666625 h 2533679"/>
                <a:gd name="connsiteX114" fmla="*/ 822241 w 3521468"/>
                <a:gd name="connsiteY114" fmla="*/ 653402 h 2533679"/>
                <a:gd name="connsiteX115" fmla="*/ 830169 w 3521468"/>
                <a:gd name="connsiteY115" fmla="*/ 644146 h 2533679"/>
                <a:gd name="connsiteX116" fmla="*/ 897563 w 3521468"/>
                <a:gd name="connsiteY116" fmla="*/ 547620 h 2533679"/>
                <a:gd name="connsiteX117" fmla="*/ 913420 w 3521468"/>
                <a:gd name="connsiteY117" fmla="*/ 531752 h 2533679"/>
                <a:gd name="connsiteX118" fmla="*/ 1012528 w 3521468"/>
                <a:gd name="connsiteY118" fmla="*/ 379690 h 2533679"/>
                <a:gd name="connsiteX119" fmla="*/ 1025743 w 3521468"/>
                <a:gd name="connsiteY119" fmla="*/ 365146 h 2533679"/>
                <a:gd name="connsiteX120" fmla="*/ 1116921 w 3521468"/>
                <a:gd name="connsiteY120" fmla="*/ 268620 h 2533679"/>
                <a:gd name="connsiteX121" fmla="*/ 1132779 w 3521468"/>
                <a:gd name="connsiteY121" fmla="*/ 256719 h 2533679"/>
                <a:gd name="connsiteX122" fmla="*/ 1245101 w 3521468"/>
                <a:gd name="connsiteY122" fmla="*/ 74245 h 2533679"/>
                <a:gd name="connsiteX123" fmla="*/ 1253030 w 3521468"/>
                <a:gd name="connsiteY123" fmla="*/ 63667 h 2533679"/>
                <a:gd name="connsiteX124" fmla="*/ 1278137 w 3521468"/>
                <a:gd name="connsiteY124" fmla="*/ 34577 h 2533679"/>
                <a:gd name="connsiteX125" fmla="*/ 1291352 w 3521468"/>
                <a:gd name="connsiteY125" fmla="*/ 21354 h 2533679"/>
                <a:gd name="connsiteX126" fmla="*/ 1322405 w 3521468"/>
                <a:gd name="connsiteY126" fmla="*/ 32 h 2533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3521468" h="2533679">
                  <a:moveTo>
                    <a:pt x="1322405" y="32"/>
                  </a:moveTo>
                  <a:cubicBezTo>
                    <a:pt x="1331986" y="-464"/>
                    <a:pt x="1340906" y="4825"/>
                    <a:pt x="1349495" y="13421"/>
                  </a:cubicBezTo>
                  <a:cubicBezTo>
                    <a:pt x="1353459" y="17387"/>
                    <a:pt x="1358745" y="22676"/>
                    <a:pt x="1362709" y="27965"/>
                  </a:cubicBezTo>
                  <a:cubicBezTo>
                    <a:pt x="1374602" y="57055"/>
                    <a:pt x="1386496" y="83501"/>
                    <a:pt x="1402352" y="109946"/>
                  </a:cubicBezTo>
                  <a:cubicBezTo>
                    <a:pt x="1403674" y="112591"/>
                    <a:pt x="1406317" y="116558"/>
                    <a:pt x="1407638" y="119202"/>
                  </a:cubicBezTo>
                  <a:cubicBezTo>
                    <a:pt x="1416888" y="135069"/>
                    <a:pt x="1434067" y="146970"/>
                    <a:pt x="1445960" y="161515"/>
                  </a:cubicBezTo>
                  <a:cubicBezTo>
                    <a:pt x="1448603" y="164160"/>
                    <a:pt x="1451246" y="166804"/>
                    <a:pt x="1452568" y="170771"/>
                  </a:cubicBezTo>
                  <a:cubicBezTo>
                    <a:pt x="1471068" y="186638"/>
                    <a:pt x="1476353" y="206473"/>
                    <a:pt x="1481639" y="227629"/>
                  </a:cubicBezTo>
                  <a:cubicBezTo>
                    <a:pt x="1481639" y="230274"/>
                    <a:pt x="1481639" y="232918"/>
                    <a:pt x="1481639" y="234240"/>
                  </a:cubicBezTo>
                  <a:cubicBezTo>
                    <a:pt x="1481639" y="236885"/>
                    <a:pt x="1480318" y="239529"/>
                    <a:pt x="1480318" y="242174"/>
                  </a:cubicBezTo>
                  <a:cubicBezTo>
                    <a:pt x="1486924" y="279198"/>
                    <a:pt x="1522603" y="299032"/>
                    <a:pt x="1533175" y="334733"/>
                  </a:cubicBezTo>
                  <a:cubicBezTo>
                    <a:pt x="1534496" y="337378"/>
                    <a:pt x="1535818" y="340023"/>
                    <a:pt x="1538461" y="342667"/>
                  </a:cubicBezTo>
                  <a:cubicBezTo>
                    <a:pt x="1543746" y="350601"/>
                    <a:pt x="1547711" y="359857"/>
                    <a:pt x="1551675" y="369112"/>
                  </a:cubicBezTo>
                  <a:cubicBezTo>
                    <a:pt x="1554318" y="375724"/>
                    <a:pt x="1556961" y="381013"/>
                    <a:pt x="1559604" y="386302"/>
                  </a:cubicBezTo>
                  <a:cubicBezTo>
                    <a:pt x="1570175" y="408781"/>
                    <a:pt x="1579425" y="432582"/>
                    <a:pt x="1589997" y="457705"/>
                  </a:cubicBezTo>
                  <a:cubicBezTo>
                    <a:pt x="1593962" y="464316"/>
                    <a:pt x="1597926" y="470928"/>
                    <a:pt x="1601890" y="477540"/>
                  </a:cubicBezTo>
                  <a:cubicBezTo>
                    <a:pt x="1612462" y="497374"/>
                    <a:pt x="1623033" y="517208"/>
                    <a:pt x="1636247" y="535719"/>
                  </a:cubicBezTo>
                  <a:cubicBezTo>
                    <a:pt x="1640212" y="539687"/>
                    <a:pt x="1645497" y="544976"/>
                    <a:pt x="1650784" y="550265"/>
                  </a:cubicBezTo>
                  <a:cubicBezTo>
                    <a:pt x="1660034" y="559521"/>
                    <a:pt x="1667962" y="568776"/>
                    <a:pt x="1675890" y="578032"/>
                  </a:cubicBezTo>
                  <a:cubicBezTo>
                    <a:pt x="1677212" y="580677"/>
                    <a:pt x="1679855" y="583321"/>
                    <a:pt x="1681177" y="585966"/>
                  </a:cubicBezTo>
                  <a:cubicBezTo>
                    <a:pt x="1686462" y="589933"/>
                    <a:pt x="1693069" y="595222"/>
                    <a:pt x="1698355" y="599189"/>
                  </a:cubicBezTo>
                  <a:cubicBezTo>
                    <a:pt x="1700998" y="601834"/>
                    <a:pt x="1703641" y="604478"/>
                    <a:pt x="1706284" y="607123"/>
                  </a:cubicBezTo>
                  <a:cubicBezTo>
                    <a:pt x="1707605" y="609767"/>
                    <a:pt x="1710248" y="611089"/>
                    <a:pt x="1712891" y="613734"/>
                  </a:cubicBezTo>
                  <a:cubicBezTo>
                    <a:pt x="1714212" y="616378"/>
                    <a:pt x="1716856" y="619023"/>
                    <a:pt x="1719498" y="621668"/>
                  </a:cubicBezTo>
                  <a:cubicBezTo>
                    <a:pt x="1737998" y="644146"/>
                    <a:pt x="1764427" y="663980"/>
                    <a:pt x="1776320" y="697037"/>
                  </a:cubicBezTo>
                  <a:cubicBezTo>
                    <a:pt x="1776320" y="701004"/>
                    <a:pt x="1777641" y="703648"/>
                    <a:pt x="1777641" y="706293"/>
                  </a:cubicBezTo>
                  <a:cubicBezTo>
                    <a:pt x="1778963" y="710260"/>
                    <a:pt x="1780284" y="712904"/>
                    <a:pt x="1782927" y="715549"/>
                  </a:cubicBezTo>
                  <a:cubicBezTo>
                    <a:pt x="1784249" y="718193"/>
                    <a:pt x="1785570" y="720838"/>
                    <a:pt x="1786891" y="722161"/>
                  </a:cubicBezTo>
                  <a:cubicBezTo>
                    <a:pt x="1792178" y="730094"/>
                    <a:pt x="1801428" y="735383"/>
                    <a:pt x="1813320" y="738028"/>
                  </a:cubicBezTo>
                  <a:cubicBezTo>
                    <a:pt x="1815963" y="740672"/>
                    <a:pt x="1818606" y="741995"/>
                    <a:pt x="1821249" y="741995"/>
                  </a:cubicBezTo>
                  <a:cubicBezTo>
                    <a:pt x="1822571" y="744639"/>
                    <a:pt x="1825213" y="747284"/>
                    <a:pt x="1826534" y="749928"/>
                  </a:cubicBezTo>
                  <a:cubicBezTo>
                    <a:pt x="1839749" y="765795"/>
                    <a:pt x="1850321" y="782985"/>
                    <a:pt x="1858249" y="801497"/>
                  </a:cubicBezTo>
                  <a:cubicBezTo>
                    <a:pt x="1860892" y="808108"/>
                    <a:pt x="1863535" y="813397"/>
                    <a:pt x="1866178" y="820009"/>
                  </a:cubicBezTo>
                  <a:cubicBezTo>
                    <a:pt x="1867499" y="839843"/>
                    <a:pt x="1876750" y="854388"/>
                    <a:pt x="1892606" y="864966"/>
                  </a:cubicBezTo>
                  <a:cubicBezTo>
                    <a:pt x="1934893" y="880833"/>
                    <a:pt x="1962643" y="912568"/>
                    <a:pt x="1985107" y="949592"/>
                  </a:cubicBezTo>
                  <a:cubicBezTo>
                    <a:pt x="1987750" y="954881"/>
                    <a:pt x="1991715" y="961493"/>
                    <a:pt x="1995679" y="966782"/>
                  </a:cubicBezTo>
                  <a:cubicBezTo>
                    <a:pt x="2000965" y="1011739"/>
                    <a:pt x="2019465" y="1039507"/>
                    <a:pt x="2047215" y="1061985"/>
                  </a:cubicBezTo>
                  <a:cubicBezTo>
                    <a:pt x="2052501" y="1065952"/>
                    <a:pt x="2057787" y="1069919"/>
                    <a:pt x="2064394" y="1073886"/>
                  </a:cubicBezTo>
                  <a:cubicBezTo>
                    <a:pt x="2068358" y="1076530"/>
                    <a:pt x="2072322" y="1079175"/>
                    <a:pt x="2074965" y="1081819"/>
                  </a:cubicBezTo>
                  <a:cubicBezTo>
                    <a:pt x="2091483" y="1091737"/>
                    <a:pt x="2111305" y="1096695"/>
                    <a:pt x="2128979" y="1104298"/>
                  </a:cubicBezTo>
                  <a:lnTo>
                    <a:pt x="2139785" y="1110696"/>
                  </a:lnTo>
                  <a:lnTo>
                    <a:pt x="2180237" y="1212402"/>
                  </a:lnTo>
                  <a:lnTo>
                    <a:pt x="2196064" y="1241815"/>
                  </a:lnTo>
                  <a:cubicBezTo>
                    <a:pt x="2201350" y="1247104"/>
                    <a:pt x="2205314" y="1252393"/>
                    <a:pt x="2210600" y="1256360"/>
                  </a:cubicBezTo>
                  <a:cubicBezTo>
                    <a:pt x="2230422" y="1270905"/>
                    <a:pt x="2246279" y="1292061"/>
                    <a:pt x="2248922" y="1317184"/>
                  </a:cubicBezTo>
                  <a:cubicBezTo>
                    <a:pt x="2248922" y="1322474"/>
                    <a:pt x="2248922" y="1327763"/>
                    <a:pt x="2250244" y="1333052"/>
                  </a:cubicBezTo>
                  <a:cubicBezTo>
                    <a:pt x="2252886" y="1352886"/>
                    <a:pt x="2262136" y="1371398"/>
                    <a:pt x="2281958" y="1384620"/>
                  </a:cubicBezTo>
                  <a:cubicBezTo>
                    <a:pt x="2295172" y="1392555"/>
                    <a:pt x="2309708" y="1401810"/>
                    <a:pt x="2322923" y="1409744"/>
                  </a:cubicBezTo>
                  <a:cubicBezTo>
                    <a:pt x="2329530" y="1413711"/>
                    <a:pt x="2336137" y="1419000"/>
                    <a:pt x="2344066" y="1422967"/>
                  </a:cubicBezTo>
                  <a:cubicBezTo>
                    <a:pt x="2420709" y="1477180"/>
                    <a:pt x="2472245" y="1553872"/>
                    <a:pt x="2529067" y="1630564"/>
                  </a:cubicBezTo>
                  <a:cubicBezTo>
                    <a:pt x="2559460" y="1667588"/>
                    <a:pt x="2616282" y="1657010"/>
                    <a:pt x="2641389" y="1698000"/>
                  </a:cubicBezTo>
                  <a:cubicBezTo>
                    <a:pt x="2651961" y="1723123"/>
                    <a:pt x="2657247" y="1754858"/>
                    <a:pt x="2678390" y="1774692"/>
                  </a:cubicBezTo>
                  <a:cubicBezTo>
                    <a:pt x="2687640" y="1785270"/>
                    <a:pt x="2703497" y="1785270"/>
                    <a:pt x="2714069" y="1790559"/>
                  </a:cubicBezTo>
                  <a:cubicBezTo>
                    <a:pt x="2883213" y="2011380"/>
                    <a:pt x="3062929" y="2212365"/>
                    <a:pt x="3312681" y="2326081"/>
                  </a:cubicBezTo>
                  <a:cubicBezTo>
                    <a:pt x="3315323" y="2328726"/>
                    <a:pt x="3319288" y="2331370"/>
                    <a:pt x="3323252" y="2335337"/>
                  </a:cubicBezTo>
                  <a:cubicBezTo>
                    <a:pt x="3409146" y="2413351"/>
                    <a:pt x="3487111" y="2487399"/>
                    <a:pt x="3521468" y="2533678"/>
                  </a:cubicBezTo>
                  <a:lnTo>
                    <a:pt x="2705748" y="2533678"/>
                  </a:lnTo>
                  <a:lnTo>
                    <a:pt x="1841054" y="2533678"/>
                  </a:lnTo>
                  <a:lnTo>
                    <a:pt x="461008" y="2533678"/>
                  </a:lnTo>
                  <a:lnTo>
                    <a:pt x="461007" y="2533679"/>
                  </a:lnTo>
                  <a:lnTo>
                    <a:pt x="0" y="2533679"/>
                  </a:lnTo>
                  <a:lnTo>
                    <a:pt x="0" y="1859613"/>
                  </a:lnTo>
                  <a:lnTo>
                    <a:pt x="12603" y="1848493"/>
                  </a:lnTo>
                  <a:cubicBezTo>
                    <a:pt x="16917" y="1842104"/>
                    <a:pt x="18592" y="1835572"/>
                    <a:pt x="21586" y="1829113"/>
                  </a:cubicBezTo>
                  <a:cubicBezTo>
                    <a:pt x="26326" y="1814802"/>
                    <a:pt x="30995" y="1801812"/>
                    <a:pt x="34487" y="1786109"/>
                  </a:cubicBezTo>
                  <a:cubicBezTo>
                    <a:pt x="36162" y="1779579"/>
                    <a:pt x="39155" y="1773118"/>
                    <a:pt x="42150" y="1766658"/>
                  </a:cubicBezTo>
                  <a:cubicBezTo>
                    <a:pt x="52523" y="1746030"/>
                    <a:pt x="68855" y="1737638"/>
                    <a:pt x="82973" y="1721184"/>
                  </a:cubicBezTo>
                  <a:cubicBezTo>
                    <a:pt x="88465" y="1717507"/>
                    <a:pt x="94027" y="1712509"/>
                    <a:pt x="100838" y="1708903"/>
                  </a:cubicBezTo>
                  <a:cubicBezTo>
                    <a:pt x="102300" y="1706333"/>
                    <a:pt x="105009" y="1705155"/>
                    <a:pt x="106400" y="1703906"/>
                  </a:cubicBezTo>
                  <a:cubicBezTo>
                    <a:pt x="109110" y="1702727"/>
                    <a:pt x="111891" y="1700228"/>
                    <a:pt x="113281" y="1698979"/>
                  </a:cubicBezTo>
                  <a:cubicBezTo>
                    <a:pt x="115992" y="1697801"/>
                    <a:pt x="117453" y="1695231"/>
                    <a:pt x="120234" y="1692732"/>
                  </a:cubicBezTo>
                  <a:cubicBezTo>
                    <a:pt x="121625" y="1691482"/>
                    <a:pt x="124406" y="1688984"/>
                    <a:pt x="125797" y="1687735"/>
                  </a:cubicBezTo>
                  <a:cubicBezTo>
                    <a:pt x="127330" y="1683845"/>
                    <a:pt x="128862" y="1679955"/>
                    <a:pt x="130395" y="1676064"/>
                  </a:cubicBezTo>
                  <a:cubicBezTo>
                    <a:pt x="131856" y="1673494"/>
                    <a:pt x="133388" y="1669604"/>
                    <a:pt x="134922" y="1665714"/>
                  </a:cubicBezTo>
                  <a:cubicBezTo>
                    <a:pt x="135064" y="1663074"/>
                    <a:pt x="136597" y="1659184"/>
                    <a:pt x="138058" y="1656614"/>
                  </a:cubicBezTo>
                  <a:cubicBezTo>
                    <a:pt x="139591" y="1652724"/>
                    <a:pt x="141052" y="1650154"/>
                    <a:pt x="141265" y="1646193"/>
                  </a:cubicBezTo>
                  <a:cubicBezTo>
                    <a:pt x="142797" y="1642303"/>
                    <a:pt x="143011" y="1638342"/>
                    <a:pt x="144544" y="1634452"/>
                  </a:cubicBezTo>
                  <a:cubicBezTo>
                    <a:pt x="144828" y="1629170"/>
                    <a:pt x="146431" y="1623959"/>
                    <a:pt x="149213" y="1621461"/>
                  </a:cubicBezTo>
                  <a:cubicBezTo>
                    <a:pt x="150745" y="1617570"/>
                    <a:pt x="153526" y="1615072"/>
                    <a:pt x="157627" y="1612644"/>
                  </a:cubicBezTo>
                  <a:cubicBezTo>
                    <a:pt x="169574" y="1611963"/>
                    <a:pt x="177775" y="1607107"/>
                    <a:pt x="183480" y="1599468"/>
                  </a:cubicBezTo>
                  <a:cubicBezTo>
                    <a:pt x="186261" y="1596970"/>
                    <a:pt x="187722" y="1594400"/>
                    <a:pt x="189255" y="1590510"/>
                  </a:cubicBezTo>
                  <a:cubicBezTo>
                    <a:pt x="190787" y="1586620"/>
                    <a:pt x="192249" y="1584050"/>
                    <a:pt x="192462" y="1580089"/>
                  </a:cubicBezTo>
                  <a:cubicBezTo>
                    <a:pt x="193994" y="1576199"/>
                    <a:pt x="195527" y="1572309"/>
                    <a:pt x="196989" y="1569739"/>
                  </a:cubicBezTo>
                  <a:cubicBezTo>
                    <a:pt x="201303" y="1563350"/>
                    <a:pt x="201800" y="1554108"/>
                    <a:pt x="207363" y="1549110"/>
                  </a:cubicBezTo>
                  <a:cubicBezTo>
                    <a:pt x="208824" y="1546541"/>
                    <a:pt x="210357" y="1542651"/>
                    <a:pt x="211819" y="1540081"/>
                  </a:cubicBezTo>
                  <a:cubicBezTo>
                    <a:pt x="221908" y="1524733"/>
                    <a:pt x="233245" y="1510777"/>
                    <a:pt x="247151" y="1498283"/>
                  </a:cubicBezTo>
                  <a:cubicBezTo>
                    <a:pt x="248683" y="1494393"/>
                    <a:pt x="251465" y="1491895"/>
                    <a:pt x="252926" y="1489325"/>
                  </a:cubicBezTo>
                  <a:cubicBezTo>
                    <a:pt x="261412" y="1479188"/>
                    <a:pt x="269897" y="1469050"/>
                    <a:pt x="279702" y="1458985"/>
                  </a:cubicBezTo>
                  <a:cubicBezTo>
                    <a:pt x="281163" y="1456415"/>
                    <a:pt x="284016" y="1452596"/>
                    <a:pt x="285477" y="1450026"/>
                  </a:cubicBezTo>
                  <a:cubicBezTo>
                    <a:pt x="314070" y="1410515"/>
                    <a:pt x="345160" y="1373786"/>
                    <a:pt x="381457" y="1338661"/>
                  </a:cubicBezTo>
                  <a:cubicBezTo>
                    <a:pt x="385699" y="1333593"/>
                    <a:pt x="389871" y="1329845"/>
                    <a:pt x="395434" y="1324847"/>
                  </a:cubicBezTo>
                  <a:lnTo>
                    <a:pt x="450176" y="1269667"/>
                  </a:lnTo>
                  <a:lnTo>
                    <a:pt x="453900" y="1263834"/>
                  </a:lnTo>
                  <a:lnTo>
                    <a:pt x="459074" y="1248819"/>
                  </a:lnTo>
                  <a:cubicBezTo>
                    <a:pt x="463601" y="1238470"/>
                    <a:pt x="466809" y="1228049"/>
                    <a:pt x="472726" y="1216449"/>
                  </a:cubicBezTo>
                  <a:cubicBezTo>
                    <a:pt x="472939" y="1212488"/>
                    <a:pt x="474400" y="1209919"/>
                    <a:pt x="475862" y="1207349"/>
                  </a:cubicBezTo>
                  <a:cubicBezTo>
                    <a:pt x="482957" y="1198461"/>
                    <a:pt x="488803" y="1188182"/>
                    <a:pt x="493259" y="1179152"/>
                  </a:cubicBezTo>
                  <a:cubicBezTo>
                    <a:pt x="494791" y="1175263"/>
                    <a:pt x="496325" y="1171372"/>
                    <a:pt x="497786" y="1168803"/>
                  </a:cubicBezTo>
                  <a:cubicBezTo>
                    <a:pt x="512280" y="1157665"/>
                    <a:pt x="517303" y="1128885"/>
                    <a:pt x="531711" y="1115881"/>
                  </a:cubicBezTo>
                  <a:lnTo>
                    <a:pt x="534308" y="1114954"/>
                  </a:lnTo>
                  <a:lnTo>
                    <a:pt x="536810" y="1106943"/>
                  </a:lnTo>
                  <a:cubicBezTo>
                    <a:pt x="543417" y="1085787"/>
                    <a:pt x="548703" y="1064630"/>
                    <a:pt x="555310" y="1043474"/>
                  </a:cubicBezTo>
                  <a:cubicBezTo>
                    <a:pt x="557953" y="1036862"/>
                    <a:pt x="559274" y="1028929"/>
                    <a:pt x="561917" y="1020995"/>
                  </a:cubicBezTo>
                  <a:cubicBezTo>
                    <a:pt x="581739" y="957525"/>
                    <a:pt x="643846" y="921824"/>
                    <a:pt x="668954" y="859677"/>
                  </a:cubicBezTo>
                  <a:cubicBezTo>
                    <a:pt x="671596" y="857033"/>
                    <a:pt x="672918" y="854388"/>
                    <a:pt x="675561" y="850421"/>
                  </a:cubicBezTo>
                  <a:cubicBezTo>
                    <a:pt x="678204" y="847777"/>
                    <a:pt x="679525" y="845132"/>
                    <a:pt x="682168" y="842487"/>
                  </a:cubicBezTo>
                  <a:cubicBezTo>
                    <a:pt x="684811" y="838521"/>
                    <a:pt x="687454" y="835876"/>
                    <a:pt x="690097" y="833231"/>
                  </a:cubicBezTo>
                  <a:cubicBezTo>
                    <a:pt x="690097" y="829265"/>
                    <a:pt x="691418" y="826620"/>
                    <a:pt x="692739" y="822653"/>
                  </a:cubicBezTo>
                  <a:cubicBezTo>
                    <a:pt x="694062" y="820009"/>
                    <a:pt x="695383" y="817364"/>
                    <a:pt x="695383" y="813397"/>
                  </a:cubicBezTo>
                  <a:cubicBezTo>
                    <a:pt x="695383" y="767118"/>
                    <a:pt x="720490" y="745961"/>
                    <a:pt x="757490" y="727450"/>
                  </a:cubicBezTo>
                  <a:cubicBezTo>
                    <a:pt x="760133" y="726127"/>
                    <a:pt x="762776" y="723482"/>
                    <a:pt x="765419" y="720838"/>
                  </a:cubicBezTo>
                  <a:cubicBezTo>
                    <a:pt x="766740" y="719516"/>
                    <a:pt x="768061" y="716871"/>
                    <a:pt x="770705" y="714227"/>
                  </a:cubicBezTo>
                  <a:cubicBezTo>
                    <a:pt x="779955" y="701004"/>
                    <a:pt x="790526" y="686459"/>
                    <a:pt x="802419" y="673236"/>
                  </a:cubicBezTo>
                  <a:cubicBezTo>
                    <a:pt x="805062" y="670592"/>
                    <a:pt x="806383" y="669270"/>
                    <a:pt x="809027" y="666625"/>
                  </a:cubicBezTo>
                  <a:cubicBezTo>
                    <a:pt x="812991" y="661335"/>
                    <a:pt x="818277" y="657369"/>
                    <a:pt x="822241" y="653402"/>
                  </a:cubicBezTo>
                  <a:cubicBezTo>
                    <a:pt x="824884" y="650757"/>
                    <a:pt x="827527" y="648113"/>
                    <a:pt x="830169" y="644146"/>
                  </a:cubicBezTo>
                  <a:cubicBezTo>
                    <a:pt x="853955" y="613734"/>
                    <a:pt x="877741" y="581999"/>
                    <a:pt x="897563" y="547620"/>
                  </a:cubicBezTo>
                  <a:cubicBezTo>
                    <a:pt x="902849" y="542331"/>
                    <a:pt x="908134" y="537042"/>
                    <a:pt x="913420" y="531752"/>
                  </a:cubicBezTo>
                  <a:cubicBezTo>
                    <a:pt x="955706" y="488118"/>
                    <a:pt x="992706" y="443160"/>
                    <a:pt x="1012528" y="379690"/>
                  </a:cubicBezTo>
                  <a:cubicBezTo>
                    <a:pt x="1016492" y="375724"/>
                    <a:pt x="1020457" y="370435"/>
                    <a:pt x="1025743" y="365146"/>
                  </a:cubicBezTo>
                  <a:cubicBezTo>
                    <a:pt x="1054814" y="330767"/>
                    <a:pt x="1083886" y="297710"/>
                    <a:pt x="1116921" y="268620"/>
                  </a:cubicBezTo>
                  <a:cubicBezTo>
                    <a:pt x="1122208" y="264653"/>
                    <a:pt x="1128815" y="260686"/>
                    <a:pt x="1132779" y="256719"/>
                  </a:cubicBezTo>
                  <a:cubicBezTo>
                    <a:pt x="1193565" y="211762"/>
                    <a:pt x="1204137" y="135069"/>
                    <a:pt x="1245101" y="74245"/>
                  </a:cubicBezTo>
                  <a:cubicBezTo>
                    <a:pt x="1247744" y="70278"/>
                    <a:pt x="1250387" y="67633"/>
                    <a:pt x="1253030" y="63667"/>
                  </a:cubicBezTo>
                  <a:cubicBezTo>
                    <a:pt x="1260958" y="53089"/>
                    <a:pt x="1268887" y="43833"/>
                    <a:pt x="1278137" y="34577"/>
                  </a:cubicBezTo>
                  <a:cubicBezTo>
                    <a:pt x="1282102" y="30610"/>
                    <a:pt x="1286066" y="25321"/>
                    <a:pt x="1291352" y="21354"/>
                  </a:cubicBezTo>
                  <a:cubicBezTo>
                    <a:pt x="1302584" y="6809"/>
                    <a:pt x="1312825" y="528"/>
                    <a:pt x="1322405" y="32"/>
                  </a:cubicBezTo>
                  <a:close/>
                </a:path>
              </a:pathLst>
            </a:custGeom>
            <a:solidFill>
              <a:srgbClr val="7623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2" name="Freeform 8">
              <a:extLst>
                <a:ext uri="{FF2B5EF4-FFF2-40B4-BE49-F238E27FC236}">
                  <a16:creationId xmlns:a16="http://schemas.microsoft.com/office/drawing/2014/main" id="{EBA250DC-3D68-4A2B-B743-823B4C872D2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666961" y="3757679"/>
              <a:ext cx="1089291" cy="830147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3" name="Group 732">
            <a:extLst>
              <a:ext uri="{FF2B5EF4-FFF2-40B4-BE49-F238E27FC236}">
                <a16:creationId xmlns:a16="http://schemas.microsoft.com/office/drawing/2014/main" id="{431BD0FF-C6F1-4C27-94EA-90BB43C0606F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1643603" y="4227612"/>
            <a:ext cx="3759320" cy="2378412"/>
            <a:chOff x="1429228" y="2109748"/>
            <a:chExt cx="5993229" cy="3791739"/>
          </a:xfrm>
          <a:solidFill>
            <a:srgbClr val="A6192E"/>
          </a:solidFill>
        </p:grpSpPr>
        <p:sp>
          <p:nvSpPr>
            <p:cNvPr id="734" name="Freeform: Shape 733">
              <a:extLst>
                <a:ext uri="{FF2B5EF4-FFF2-40B4-BE49-F238E27FC236}">
                  <a16:creationId xmlns:a16="http://schemas.microsoft.com/office/drawing/2014/main" id="{F3F1CE51-6F11-4FD8-AADC-2E293ECD6B64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5" name="Freeform 8">
              <a:extLst>
                <a:ext uri="{FF2B5EF4-FFF2-40B4-BE49-F238E27FC236}">
                  <a16:creationId xmlns:a16="http://schemas.microsoft.com/office/drawing/2014/main" id="{661F1E7D-A844-4CA5-969F-CFB9A6ACC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6" name="Group 735">
            <a:extLst>
              <a:ext uri="{FF2B5EF4-FFF2-40B4-BE49-F238E27FC236}">
                <a16:creationId xmlns:a16="http://schemas.microsoft.com/office/drawing/2014/main" id="{653B706B-5687-412D-B1A1-4348186514EA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3895422" y="4442723"/>
            <a:ext cx="3440733" cy="2176853"/>
            <a:chOff x="1429228" y="2109748"/>
            <a:chExt cx="5993229" cy="3791739"/>
          </a:xfrm>
          <a:solidFill>
            <a:srgbClr val="C6007E"/>
          </a:solidFill>
        </p:grpSpPr>
        <p:sp>
          <p:nvSpPr>
            <p:cNvPr id="737" name="Freeform: Shape 736">
              <a:extLst>
                <a:ext uri="{FF2B5EF4-FFF2-40B4-BE49-F238E27FC236}">
                  <a16:creationId xmlns:a16="http://schemas.microsoft.com/office/drawing/2014/main" id="{E3FFCA25-1EEA-4EF7-958F-37A7BF03464F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38" name="Freeform 8">
              <a:extLst>
                <a:ext uri="{FF2B5EF4-FFF2-40B4-BE49-F238E27FC236}">
                  <a16:creationId xmlns:a16="http://schemas.microsoft.com/office/drawing/2014/main" id="{8DC3D064-7C32-47ED-991E-24770D9C63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5EA21301-DE9A-4ACD-8433-2924CA385FC4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6133400" y="4630730"/>
            <a:ext cx="3122146" cy="1975294"/>
            <a:chOff x="1429228" y="2109748"/>
            <a:chExt cx="5993229" cy="3791739"/>
          </a:xfrm>
          <a:solidFill>
            <a:srgbClr val="80225F"/>
          </a:solidFill>
        </p:grpSpPr>
        <p:sp>
          <p:nvSpPr>
            <p:cNvPr id="740" name="Freeform: Shape 739">
              <a:extLst>
                <a:ext uri="{FF2B5EF4-FFF2-40B4-BE49-F238E27FC236}">
                  <a16:creationId xmlns:a16="http://schemas.microsoft.com/office/drawing/2014/main" id="{277308EB-FBDA-43AB-9D3A-320BE1861675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41" name="Freeform 8">
              <a:extLst>
                <a:ext uri="{FF2B5EF4-FFF2-40B4-BE49-F238E27FC236}">
                  <a16:creationId xmlns:a16="http://schemas.microsoft.com/office/drawing/2014/main" id="{59BBE360-CEB3-4EAC-A3E9-3CABB291B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42" name="Group 741">
            <a:extLst>
              <a:ext uri="{FF2B5EF4-FFF2-40B4-BE49-F238E27FC236}">
                <a16:creationId xmlns:a16="http://schemas.microsoft.com/office/drawing/2014/main" id="{C4233E2B-3456-4817-AA80-DB9C72FCC86C}"/>
              </a:ext>
            </a:extLst>
          </p:cNvPr>
          <p:cNvGrpSpPr/>
          <p:nvPr/>
        </p:nvGrpSpPr>
        <p:grpSpPr>
          <a:xfrm>
            <a:off x="1338675" y="2546401"/>
            <a:ext cx="1988949" cy="514787"/>
            <a:chOff x="270023" y="1671305"/>
            <a:chExt cx="2279585" cy="519935"/>
          </a:xfrm>
        </p:grpSpPr>
        <p:sp>
          <p:nvSpPr>
            <p:cNvPr id="743" name="TextBox 742">
              <a:extLst>
                <a:ext uri="{FF2B5EF4-FFF2-40B4-BE49-F238E27FC236}">
                  <a16:creationId xmlns:a16="http://schemas.microsoft.com/office/drawing/2014/main" id="{8FE70267-1A2A-456C-9E90-A9170611A6CE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Weeks 2-3</a:t>
              </a:r>
            </a:p>
          </p:txBody>
        </p:sp>
        <p:sp>
          <p:nvSpPr>
            <p:cNvPr id="744" name="TextBox 743">
              <a:extLst>
                <a:ext uri="{FF2B5EF4-FFF2-40B4-BE49-F238E27FC236}">
                  <a16:creationId xmlns:a16="http://schemas.microsoft.com/office/drawing/2014/main" id="{095713FD-5CF3-46D3-92B4-E14031FBF077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Literature review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5" name="Group 744">
            <a:extLst>
              <a:ext uri="{FF2B5EF4-FFF2-40B4-BE49-F238E27FC236}">
                <a16:creationId xmlns:a16="http://schemas.microsoft.com/office/drawing/2014/main" id="{682E1947-EC83-4263-954F-B2FAFE9193B3}"/>
              </a:ext>
            </a:extLst>
          </p:cNvPr>
          <p:cNvGrpSpPr/>
          <p:nvPr/>
        </p:nvGrpSpPr>
        <p:grpSpPr>
          <a:xfrm>
            <a:off x="3413975" y="2535434"/>
            <a:ext cx="2009811" cy="525753"/>
            <a:chOff x="246113" y="1660229"/>
            <a:chExt cx="2303495" cy="531011"/>
          </a:xfrm>
        </p:grpSpPr>
        <p:sp>
          <p:nvSpPr>
            <p:cNvPr id="746" name="TextBox 745">
              <a:extLst>
                <a:ext uri="{FF2B5EF4-FFF2-40B4-BE49-F238E27FC236}">
                  <a16:creationId xmlns:a16="http://schemas.microsoft.com/office/drawing/2014/main" id="{B18FC9B8-3D9B-4384-9F2D-88428F849199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Weeks 3-4</a:t>
              </a:r>
            </a:p>
          </p:txBody>
        </p:sp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556EF235-015B-48E4-94DF-E6C027056296}"/>
                </a:ext>
              </a:extLst>
            </p:cNvPr>
            <p:cNvSpPr txBox="1"/>
            <p:nvPr/>
          </p:nvSpPr>
          <p:spPr>
            <a:xfrm>
              <a:off x="246113" y="1660229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Outlining 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48" name="Group 747">
            <a:extLst>
              <a:ext uri="{FF2B5EF4-FFF2-40B4-BE49-F238E27FC236}">
                <a16:creationId xmlns:a16="http://schemas.microsoft.com/office/drawing/2014/main" id="{3D458A79-0C17-4361-83BA-5DD4B1117307}"/>
              </a:ext>
            </a:extLst>
          </p:cNvPr>
          <p:cNvGrpSpPr/>
          <p:nvPr/>
        </p:nvGrpSpPr>
        <p:grpSpPr>
          <a:xfrm>
            <a:off x="5530998" y="2546401"/>
            <a:ext cx="1988949" cy="514787"/>
            <a:chOff x="270023" y="1671305"/>
            <a:chExt cx="2279585" cy="519935"/>
          </a:xfrm>
        </p:grpSpPr>
        <p:sp>
          <p:nvSpPr>
            <p:cNvPr id="749" name="TextBox 748">
              <a:extLst>
                <a:ext uri="{FF2B5EF4-FFF2-40B4-BE49-F238E27FC236}">
                  <a16:creationId xmlns:a16="http://schemas.microsoft.com/office/drawing/2014/main" id="{6F1E5C7C-D86A-46B0-841D-0E22FB2FA836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Week 5-6</a:t>
              </a:r>
            </a:p>
          </p:txBody>
        </p: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873E9168-2096-40D6-B0A6-C1E066676DE0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1</a:t>
              </a:r>
              <a:r>
                <a:rPr lang="en-US" altLang="ko-KR" sz="1400" b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st</a:t>
              </a: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 draft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751" name="Group 750">
            <a:extLst>
              <a:ext uri="{FF2B5EF4-FFF2-40B4-BE49-F238E27FC236}">
                <a16:creationId xmlns:a16="http://schemas.microsoft.com/office/drawing/2014/main" id="{2FAA0A49-D8CD-4CCE-86ED-27737D4AD97A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8374452" y="4832291"/>
            <a:ext cx="2803560" cy="1773733"/>
            <a:chOff x="1429228" y="2109748"/>
            <a:chExt cx="5993229" cy="3791739"/>
          </a:xfrm>
        </p:grpSpPr>
        <p:sp>
          <p:nvSpPr>
            <p:cNvPr id="752" name="Freeform: Shape 751">
              <a:extLst>
                <a:ext uri="{FF2B5EF4-FFF2-40B4-BE49-F238E27FC236}">
                  <a16:creationId xmlns:a16="http://schemas.microsoft.com/office/drawing/2014/main" id="{A77D984C-8D25-4787-884C-97F0FF16D02B}"/>
                </a:ext>
              </a:extLst>
            </p:cNvPr>
            <p:cNvSpPr/>
            <p:nvPr/>
          </p:nvSpPr>
          <p:spPr>
            <a:xfrm flipH="1">
              <a:off x="1429228" y="2175476"/>
              <a:ext cx="5993229" cy="3726011"/>
            </a:xfrm>
            <a:custGeom>
              <a:avLst/>
              <a:gdLst>
                <a:gd name="connsiteX0" fmla="*/ 2759302 w 5993229"/>
                <a:gd name="connsiteY0" fmla="*/ 47 h 3726011"/>
                <a:gd name="connsiteX1" fmla="*/ 2713635 w 5993229"/>
                <a:gd name="connsiteY1" fmla="*/ 31403 h 3726011"/>
                <a:gd name="connsiteX2" fmla="*/ 2694202 w 5993229"/>
                <a:gd name="connsiteY2" fmla="*/ 50848 h 3726011"/>
                <a:gd name="connsiteX3" fmla="*/ 2657279 w 5993229"/>
                <a:gd name="connsiteY3" fmla="*/ 93628 h 3726011"/>
                <a:gd name="connsiteX4" fmla="*/ 2645619 w 5993229"/>
                <a:gd name="connsiteY4" fmla="*/ 109184 h 3726011"/>
                <a:gd name="connsiteX5" fmla="*/ 2480439 w 5993229"/>
                <a:gd name="connsiteY5" fmla="*/ 377529 h 3726011"/>
                <a:gd name="connsiteX6" fmla="*/ 2457119 w 5993229"/>
                <a:gd name="connsiteY6" fmla="*/ 395030 h 3726011"/>
                <a:gd name="connsiteX7" fmla="*/ 2323032 w 5993229"/>
                <a:gd name="connsiteY7" fmla="*/ 536981 h 3726011"/>
                <a:gd name="connsiteX8" fmla="*/ 2303599 w 5993229"/>
                <a:gd name="connsiteY8" fmla="*/ 558370 h 3726011"/>
                <a:gd name="connsiteX9" fmla="*/ 2157851 w 5993229"/>
                <a:gd name="connsiteY9" fmla="*/ 781991 h 3726011"/>
                <a:gd name="connsiteX10" fmla="*/ 2134532 w 5993229"/>
                <a:gd name="connsiteY10" fmla="*/ 805326 h 3726011"/>
                <a:gd name="connsiteX11" fmla="*/ 2035423 w 5993229"/>
                <a:gd name="connsiteY11" fmla="*/ 947277 h 3726011"/>
                <a:gd name="connsiteX12" fmla="*/ 2023764 w 5993229"/>
                <a:gd name="connsiteY12" fmla="*/ 960888 h 3726011"/>
                <a:gd name="connsiteX13" fmla="*/ 2004331 w 5993229"/>
                <a:gd name="connsiteY13" fmla="*/ 980334 h 3726011"/>
                <a:gd name="connsiteX14" fmla="*/ 1994614 w 5993229"/>
                <a:gd name="connsiteY14" fmla="*/ 990056 h 3726011"/>
                <a:gd name="connsiteX15" fmla="*/ 1947975 w 5993229"/>
                <a:gd name="connsiteY15" fmla="*/ 1050337 h 3726011"/>
                <a:gd name="connsiteX16" fmla="*/ 1940202 w 5993229"/>
                <a:gd name="connsiteY16" fmla="*/ 1060059 h 3726011"/>
                <a:gd name="connsiteX17" fmla="*/ 1928542 w 5993229"/>
                <a:gd name="connsiteY17" fmla="*/ 1069782 h 3726011"/>
                <a:gd name="connsiteX18" fmla="*/ 1837207 w 5993229"/>
                <a:gd name="connsiteY18" fmla="*/ 1196176 h 3726011"/>
                <a:gd name="connsiteX19" fmla="*/ 1833320 w 5993229"/>
                <a:gd name="connsiteY19" fmla="*/ 1209788 h 3726011"/>
                <a:gd name="connsiteX20" fmla="*/ 1829434 w 5993229"/>
                <a:gd name="connsiteY20" fmla="*/ 1225344 h 3726011"/>
                <a:gd name="connsiteX21" fmla="*/ 1817774 w 5993229"/>
                <a:gd name="connsiteY21" fmla="*/ 1238956 h 3726011"/>
                <a:gd name="connsiteX22" fmla="*/ 1808057 w 5993229"/>
                <a:gd name="connsiteY22" fmla="*/ 1250623 h 3726011"/>
                <a:gd name="connsiteX23" fmla="*/ 1798341 w 5993229"/>
                <a:gd name="connsiteY23" fmla="*/ 1264235 h 3726011"/>
                <a:gd name="connsiteX24" fmla="*/ 1640934 w 5993229"/>
                <a:gd name="connsiteY24" fmla="*/ 1501468 h 3726011"/>
                <a:gd name="connsiteX25" fmla="*/ 1631217 w 5993229"/>
                <a:gd name="connsiteY25" fmla="*/ 1534525 h 3726011"/>
                <a:gd name="connsiteX26" fmla="*/ 1604011 w 5993229"/>
                <a:gd name="connsiteY26" fmla="*/ 1627862 h 3726011"/>
                <a:gd name="connsiteX27" fmla="*/ 1600332 w 5993229"/>
                <a:gd name="connsiteY27" fmla="*/ 1639644 h 3726011"/>
                <a:gd name="connsiteX28" fmla="*/ 1596513 w 5993229"/>
                <a:gd name="connsiteY28" fmla="*/ 1641007 h 3726011"/>
                <a:gd name="connsiteX29" fmla="*/ 1546623 w 5993229"/>
                <a:gd name="connsiteY29" fmla="*/ 1718833 h 3726011"/>
                <a:gd name="connsiteX30" fmla="*/ 1539966 w 5993229"/>
                <a:gd name="connsiteY30" fmla="*/ 1734053 h 3726011"/>
                <a:gd name="connsiteX31" fmla="*/ 1514381 w 5993229"/>
                <a:gd name="connsiteY31" fmla="*/ 1775519 h 3726011"/>
                <a:gd name="connsiteX32" fmla="*/ 1509770 w 5993229"/>
                <a:gd name="connsiteY32" fmla="*/ 1788902 h 3726011"/>
                <a:gd name="connsiteX33" fmla="*/ 1489693 w 5993229"/>
                <a:gd name="connsiteY33" fmla="*/ 1836505 h 3726011"/>
                <a:gd name="connsiteX34" fmla="*/ 1482084 w 5993229"/>
                <a:gd name="connsiteY34" fmla="*/ 1858585 h 3726011"/>
                <a:gd name="connsiteX35" fmla="*/ 1476608 w 5993229"/>
                <a:gd name="connsiteY35" fmla="*/ 1867163 h 3726011"/>
                <a:gd name="connsiteX36" fmla="*/ 1396104 w 5993229"/>
                <a:gd name="connsiteY36" fmla="*/ 1948311 h 3726011"/>
                <a:gd name="connsiteX37" fmla="*/ 1375550 w 5993229"/>
                <a:gd name="connsiteY37" fmla="*/ 1968626 h 3726011"/>
                <a:gd name="connsiteX38" fmla="*/ 1234403 w 5993229"/>
                <a:gd name="connsiteY38" fmla="*/ 2132398 h 3726011"/>
                <a:gd name="connsiteX39" fmla="*/ 1225910 w 5993229"/>
                <a:gd name="connsiteY39" fmla="*/ 2145573 h 3726011"/>
                <a:gd name="connsiteX40" fmla="*/ 1186533 w 5993229"/>
                <a:gd name="connsiteY40" fmla="*/ 2190191 h 3726011"/>
                <a:gd name="connsiteX41" fmla="*/ 1178040 w 5993229"/>
                <a:gd name="connsiteY41" fmla="*/ 2203364 h 3726011"/>
                <a:gd name="connsiteX42" fmla="*/ 1126081 w 5993229"/>
                <a:gd name="connsiteY42" fmla="*/ 2264832 h 3726011"/>
                <a:gd name="connsiteX43" fmla="*/ 1119528 w 5993229"/>
                <a:gd name="connsiteY43" fmla="*/ 2278111 h 3726011"/>
                <a:gd name="connsiteX44" fmla="*/ 1104273 w 5993229"/>
                <a:gd name="connsiteY44" fmla="*/ 2308447 h 3726011"/>
                <a:gd name="connsiteX45" fmla="*/ 1097616 w 5993229"/>
                <a:gd name="connsiteY45" fmla="*/ 2323668 h 3726011"/>
                <a:gd name="connsiteX46" fmla="*/ 1092899 w 5993229"/>
                <a:gd name="connsiteY46" fmla="*/ 2338993 h 3726011"/>
                <a:gd name="connsiteX47" fmla="*/ 1084406 w 5993229"/>
                <a:gd name="connsiteY47" fmla="*/ 2352167 h 3726011"/>
                <a:gd name="connsiteX48" fmla="*/ 1046387 w 5993229"/>
                <a:gd name="connsiteY48" fmla="*/ 2371543 h 3726011"/>
                <a:gd name="connsiteX49" fmla="*/ 1034013 w 5993229"/>
                <a:gd name="connsiteY49" fmla="*/ 2384509 h 3726011"/>
                <a:gd name="connsiteX50" fmla="*/ 1027147 w 5993229"/>
                <a:gd name="connsiteY50" fmla="*/ 2403613 h 3726011"/>
                <a:gd name="connsiteX51" fmla="*/ 1022326 w 5993229"/>
                <a:gd name="connsiteY51" fmla="*/ 2420880 h 3726011"/>
                <a:gd name="connsiteX52" fmla="*/ 1017609 w 5993229"/>
                <a:gd name="connsiteY52" fmla="*/ 2436205 h 3726011"/>
                <a:gd name="connsiteX53" fmla="*/ 1012997 w 5993229"/>
                <a:gd name="connsiteY53" fmla="*/ 2449588 h 3726011"/>
                <a:gd name="connsiteX54" fmla="*/ 1006340 w 5993229"/>
                <a:gd name="connsiteY54" fmla="*/ 2464808 h 3726011"/>
                <a:gd name="connsiteX55" fmla="*/ 999578 w 5993229"/>
                <a:gd name="connsiteY55" fmla="*/ 2481971 h 3726011"/>
                <a:gd name="connsiteX56" fmla="*/ 991398 w 5993229"/>
                <a:gd name="connsiteY56" fmla="*/ 2489320 h 3726011"/>
                <a:gd name="connsiteX57" fmla="*/ 981173 w 5993229"/>
                <a:gd name="connsiteY57" fmla="*/ 2498507 h 3726011"/>
                <a:gd name="connsiteX58" fmla="*/ 971053 w 5993229"/>
                <a:gd name="connsiteY58" fmla="*/ 2505752 h 3726011"/>
                <a:gd name="connsiteX59" fmla="*/ 962874 w 5993229"/>
                <a:gd name="connsiteY59" fmla="*/ 2513101 h 3726011"/>
                <a:gd name="connsiteX60" fmla="*/ 936602 w 5993229"/>
                <a:gd name="connsiteY60" fmla="*/ 2531161 h 3726011"/>
                <a:gd name="connsiteX61" fmla="*/ 876567 w 5993229"/>
                <a:gd name="connsiteY61" fmla="*/ 2598035 h 3726011"/>
                <a:gd name="connsiteX62" fmla="*/ 865298 w 5993229"/>
                <a:gd name="connsiteY62" fmla="*/ 2626639 h 3726011"/>
                <a:gd name="connsiteX63" fmla="*/ 846326 w 5993229"/>
                <a:gd name="connsiteY63" fmla="*/ 2689881 h 3726011"/>
                <a:gd name="connsiteX64" fmla="*/ 833116 w 5993229"/>
                <a:gd name="connsiteY64" fmla="*/ 2718381 h 3726011"/>
                <a:gd name="connsiteX65" fmla="*/ 718704 w 5993229"/>
                <a:gd name="connsiteY65" fmla="*/ 2819329 h 3726011"/>
                <a:gd name="connsiteX66" fmla="*/ 699986 w 5993229"/>
                <a:gd name="connsiteY66" fmla="*/ 2841690 h 3726011"/>
                <a:gd name="connsiteX67" fmla="*/ 681163 w 5993229"/>
                <a:gd name="connsiteY67" fmla="*/ 2865993 h 3726011"/>
                <a:gd name="connsiteX68" fmla="*/ 658355 w 5993229"/>
                <a:gd name="connsiteY68" fmla="*/ 2892029 h 3726011"/>
                <a:gd name="connsiteX69" fmla="*/ 524553 w 5993229"/>
                <a:gd name="connsiteY69" fmla="*/ 3063985 h 3726011"/>
                <a:gd name="connsiteX70" fmla="*/ 524717 w 5993229"/>
                <a:gd name="connsiteY70" fmla="*/ 3097099 h 3726011"/>
                <a:gd name="connsiteX71" fmla="*/ 507824 w 5993229"/>
                <a:gd name="connsiteY71" fmla="*/ 3130756 h 3726011"/>
                <a:gd name="connsiteX72" fmla="*/ 486019 w 5993229"/>
                <a:gd name="connsiteY72" fmla="*/ 3151949 h 3726011"/>
                <a:gd name="connsiteX73" fmla="*/ 428630 w 5993229"/>
                <a:gd name="connsiteY73" fmla="*/ 3180401 h 3726011"/>
                <a:gd name="connsiteX74" fmla="*/ 412263 w 5993229"/>
                <a:gd name="connsiteY74" fmla="*/ 3186507 h 3726011"/>
                <a:gd name="connsiteX75" fmla="*/ 402080 w 5993229"/>
                <a:gd name="connsiteY75" fmla="*/ 3193563 h 3726011"/>
                <a:gd name="connsiteX76" fmla="*/ 387541 w 5993229"/>
                <a:gd name="connsiteY76" fmla="*/ 3200771 h 3726011"/>
                <a:gd name="connsiteX77" fmla="*/ 380176 w 5993229"/>
                <a:gd name="connsiteY77" fmla="*/ 3208742 h 3726011"/>
                <a:gd name="connsiteX78" fmla="*/ 372465 w 5993229"/>
                <a:gd name="connsiteY78" fmla="*/ 3214086 h 3726011"/>
                <a:gd name="connsiteX79" fmla="*/ 366841 w 5993229"/>
                <a:gd name="connsiteY79" fmla="*/ 3221521 h 3726011"/>
                <a:gd name="connsiteX80" fmla="*/ 351737 w 5993229"/>
                <a:gd name="connsiteY80" fmla="*/ 3232100 h 3726011"/>
                <a:gd name="connsiteX81" fmla="*/ 141861 w 5993229"/>
                <a:gd name="connsiteY81" fmla="*/ 3545170 h 3726011"/>
                <a:gd name="connsiteX82" fmla="*/ 124371 w 5993229"/>
                <a:gd name="connsiteY82" fmla="*/ 3570449 h 3726011"/>
                <a:gd name="connsiteX83" fmla="*/ 101051 w 5993229"/>
                <a:gd name="connsiteY83" fmla="*/ 3595728 h 3726011"/>
                <a:gd name="connsiteX84" fmla="*/ 0 w 5993229"/>
                <a:gd name="connsiteY84" fmla="*/ 3722122 h 3726011"/>
                <a:gd name="connsiteX85" fmla="*/ 235139 w 5993229"/>
                <a:gd name="connsiteY85" fmla="*/ 3726011 h 3726011"/>
                <a:gd name="connsiteX86" fmla="*/ 254572 w 5993229"/>
                <a:gd name="connsiteY86" fmla="*/ 3726011 h 3726011"/>
                <a:gd name="connsiteX87" fmla="*/ 1492536 w 5993229"/>
                <a:gd name="connsiteY87" fmla="*/ 3726011 h 3726011"/>
                <a:gd name="connsiteX88" fmla="*/ 1492537 w 5993229"/>
                <a:gd name="connsiteY88" fmla="*/ 3726010 h 3726011"/>
                <a:gd name="connsiteX89" fmla="*/ 3522023 w 5993229"/>
                <a:gd name="connsiteY89" fmla="*/ 3726010 h 3726011"/>
                <a:gd name="connsiteX90" fmla="*/ 4793637 w 5993229"/>
                <a:gd name="connsiteY90" fmla="*/ 3726010 h 3726011"/>
                <a:gd name="connsiteX91" fmla="*/ 5993229 w 5993229"/>
                <a:gd name="connsiteY91" fmla="*/ 3726010 h 3726011"/>
                <a:gd name="connsiteX92" fmla="*/ 5701734 w 5993229"/>
                <a:gd name="connsiteY92" fmla="*/ 3434331 h 3726011"/>
                <a:gd name="connsiteX93" fmla="*/ 5686188 w 5993229"/>
                <a:gd name="connsiteY93" fmla="*/ 3420719 h 3726011"/>
                <a:gd name="connsiteX94" fmla="*/ 4805873 w 5993229"/>
                <a:gd name="connsiteY94" fmla="*/ 2633184 h 3726011"/>
                <a:gd name="connsiteX95" fmla="*/ 4753404 w 5993229"/>
                <a:gd name="connsiteY95" fmla="*/ 2609850 h 3726011"/>
                <a:gd name="connsiteX96" fmla="*/ 4698991 w 5993229"/>
                <a:gd name="connsiteY96" fmla="*/ 2497067 h 3726011"/>
                <a:gd name="connsiteX97" fmla="*/ 4533811 w 5993229"/>
                <a:gd name="connsiteY97" fmla="*/ 2397896 h 3726011"/>
                <a:gd name="connsiteX98" fmla="*/ 4261749 w 5993229"/>
                <a:gd name="connsiteY98" fmla="*/ 2092605 h 3726011"/>
                <a:gd name="connsiteX99" fmla="*/ 4230656 w 5993229"/>
                <a:gd name="connsiteY99" fmla="*/ 2073160 h 3726011"/>
                <a:gd name="connsiteX100" fmla="*/ 4170414 w 5993229"/>
                <a:gd name="connsiteY100" fmla="*/ 2036213 h 3726011"/>
                <a:gd name="connsiteX101" fmla="*/ 4123775 w 5993229"/>
                <a:gd name="connsiteY101" fmla="*/ 1960377 h 3726011"/>
                <a:gd name="connsiteX102" fmla="*/ 4121831 w 5993229"/>
                <a:gd name="connsiteY102" fmla="*/ 1937042 h 3726011"/>
                <a:gd name="connsiteX103" fmla="*/ 4065476 w 5993229"/>
                <a:gd name="connsiteY103" fmla="*/ 1847594 h 3726011"/>
                <a:gd name="connsiteX104" fmla="*/ 4044099 w 5993229"/>
                <a:gd name="connsiteY104" fmla="*/ 1826204 h 3726011"/>
                <a:gd name="connsiteX105" fmla="*/ 4020823 w 5993229"/>
                <a:gd name="connsiteY105" fmla="*/ 1782950 h 3726011"/>
                <a:gd name="connsiteX106" fmla="*/ 3961335 w 5993229"/>
                <a:gd name="connsiteY106" fmla="*/ 1633381 h 3726011"/>
                <a:gd name="connsiteX107" fmla="*/ 3945444 w 5993229"/>
                <a:gd name="connsiteY107" fmla="*/ 1623973 h 3726011"/>
                <a:gd name="connsiteX108" fmla="*/ 3866012 w 5993229"/>
                <a:gd name="connsiteY108" fmla="*/ 1590916 h 3726011"/>
                <a:gd name="connsiteX109" fmla="*/ 3850465 w 5993229"/>
                <a:gd name="connsiteY109" fmla="*/ 1579249 h 3726011"/>
                <a:gd name="connsiteX110" fmla="*/ 3825203 w 5993229"/>
                <a:gd name="connsiteY110" fmla="*/ 1561748 h 3726011"/>
                <a:gd name="connsiteX111" fmla="*/ 3749414 w 5993229"/>
                <a:gd name="connsiteY111" fmla="*/ 1421742 h 3726011"/>
                <a:gd name="connsiteX112" fmla="*/ 3733867 w 5993229"/>
                <a:gd name="connsiteY112" fmla="*/ 1396463 h 3726011"/>
                <a:gd name="connsiteX113" fmla="*/ 3597836 w 5993229"/>
                <a:gd name="connsiteY113" fmla="*/ 1272013 h 3726011"/>
                <a:gd name="connsiteX114" fmla="*/ 3558970 w 5993229"/>
                <a:gd name="connsiteY114" fmla="*/ 1205899 h 3726011"/>
                <a:gd name="connsiteX115" fmla="*/ 3547311 w 5993229"/>
                <a:gd name="connsiteY115" fmla="*/ 1178676 h 3726011"/>
                <a:gd name="connsiteX116" fmla="*/ 3500671 w 5993229"/>
                <a:gd name="connsiteY116" fmla="*/ 1102839 h 3726011"/>
                <a:gd name="connsiteX117" fmla="*/ 3492898 w 5993229"/>
                <a:gd name="connsiteY117" fmla="*/ 1091172 h 3726011"/>
                <a:gd name="connsiteX118" fmla="*/ 3481238 w 5993229"/>
                <a:gd name="connsiteY118" fmla="*/ 1085338 h 3726011"/>
                <a:gd name="connsiteX119" fmla="*/ 3442372 w 5993229"/>
                <a:gd name="connsiteY119" fmla="*/ 1062004 h 3726011"/>
                <a:gd name="connsiteX120" fmla="*/ 3436543 w 5993229"/>
                <a:gd name="connsiteY120" fmla="*/ 1052281 h 3726011"/>
                <a:gd name="connsiteX121" fmla="*/ 3428769 w 5993229"/>
                <a:gd name="connsiteY121" fmla="*/ 1038669 h 3726011"/>
                <a:gd name="connsiteX122" fmla="*/ 3426826 w 5993229"/>
                <a:gd name="connsiteY122" fmla="*/ 1025058 h 3726011"/>
                <a:gd name="connsiteX123" fmla="*/ 3343264 w 5993229"/>
                <a:gd name="connsiteY123" fmla="*/ 914220 h 3726011"/>
                <a:gd name="connsiteX124" fmla="*/ 3333548 w 5993229"/>
                <a:gd name="connsiteY124" fmla="*/ 902552 h 3726011"/>
                <a:gd name="connsiteX125" fmla="*/ 3323831 w 5993229"/>
                <a:gd name="connsiteY125" fmla="*/ 892830 h 3726011"/>
                <a:gd name="connsiteX126" fmla="*/ 3312171 w 5993229"/>
                <a:gd name="connsiteY126" fmla="*/ 881163 h 3726011"/>
                <a:gd name="connsiteX127" fmla="*/ 3286909 w 5993229"/>
                <a:gd name="connsiteY127" fmla="*/ 861717 h 3726011"/>
                <a:gd name="connsiteX128" fmla="*/ 3279135 w 5993229"/>
                <a:gd name="connsiteY128" fmla="*/ 850050 h 3726011"/>
                <a:gd name="connsiteX129" fmla="*/ 3242213 w 5993229"/>
                <a:gd name="connsiteY129" fmla="*/ 809215 h 3726011"/>
                <a:gd name="connsiteX130" fmla="*/ 3220836 w 5993229"/>
                <a:gd name="connsiteY130" fmla="*/ 787825 h 3726011"/>
                <a:gd name="connsiteX131" fmla="*/ 3170311 w 5993229"/>
                <a:gd name="connsiteY131" fmla="*/ 702266 h 3726011"/>
                <a:gd name="connsiteX132" fmla="*/ 3152821 w 5993229"/>
                <a:gd name="connsiteY132" fmla="*/ 673098 h 3726011"/>
                <a:gd name="connsiteX133" fmla="*/ 3108125 w 5993229"/>
                <a:gd name="connsiteY133" fmla="*/ 568093 h 3726011"/>
                <a:gd name="connsiteX134" fmla="*/ 3096465 w 5993229"/>
                <a:gd name="connsiteY134" fmla="*/ 542814 h 3726011"/>
                <a:gd name="connsiteX135" fmla="*/ 3077032 w 5993229"/>
                <a:gd name="connsiteY135" fmla="*/ 503924 h 3726011"/>
                <a:gd name="connsiteX136" fmla="*/ 3069259 w 5993229"/>
                <a:gd name="connsiteY136" fmla="*/ 492256 h 3726011"/>
                <a:gd name="connsiteX137" fmla="*/ 2991527 w 5993229"/>
                <a:gd name="connsiteY137" fmla="*/ 356139 h 3726011"/>
                <a:gd name="connsiteX138" fmla="*/ 2993470 w 5993229"/>
                <a:gd name="connsiteY138" fmla="*/ 344472 h 3726011"/>
                <a:gd name="connsiteX139" fmla="*/ 2993470 w 5993229"/>
                <a:gd name="connsiteY139" fmla="*/ 334750 h 3726011"/>
                <a:gd name="connsiteX140" fmla="*/ 2950718 w 5993229"/>
                <a:gd name="connsiteY140" fmla="*/ 251135 h 3726011"/>
                <a:gd name="connsiteX141" fmla="*/ 2941001 w 5993229"/>
                <a:gd name="connsiteY141" fmla="*/ 237523 h 3726011"/>
                <a:gd name="connsiteX142" fmla="*/ 2884645 w 5993229"/>
                <a:gd name="connsiteY142" fmla="*/ 175298 h 3726011"/>
                <a:gd name="connsiteX143" fmla="*/ 2876872 w 5993229"/>
                <a:gd name="connsiteY143" fmla="*/ 161686 h 3726011"/>
                <a:gd name="connsiteX144" fmla="*/ 2818573 w 5993229"/>
                <a:gd name="connsiteY144" fmla="*/ 41125 h 3726011"/>
                <a:gd name="connsiteX145" fmla="*/ 2799140 w 5993229"/>
                <a:gd name="connsiteY145" fmla="*/ 19736 h 3726011"/>
                <a:gd name="connsiteX146" fmla="*/ 2759302 w 5993229"/>
                <a:gd name="connsiteY146" fmla="*/ 47 h 3726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5993229" h="3726011">
                  <a:moveTo>
                    <a:pt x="2759302" y="47"/>
                  </a:moveTo>
                  <a:cubicBezTo>
                    <a:pt x="2745214" y="776"/>
                    <a:pt x="2730153" y="10013"/>
                    <a:pt x="2713635" y="31403"/>
                  </a:cubicBezTo>
                  <a:cubicBezTo>
                    <a:pt x="2705862" y="37236"/>
                    <a:pt x="2700032" y="45015"/>
                    <a:pt x="2694202" y="50848"/>
                  </a:cubicBezTo>
                  <a:cubicBezTo>
                    <a:pt x="2680599" y="64460"/>
                    <a:pt x="2668939" y="78072"/>
                    <a:pt x="2657279" y="93628"/>
                  </a:cubicBezTo>
                  <a:cubicBezTo>
                    <a:pt x="2653393" y="99461"/>
                    <a:pt x="2649506" y="103350"/>
                    <a:pt x="2645619" y="109184"/>
                  </a:cubicBezTo>
                  <a:cubicBezTo>
                    <a:pt x="2585377" y="198632"/>
                    <a:pt x="2569831" y="311415"/>
                    <a:pt x="2480439" y="377529"/>
                  </a:cubicBezTo>
                  <a:cubicBezTo>
                    <a:pt x="2474609" y="383363"/>
                    <a:pt x="2464893" y="389196"/>
                    <a:pt x="2457119" y="395030"/>
                  </a:cubicBezTo>
                  <a:cubicBezTo>
                    <a:pt x="2408537" y="437810"/>
                    <a:pt x="2365784" y="486423"/>
                    <a:pt x="2323032" y="536981"/>
                  </a:cubicBezTo>
                  <a:cubicBezTo>
                    <a:pt x="2315259" y="544759"/>
                    <a:pt x="2309429" y="552537"/>
                    <a:pt x="2303599" y="558370"/>
                  </a:cubicBezTo>
                  <a:cubicBezTo>
                    <a:pt x="2274449" y="651708"/>
                    <a:pt x="2220037" y="717822"/>
                    <a:pt x="2157851" y="781991"/>
                  </a:cubicBezTo>
                  <a:cubicBezTo>
                    <a:pt x="2150078" y="789770"/>
                    <a:pt x="2142305" y="797548"/>
                    <a:pt x="2134532" y="805326"/>
                  </a:cubicBezTo>
                  <a:cubicBezTo>
                    <a:pt x="2105382" y="855884"/>
                    <a:pt x="2070403" y="902552"/>
                    <a:pt x="2035423" y="947277"/>
                  </a:cubicBezTo>
                  <a:cubicBezTo>
                    <a:pt x="2031537" y="953110"/>
                    <a:pt x="2027650" y="956999"/>
                    <a:pt x="2023764" y="960888"/>
                  </a:cubicBezTo>
                  <a:cubicBezTo>
                    <a:pt x="2017934" y="966722"/>
                    <a:pt x="2010161" y="972555"/>
                    <a:pt x="2004331" y="980334"/>
                  </a:cubicBezTo>
                  <a:cubicBezTo>
                    <a:pt x="2000444" y="984223"/>
                    <a:pt x="1998501" y="986167"/>
                    <a:pt x="1994614" y="990056"/>
                  </a:cubicBezTo>
                  <a:cubicBezTo>
                    <a:pt x="1977124" y="1009501"/>
                    <a:pt x="1961578" y="1030891"/>
                    <a:pt x="1947975" y="1050337"/>
                  </a:cubicBezTo>
                  <a:cubicBezTo>
                    <a:pt x="1944088" y="1054226"/>
                    <a:pt x="1942145" y="1058115"/>
                    <a:pt x="1940202" y="1060059"/>
                  </a:cubicBezTo>
                  <a:cubicBezTo>
                    <a:pt x="1936315" y="1063948"/>
                    <a:pt x="1932429" y="1067837"/>
                    <a:pt x="1928542" y="1069782"/>
                  </a:cubicBezTo>
                  <a:cubicBezTo>
                    <a:pt x="1874130" y="1097005"/>
                    <a:pt x="1837207" y="1128118"/>
                    <a:pt x="1837207" y="1196176"/>
                  </a:cubicBezTo>
                  <a:cubicBezTo>
                    <a:pt x="1837207" y="1202010"/>
                    <a:pt x="1835264" y="1205899"/>
                    <a:pt x="1833320" y="1209788"/>
                  </a:cubicBezTo>
                  <a:cubicBezTo>
                    <a:pt x="1831377" y="1215622"/>
                    <a:pt x="1829434" y="1219511"/>
                    <a:pt x="1829434" y="1225344"/>
                  </a:cubicBezTo>
                  <a:cubicBezTo>
                    <a:pt x="1825547" y="1229233"/>
                    <a:pt x="1821660" y="1233123"/>
                    <a:pt x="1817774" y="1238956"/>
                  </a:cubicBezTo>
                  <a:cubicBezTo>
                    <a:pt x="1813887" y="1242845"/>
                    <a:pt x="1811944" y="1246734"/>
                    <a:pt x="1808057" y="1250623"/>
                  </a:cubicBezTo>
                  <a:cubicBezTo>
                    <a:pt x="1804171" y="1256457"/>
                    <a:pt x="1802227" y="1260346"/>
                    <a:pt x="1798341" y="1264235"/>
                  </a:cubicBezTo>
                  <a:cubicBezTo>
                    <a:pt x="1761418" y="1355628"/>
                    <a:pt x="1670083" y="1408130"/>
                    <a:pt x="1640934" y="1501468"/>
                  </a:cubicBezTo>
                  <a:cubicBezTo>
                    <a:pt x="1637047" y="1513135"/>
                    <a:pt x="1635104" y="1524802"/>
                    <a:pt x="1631217" y="1534525"/>
                  </a:cubicBezTo>
                  <a:cubicBezTo>
                    <a:pt x="1621501" y="1565637"/>
                    <a:pt x="1613727" y="1596750"/>
                    <a:pt x="1604011" y="1627862"/>
                  </a:cubicBezTo>
                  <a:lnTo>
                    <a:pt x="1600332" y="1639644"/>
                  </a:lnTo>
                  <a:lnTo>
                    <a:pt x="1596513" y="1641007"/>
                  </a:lnTo>
                  <a:cubicBezTo>
                    <a:pt x="1575324" y="1660131"/>
                    <a:pt x="1567938" y="1702454"/>
                    <a:pt x="1546623" y="1718833"/>
                  </a:cubicBezTo>
                  <a:cubicBezTo>
                    <a:pt x="1544474" y="1722612"/>
                    <a:pt x="1542219" y="1728333"/>
                    <a:pt x="1539966" y="1734053"/>
                  </a:cubicBezTo>
                  <a:cubicBezTo>
                    <a:pt x="1533413" y="1747332"/>
                    <a:pt x="1524816" y="1762448"/>
                    <a:pt x="1514381" y="1775519"/>
                  </a:cubicBezTo>
                  <a:cubicBezTo>
                    <a:pt x="1512232" y="1779298"/>
                    <a:pt x="1510083" y="1783077"/>
                    <a:pt x="1509770" y="1788902"/>
                  </a:cubicBezTo>
                  <a:cubicBezTo>
                    <a:pt x="1501068" y="1805960"/>
                    <a:pt x="1496351" y="1821285"/>
                    <a:pt x="1489693" y="1836505"/>
                  </a:cubicBezTo>
                  <a:lnTo>
                    <a:pt x="1482084" y="1858585"/>
                  </a:lnTo>
                  <a:lnTo>
                    <a:pt x="1476608" y="1867163"/>
                  </a:lnTo>
                  <a:lnTo>
                    <a:pt x="1396104" y="1948311"/>
                  </a:lnTo>
                  <a:cubicBezTo>
                    <a:pt x="1387923" y="1955660"/>
                    <a:pt x="1381789" y="1961173"/>
                    <a:pt x="1375550" y="1968626"/>
                  </a:cubicBezTo>
                  <a:cubicBezTo>
                    <a:pt x="1322172" y="2020280"/>
                    <a:pt x="1276451" y="2074293"/>
                    <a:pt x="1234403" y="2132398"/>
                  </a:cubicBezTo>
                  <a:cubicBezTo>
                    <a:pt x="1232254" y="2136177"/>
                    <a:pt x="1228059" y="2141794"/>
                    <a:pt x="1225910" y="2145573"/>
                  </a:cubicBezTo>
                  <a:cubicBezTo>
                    <a:pt x="1211491" y="2160375"/>
                    <a:pt x="1199012" y="2175283"/>
                    <a:pt x="1186533" y="2190191"/>
                  </a:cubicBezTo>
                  <a:cubicBezTo>
                    <a:pt x="1184384" y="2193970"/>
                    <a:pt x="1180293" y="2197644"/>
                    <a:pt x="1178040" y="2203364"/>
                  </a:cubicBezTo>
                  <a:cubicBezTo>
                    <a:pt x="1157590" y="2221738"/>
                    <a:pt x="1140918" y="2242262"/>
                    <a:pt x="1126081" y="2264832"/>
                  </a:cubicBezTo>
                  <a:cubicBezTo>
                    <a:pt x="1123931" y="2268611"/>
                    <a:pt x="1121677" y="2274332"/>
                    <a:pt x="1119528" y="2278111"/>
                  </a:cubicBezTo>
                  <a:cubicBezTo>
                    <a:pt x="1111348" y="2285460"/>
                    <a:pt x="1110617" y="2299052"/>
                    <a:pt x="1104273" y="2308447"/>
                  </a:cubicBezTo>
                  <a:cubicBezTo>
                    <a:pt x="1102123" y="2312226"/>
                    <a:pt x="1099869" y="2317947"/>
                    <a:pt x="1097616" y="2323668"/>
                  </a:cubicBezTo>
                  <a:cubicBezTo>
                    <a:pt x="1097302" y="2329493"/>
                    <a:pt x="1095152" y="2333272"/>
                    <a:pt x="1092899" y="2338993"/>
                  </a:cubicBezTo>
                  <a:cubicBezTo>
                    <a:pt x="1090645" y="2344714"/>
                    <a:pt x="1088496" y="2348493"/>
                    <a:pt x="1084406" y="2352167"/>
                  </a:cubicBezTo>
                  <a:cubicBezTo>
                    <a:pt x="1076017" y="2363400"/>
                    <a:pt x="1063956" y="2370541"/>
                    <a:pt x="1046387" y="2371543"/>
                  </a:cubicBezTo>
                  <a:cubicBezTo>
                    <a:pt x="1040356" y="2375113"/>
                    <a:pt x="1036267" y="2378787"/>
                    <a:pt x="1034013" y="2384509"/>
                  </a:cubicBezTo>
                  <a:cubicBezTo>
                    <a:pt x="1029923" y="2388183"/>
                    <a:pt x="1027565" y="2395846"/>
                    <a:pt x="1027147" y="2403613"/>
                  </a:cubicBezTo>
                  <a:cubicBezTo>
                    <a:pt x="1024893" y="2409334"/>
                    <a:pt x="1024579" y="2415159"/>
                    <a:pt x="1022326" y="2420880"/>
                  </a:cubicBezTo>
                  <a:cubicBezTo>
                    <a:pt x="1022012" y="2426705"/>
                    <a:pt x="1019863" y="2430484"/>
                    <a:pt x="1017609" y="2436205"/>
                  </a:cubicBezTo>
                  <a:cubicBezTo>
                    <a:pt x="1015460" y="2439984"/>
                    <a:pt x="1013206" y="2445705"/>
                    <a:pt x="1012997" y="2449588"/>
                  </a:cubicBezTo>
                  <a:cubicBezTo>
                    <a:pt x="1010742" y="2455308"/>
                    <a:pt x="1008489" y="2461029"/>
                    <a:pt x="1006340" y="2464808"/>
                  </a:cubicBezTo>
                  <a:cubicBezTo>
                    <a:pt x="1004086" y="2470530"/>
                    <a:pt x="1001832" y="2476250"/>
                    <a:pt x="999578" y="2481971"/>
                  </a:cubicBezTo>
                  <a:cubicBezTo>
                    <a:pt x="997533" y="2483808"/>
                    <a:pt x="993443" y="2487482"/>
                    <a:pt x="991398" y="2489320"/>
                  </a:cubicBezTo>
                  <a:cubicBezTo>
                    <a:pt x="987308" y="2492995"/>
                    <a:pt x="985159" y="2496774"/>
                    <a:pt x="981173" y="2498507"/>
                  </a:cubicBezTo>
                  <a:cubicBezTo>
                    <a:pt x="979128" y="2500344"/>
                    <a:pt x="975038" y="2504018"/>
                    <a:pt x="971053" y="2505752"/>
                  </a:cubicBezTo>
                  <a:cubicBezTo>
                    <a:pt x="969008" y="2507589"/>
                    <a:pt x="965023" y="2509322"/>
                    <a:pt x="962874" y="2513101"/>
                  </a:cubicBezTo>
                  <a:cubicBezTo>
                    <a:pt x="952857" y="2518404"/>
                    <a:pt x="944678" y="2525754"/>
                    <a:pt x="936602" y="2531161"/>
                  </a:cubicBezTo>
                  <a:cubicBezTo>
                    <a:pt x="915839" y="2555359"/>
                    <a:pt x="891822" y="2567699"/>
                    <a:pt x="876567" y="2598035"/>
                  </a:cubicBezTo>
                  <a:cubicBezTo>
                    <a:pt x="872163" y="2607535"/>
                    <a:pt x="867761" y="2617036"/>
                    <a:pt x="865298" y="2626639"/>
                  </a:cubicBezTo>
                  <a:cubicBezTo>
                    <a:pt x="860163" y="2649732"/>
                    <a:pt x="853297" y="2668835"/>
                    <a:pt x="846326" y="2689881"/>
                  </a:cubicBezTo>
                  <a:cubicBezTo>
                    <a:pt x="841924" y="2699380"/>
                    <a:pt x="839460" y="2708985"/>
                    <a:pt x="833116" y="2718381"/>
                  </a:cubicBezTo>
                  <a:cubicBezTo>
                    <a:pt x="788546" y="2751034"/>
                    <a:pt x="751736" y="2784107"/>
                    <a:pt x="718704" y="2819329"/>
                  </a:cubicBezTo>
                  <a:cubicBezTo>
                    <a:pt x="712464" y="2826783"/>
                    <a:pt x="706225" y="2834236"/>
                    <a:pt x="699986" y="2841690"/>
                  </a:cubicBezTo>
                  <a:cubicBezTo>
                    <a:pt x="693746" y="2849143"/>
                    <a:pt x="687507" y="2856597"/>
                    <a:pt x="681163" y="2865993"/>
                  </a:cubicBezTo>
                  <a:cubicBezTo>
                    <a:pt x="674819" y="2875388"/>
                    <a:pt x="666639" y="2882738"/>
                    <a:pt x="658355" y="2892029"/>
                  </a:cubicBezTo>
                  <a:cubicBezTo>
                    <a:pt x="600469" y="2955124"/>
                    <a:pt x="508387" y="3002748"/>
                    <a:pt x="524553" y="3063985"/>
                  </a:cubicBezTo>
                  <a:cubicBezTo>
                    <a:pt x="525867" y="3075740"/>
                    <a:pt x="527284" y="3085553"/>
                    <a:pt x="524717" y="3097099"/>
                  </a:cubicBezTo>
                  <a:cubicBezTo>
                    <a:pt x="521075" y="3110535"/>
                    <a:pt x="515138" y="3121413"/>
                    <a:pt x="507824" y="3130756"/>
                  </a:cubicBezTo>
                  <a:lnTo>
                    <a:pt x="486019" y="3151949"/>
                  </a:lnTo>
                  <a:lnTo>
                    <a:pt x="428630" y="3180401"/>
                  </a:lnTo>
                  <a:lnTo>
                    <a:pt x="412263" y="3186507"/>
                  </a:lnTo>
                  <a:lnTo>
                    <a:pt x="402080" y="3193563"/>
                  </a:lnTo>
                  <a:lnTo>
                    <a:pt x="387541" y="3200771"/>
                  </a:lnTo>
                  <a:lnTo>
                    <a:pt x="380176" y="3208742"/>
                  </a:lnTo>
                  <a:lnTo>
                    <a:pt x="372465" y="3214086"/>
                  </a:lnTo>
                  <a:lnTo>
                    <a:pt x="366841" y="3221521"/>
                  </a:lnTo>
                  <a:lnTo>
                    <a:pt x="351737" y="3232100"/>
                  </a:lnTo>
                  <a:cubicBezTo>
                    <a:pt x="204046" y="3276825"/>
                    <a:pt x="196273" y="3426553"/>
                    <a:pt x="141861" y="3545170"/>
                  </a:cubicBezTo>
                  <a:cubicBezTo>
                    <a:pt x="136031" y="3554892"/>
                    <a:pt x="130201" y="3562671"/>
                    <a:pt x="124371" y="3570449"/>
                  </a:cubicBezTo>
                  <a:cubicBezTo>
                    <a:pt x="116598" y="3580171"/>
                    <a:pt x="108825" y="3587949"/>
                    <a:pt x="101051" y="3595728"/>
                  </a:cubicBezTo>
                  <a:cubicBezTo>
                    <a:pt x="64129" y="3634618"/>
                    <a:pt x="29149" y="3677398"/>
                    <a:pt x="0" y="3722122"/>
                  </a:cubicBezTo>
                  <a:cubicBezTo>
                    <a:pt x="75788" y="3722122"/>
                    <a:pt x="159350" y="3722122"/>
                    <a:pt x="235139" y="3726011"/>
                  </a:cubicBezTo>
                  <a:cubicBezTo>
                    <a:pt x="240969" y="3726011"/>
                    <a:pt x="248742" y="3726011"/>
                    <a:pt x="254572" y="3726011"/>
                  </a:cubicBezTo>
                  <a:lnTo>
                    <a:pt x="1492536" y="3726011"/>
                  </a:lnTo>
                  <a:lnTo>
                    <a:pt x="1492537" y="3726010"/>
                  </a:lnTo>
                  <a:lnTo>
                    <a:pt x="3522023" y="3726010"/>
                  </a:lnTo>
                  <a:lnTo>
                    <a:pt x="4793637" y="3726010"/>
                  </a:lnTo>
                  <a:lnTo>
                    <a:pt x="5993229" y="3726010"/>
                  </a:lnTo>
                  <a:cubicBezTo>
                    <a:pt x="5942703" y="3657952"/>
                    <a:pt x="5828049" y="3549058"/>
                    <a:pt x="5701734" y="3434331"/>
                  </a:cubicBezTo>
                  <a:cubicBezTo>
                    <a:pt x="5695904" y="3428497"/>
                    <a:pt x="5690074" y="3424608"/>
                    <a:pt x="5686188" y="3420719"/>
                  </a:cubicBezTo>
                  <a:cubicBezTo>
                    <a:pt x="5318904" y="3253489"/>
                    <a:pt x="5054615" y="2957921"/>
                    <a:pt x="4805873" y="2633184"/>
                  </a:cubicBezTo>
                  <a:cubicBezTo>
                    <a:pt x="4790326" y="2625406"/>
                    <a:pt x="4767007" y="2625406"/>
                    <a:pt x="4753404" y="2609850"/>
                  </a:cubicBezTo>
                  <a:cubicBezTo>
                    <a:pt x="4722311" y="2580682"/>
                    <a:pt x="4714538" y="2534013"/>
                    <a:pt x="4698991" y="2497067"/>
                  </a:cubicBezTo>
                  <a:cubicBezTo>
                    <a:pt x="4662069" y="2436787"/>
                    <a:pt x="4578507" y="2452343"/>
                    <a:pt x="4533811" y="2397896"/>
                  </a:cubicBezTo>
                  <a:cubicBezTo>
                    <a:pt x="4450249" y="2285113"/>
                    <a:pt x="4374460" y="2172331"/>
                    <a:pt x="4261749" y="2092605"/>
                  </a:cubicBezTo>
                  <a:cubicBezTo>
                    <a:pt x="4250089" y="2086771"/>
                    <a:pt x="4240373" y="2078993"/>
                    <a:pt x="4230656" y="2073160"/>
                  </a:cubicBezTo>
                  <a:cubicBezTo>
                    <a:pt x="4211223" y="2061492"/>
                    <a:pt x="4189847" y="2047881"/>
                    <a:pt x="4170414" y="2036213"/>
                  </a:cubicBezTo>
                  <a:cubicBezTo>
                    <a:pt x="4141264" y="2016768"/>
                    <a:pt x="4127661" y="1989545"/>
                    <a:pt x="4123775" y="1960377"/>
                  </a:cubicBezTo>
                  <a:cubicBezTo>
                    <a:pt x="4121831" y="1952599"/>
                    <a:pt x="4121831" y="1944821"/>
                    <a:pt x="4121831" y="1937042"/>
                  </a:cubicBezTo>
                  <a:cubicBezTo>
                    <a:pt x="4117945" y="1900096"/>
                    <a:pt x="4094625" y="1868984"/>
                    <a:pt x="4065476" y="1847594"/>
                  </a:cubicBezTo>
                  <a:cubicBezTo>
                    <a:pt x="4057702" y="1841760"/>
                    <a:pt x="4051872" y="1833982"/>
                    <a:pt x="4044099" y="1826204"/>
                  </a:cubicBezTo>
                  <a:lnTo>
                    <a:pt x="4020823" y="1782950"/>
                  </a:lnTo>
                  <a:lnTo>
                    <a:pt x="3961335" y="1633381"/>
                  </a:lnTo>
                  <a:lnTo>
                    <a:pt x="3945444" y="1623973"/>
                  </a:lnTo>
                  <a:cubicBezTo>
                    <a:pt x="3919453" y="1612792"/>
                    <a:pt x="3890303" y="1605500"/>
                    <a:pt x="3866012" y="1590916"/>
                  </a:cubicBezTo>
                  <a:cubicBezTo>
                    <a:pt x="3862125" y="1587027"/>
                    <a:pt x="3856295" y="1583138"/>
                    <a:pt x="3850465" y="1579249"/>
                  </a:cubicBezTo>
                  <a:cubicBezTo>
                    <a:pt x="3840749" y="1573415"/>
                    <a:pt x="3832976" y="1567582"/>
                    <a:pt x="3825203" y="1561748"/>
                  </a:cubicBezTo>
                  <a:cubicBezTo>
                    <a:pt x="3784393" y="1528691"/>
                    <a:pt x="3757187" y="1487856"/>
                    <a:pt x="3749414" y="1421742"/>
                  </a:cubicBezTo>
                  <a:cubicBezTo>
                    <a:pt x="3743584" y="1413964"/>
                    <a:pt x="3737754" y="1404241"/>
                    <a:pt x="3733867" y="1396463"/>
                  </a:cubicBezTo>
                  <a:cubicBezTo>
                    <a:pt x="3700831" y="1342016"/>
                    <a:pt x="3660022" y="1295347"/>
                    <a:pt x="3597836" y="1272013"/>
                  </a:cubicBezTo>
                  <a:cubicBezTo>
                    <a:pt x="3574517" y="1256457"/>
                    <a:pt x="3560914" y="1235067"/>
                    <a:pt x="3558970" y="1205899"/>
                  </a:cubicBezTo>
                  <a:cubicBezTo>
                    <a:pt x="3555084" y="1196176"/>
                    <a:pt x="3551197" y="1188398"/>
                    <a:pt x="3547311" y="1178676"/>
                  </a:cubicBezTo>
                  <a:cubicBezTo>
                    <a:pt x="3535651" y="1151452"/>
                    <a:pt x="3520104" y="1126173"/>
                    <a:pt x="3500671" y="1102839"/>
                  </a:cubicBezTo>
                  <a:cubicBezTo>
                    <a:pt x="3498728" y="1098950"/>
                    <a:pt x="3494842" y="1095061"/>
                    <a:pt x="3492898" y="1091172"/>
                  </a:cubicBezTo>
                  <a:cubicBezTo>
                    <a:pt x="3489012" y="1091172"/>
                    <a:pt x="3485125" y="1089227"/>
                    <a:pt x="3481238" y="1085338"/>
                  </a:cubicBezTo>
                  <a:cubicBezTo>
                    <a:pt x="3463749" y="1081449"/>
                    <a:pt x="3450146" y="1073671"/>
                    <a:pt x="3442372" y="1062004"/>
                  </a:cubicBezTo>
                  <a:cubicBezTo>
                    <a:pt x="3440429" y="1060059"/>
                    <a:pt x="3438486" y="1056170"/>
                    <a:pt x="3436543" y="1052281"/>
                  </a:cubicBezTo>
                  <a:cubicBezTo>
                    <a:pt x="3432656" y="1048392"/>
                    <a:pt x="3430713" y="1044503"/>
                    <a:pt x="3428769" y="1038669"/>
                  </a:cubicBezTo>
                  <a:cubicBezTo>
                    <a:pt x="3428769" y="1034780"/>
                    <a:pt x="3426826" y="1030891"/>
                    <a:pt x="3426826" y="1025058"/>
                  </a:cubicBezTo>
                  <a:cubicBezTo>
                    <a:pt x="3409336" y="976444"/>
                    <a:pt x="3370470" y="947277"/>
                    <a:pt x="3343264" y="914220"/>
                  </a:cubicBezTo>
                  <a:cubicBezTo>
                    <a:pt x="3339378" y="910330"/>
                    <a:pt x="3335491" y="906441"/>
                    <a:pt x="3333548" y="902552"/>
                  </a:cubicBezTo>
                  <a:cubicBezTo>
                    <a:pt x="3329661" y="898663"/>
                    <a:pt x="3325774" y="896719"/>
                    <a:pt x="3323831" y="892830"/>
                  </a:cubicBezTo>
                  <a:cubicBezTo>
                    <a:pt x="3319945" y="888941"/>
                    <a:pt x="3316058" y="885052"/>
                    <a:pt x="3312171" y="881163"/>
                  </a:cubicBezTo>
                  <a:cubicBezTo>
                    <a:pt x="3304398" y="875329"/>
                    <a:pt x="3294682" y="867551"/>
                    <a:pt x="3286909" y="861717"/>
                  </a:cubicBezTo>
                  <a:cubicBezTo>
                    <a:pt x="3284965" y="857828"/>
                    <a:pt x="3281079" y="853939"/>
                    <a:pt x="3279135" y="850050"/>
                  </a:cubicBezTo>
                  <a:cubicBezTo>
                    <a:pt x="3267476" y="836438"/>
                    <a:pt x="3255816" y="822827"/>
                    <a:pt x="3242213" y="809215"/>
                  </a:cubicBezTo>
                  <a:cubicBezTo>
                    <a:pt x="3234439" y="801437"/>
                    <a:pt x="3226666" y="793659"/>
                    <a:pt x="3220836" y="787825"/>
                  </a:cubicBezTo>
                  <a:cubicBezTo>
                    <a:pt x="3201403" y="760602"/>
                    <a:pt x="3185857" y="731434"/>
                    <a:pt x="3170311" y="702266"/>
                  </a:cubicBezTo>
                  <a:cubicBezTo>
                    <a:pt x="3164481" y="692543"/>
                    <a:pt x="3158651" y="682820"/>
                    <a:pt x="3152821" y="673098"/>
                  </a:cubicBezTo>
                  <a:cubicBezTo>
                    <a:pt x="3137274" y="636152"/>
                    <a:pt x="3123671" y="601150"/>
                    <a:pt x="3108125" y="568093"/>
                  </a:cubicBezTo>
                  <a:cubicBezTo>
                    <a:pt x="3104238" y="560315"/>
                    <a:pt x="3100352" y="552537"/>
                    <a:pt x="3096465" y="542814"/>
                  </a:cubicBezTo>
                  <a:cubicBezTo>
                    <a:pt x="3090635" y="529203"/>
                    <a:pt x="3084805" y="515591"/>
                    <a:pt x="3077032" y="503924"/>
                  </a:cubicBezTo>
                  <a:cubicBezTo>
                    <a:pt x="3073146" y="500035"/>
                    <a:pt x="3071202" y="496146"/>
                    <a:pt x="3069259" y="492256"/>
                  </a:cubicBezTo>
                  <a:cubicBezTo>
                    <a:pt x="3053712" y="439754"/>
                    <a:pt x="3001243" y="410586"/>
                    <a:pt x="2991527" y="356139"/>
                  </a:cubicBezTo>
                  <a:cubicBezTo>
                    <a:pt x="2991527" y="352250"/>
                    <a:pt x="2993470" y="348361"/>
                    <a:pt x="2993470" y="344472"/>
                  </a:cubicBezTo>
                  <a:cubicBezTo>
                    <a:pt x="2993470" y="342528"/>
                    <a:pt x="2993470" y="338639"/>
                    <a:pt x="2993470" y="334750"/>
                  </a:cubicBezTo>
                  <a:cubicBezTo>
                    <a:pt x="2985697" y="303637"/>
                    <a:pt x="2977924" y="274469"/>
                    <a:pt x="2950718" y="251135"/>
                  </a:cubicBezTo>
                  <a:cubicBezTo>
                    <a:pt x="2948774" y="245301"/>
                    <a:pt x="2944888" y="241412"/>
                    <a:pt x="2941001" y="237523"/>
                  </a:cubicBezTo>
                  <a:cubicBezTo>
                    <a:pt x="2923511" y="216133"/>
                    <a:pt x="2898248" y="198632"/>
                    <a:pt x="2884645" y="175298"/>
                  </a:cubicBezTo>
                  <a:cubicBezTo>
                    <a:pt x="2882702" y="171409"/>
                    <a:pt x="2878815" y="165575"/>
                    <a:pt x="2876872" y="161686"/>
                  </a:cubicBezTo>
                  <a:cubicBezTo>
                    <a:pt x="2853553" y="122796"/>
                    <a:pt x="2836063" y="83905"/>
                    <a:pt x="2818573" y="41125"/>
                  </a:cubicBezTo>
                  <a:cubicBezTo>
                    <a:pt x="2812743" y="33347"/>
                    <a:pt x="2804970" y="25569"/>
                    <a:pt x="2799140" y="19736"/>
                  </a:cubicBezTo>
                  <a:cubicBezTo>
                    <a:pt x="2786509" y="7096"/>
                    <a:pt x="2773391" y="-682"/>
                    <a:pt x="2759302" y="4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Georgia" panose="02040502050405020303" pitchFamily="18" charset="0"/>
              </a:endParaRPr>
            </a:p>
          </p:txBody>
        </p:sp>
        <p:sp>
          <p:nvSpPr>
            <p:cNvPr id="753" name="Freeform 8">
              <a:extLst>
                <a:ext uri="{FF2B5EF4-FFF2-40B4-BE49-F238E27FC236}">
                  <a16:creationId xmlns:a16="http://schemas.microsoft.com/office/drawing/2014/main" id="{018776CF-70D9-4E22-A6F5-31C3D925CF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525" y="2109748"/>
              <a:ext cx="1601904" cy="1220809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754" name="Group 753">
            <a:extLst>
              <a:ext uri="{FF2B5EF4-FFF2-40B4-BE49-F238E27FC236}">
                <a16:creationId xmlns:a16="http://schemas.microsoft.com/office/drawing/2014/main" id="{6241CCC7-4233-4FF7-B1FB-C6E9A35D61B4}"/>
              </a:ext>
            </a:extLst>
          </p:cNvPr>
          <p:cNvGrpSpPr/>
          <p:nvPr/>
        </p:nvGrpSpPr>
        <p:grpSpPr>
          <a:xfrm>
            <a:off x="9723321" y="2546401"/>
            <a:ext cx="1988949" cy="514787"/>
            <a:chOff x="270023" y="1671305"/>
            <a:chExt cx="2279585" cy="519935"/>
          </a:xfrm>
        </p:grpSpPr>
        <p:sp>
          <p:nvSpPr>
            <p:cNvPr id="755" name="TextBox 754">
              <a:extLst>
                <a:ext uri="{FF2B5EF4-FFF2-40B4-BE49-F238E27FC236}">
                  <a16:creationId xmlns:a16="http://schemas.microsoft.com/office/drawing/2014/main" id="{3C1FD0E7-E8D0-4676-91D7-7E0BBEA26DB3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Weeks 7-8</a:t>
              </a:r>
            </a:p>
          </p:txBody>
        </p:sp>
        <p:sp>
          <p:nvSpPr>
            <p:cNvPr id="756" name="TextBox 755">
              <a:extLst>
                <a:ext uri="{FF2B5EF4-FFF2-40B4-BE49-F238E27FC236}">
                  <a16:creationId xmlns:a16="http://schemas.microsoft.com/office/drawing/2014/main" id="{1017C670-D3F5-41A0-BFF0-A0E88C699C1B}"/>
                </a:ext>
              </a:extLst>
            </p:cNvPr>
            <p:cNvSpPr txBox="1"/>
            <p:nvPr/>
          </p:nvSpPr>
          <p:spPr>
            <a:xfrm>
              <a:off x="270023" y="1671305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Final review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2A9C43-DA60-3D6D-DC27-122C8FED4DA5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Example</a:t>
            </a:r>
          </a:p>
        </p:txBody>
      </p:sp>
      <p:sp>
        <p:nvSpPr>
          <p:cNvPr id="5" name="Freeform 8">
            <a:extLst>
              <a:ext uri="{FF2B5EF4-FFF2-40B4-BE49-F238E27FC236}">
                <a16:creationId xmlns:a16="http://schemas.microsoft.com/office/drawing/2014/main" id="{B9DF1E3A-D14B-222C-80D5-A32F56293963}"/>
              </a:ext>
            </a:extLst>
          </p:cNvPr>
          <p:cNvSpPr>
            <a:spLocks/>
          </p:cNvSpPr>
          <p:nvPr/>
        </p:nvSpPr>
        <p:spPr bwMode="auto">
          <a:xfrm flipH="1">
            <a:off x="2742780" y="4189954"/>
            <a:ext cx="1089291" cy="830147"/>
          </a:xfrm>
          <a:custGeom>
            <a:avLst/>
            <a:gdLst>
              <a:gd name="T0" fmla="*/ 748 w 809"/>
              <a:gd name="T1" fmla="*/ 615 h 618"/>
              <a:gd name="T2" fmla="*/ 736 w 809"/>
              <a:gd name="T3" fmla="*/ 611 h 618"/>
              <a:gd name="T4" fmla="*/ 672 w 809"/>
              <a:gd name="T5" fmla="*/ 592 h 618"/>
              <a:gd name="T6" fmla="*/ 633 w 809"/>
              <a:gd name="T7" fmla="*/ 546 h 618"/>
              <a:gd name="T8" fmla="*/ 588 w 809"/>
              <a:gd name="T9" fmla="*/ 533 h 618"/>
              <a:gd name="T10" fmla="*/ 525 w 809"/>
              <a:gd name="T11" fmla="*/ 499 h 618"/>
              <a:gd name="T12" fmla="*/ 511 w 809"/>
              <a:gd name="T13" fmla="*/ 498 h 618"/>
              <a:gd name="T14" fmla="*/ 467 w 809"/>
              <a:gd name="T15" fmla="*/ 541 h 618"/>
              <a:gd name="T16" fmla="*/ 423 w 809"/>
              <a:gd name="T17" fmla="*/ 518 h 618"/>
              <a:gd name="T18" fmla="*/ 411 w 809"/>
              <a:gd name="T19" fmla="*/ 523 h 618"/>
              <a:gd name="T20" fmla="*/ 337 w 809"/>
              <a:gd name="T21" fmla="*/ 520 h 618"/>
              <a:gd name="T22" fmla="*/ 323 w 809"/>
              <a:gd name="T23" fmla="*/ 563 h 618"/>
              <a:gd name="T24" fmla="*/ 277 w 809"/>
              <a:gd name="T25" fmla="*/ 576 h 618"/>
              <a:gd name="T26" fmla="*/ 266 w 809"/>
              <a:gd name="T27" fmla="*/ 543 h 618"/>
              <a:gd name="T28" fmla="*/ 241 w 809"/>
              <a:gd name="T29" fmla="*/ 524 h 618"/>
              <a:gd name="T30" fmla="*/ 219 w 809"/>
              <a:gd name="T31" fmla="*/ 517 h 618"/>
              <a:gd name="T32" fmla="*/ 181 w 809"/>
              <a:gd name="T33" fmla="*/ 565 h 618"/>
              <a:gd name="T34" fmla="*/ 152 w 809"/>
              <a:gd name="T35" fmla="*/ 568 h 618"/>
              <a:gd name="T36" fmla="*/ 137 w 809"/>
              <a:gd name="T37" fmla="*/ 560 h 618"/>
              <a:gd name="T38" fmla="*/ 63 w 809"/>
              <a:gd name="T39" fmla="*/ 548 h 618"/>
              <a:gd name="T40" fmla="*/ 51 w 809"/>
              <a:gd name="T41" fmla="*/ 544 h 618"/>
              <a:gd name="T42" fmla="*/ 42 w 809"/>
              <a:gd name="T43" fmla="*/ 479 h 618"/>
              <a:gd name="T44" fmla="*/ 54 w 809"/>
              <a:gd name="T45" fmla="*/ 473 h 618"/>
              <a:gd name="T46" fmla="*/ 65 w 809"/>
              <a:gd name="T47" fmla="*/ 463 h 618"/>
              <a:gd name="T48" fmla="*/ 72 w 809"/>
              <a:gd name="T49" fmla="*/ 449 h 618"/>
              <a:gd name="T50" fmla="*/ 111 w 809"/>
              <a:gd name="T51" fmla="*/ 413 h 618"/>
              <a:gd name="T52" fmla="*/ 144 w 809"/>
              <a:gd name="T53" fmla="*/ 357 h 618"/>
              <a:gd name="T54" fmla="*/ 168 w 809"/>
              <a:gd name="T55" fmla="*/ 294 h 618"/>
              <a:gd name="T56" fmla="*/ 184 w 809"/>
              <a:gd name="T57" fmla="*/ 269 h 618"/>
              <a:gd name="T58" fmla="*/ 226 w 809"/>
              <a:gd name="T59" fmla="*/ 194 h 618"/>
              <a:gd name="T60" fmla="*/ 245 w 809"/>
              <a:gd name="T61" fmla="*/ 145 h 618"/>
              <a:gd name="T62" fmla="*/ 274 w 809"/>
              <a:gd name="T63" fmla="*/ 102 h 618"/>
              <a:gd name="T64" fmla="*/ 316 w 809"/>
              <a:gd name="T65" fmla="*/ 33 h 618"/>
              <a:gd name="T66" fmla="*/ 331 w 809"/>
              <a:gd name="T67" fmla="*/ 12 h 618"/>
              <a:gd name="T68" fmla="*/ 373 w 809"/>
              <a:gd name="T69" fmla="*/ 37 h 618"/>
              <a:gd name="T70" fmla="*/ 398 w 809"/>
              <a:gd name="T71" fmla="*/ 69 h 618"/>
              <a:gd name="T72" fmla="*/ 494 w 809"/>
              <a:gd name="T73" fmla="*/ 210 h 618"/>
              <a:gd name="T74" fmla="*/ 575 w 809"/>
              <a:gd name="T75" fmla="*/ 302 h 618"/>
              <a:gd name="T76" fmla="*/ 664 w 809"/>
              <a:gd name="T77" fmla="*/ 429 h 618"/>
              <a:gd name="T78" fmla="*/ 721 w 809"/>
              <a:gd name="T79" fmla="*/ 509 h 618"/>
              <a:gd name="T80" fmla="*/ 736 w 809"/>
              <a:gd name="T81" fmla="*/ 524 h 618"/>
              <a:gd name="T82" fmla="*/ 764 w 809"/>
              <a:gd name="T83" fmla="*/ 558 h 618"/>
              <a:gd name="T84" fmla="*/ 771 w 809"/>
              <a:gd name="T85" fmla="*/ 569 h 618"/>
              <a:gd name="T86" fmla="*/ 805 w 809"/>
              <a:gd name="T87" fmla="*/ 594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09" h="618">
                <a:moveTo>
                  <a:pt x="800" y="592"/>
                </a:moveTo>
                <a:cubicBezTo>
                  <a:pt x="778" y="591"/>
                  <a:pt x="771" y="618"/>
                  <a:pt x="748" y="615"/>
                </a:cubicBezTo>
                <a:cubicBezTo>
                  <a:pt x="746" y="615"/>
                  <a:pt x="744" y="614"/>
                  <a:pt x="742" y="614"/>
                </a:cubicBezTo>
                <a:cubicBezTo>
                  <a:pt x="740" y="613"/>
                  <a:pt x="738" y="612"/>
                  <a:pt x="736" y="611"/>
                </a:cubicBezTo>
                <a:cubicBezTo>
                  <a:pt x="716" y="595"/>
                  <a:pt x="701" y="579"/>
                  <a:pt x="679" y="594"/>
                </a:cubicBezTo>
                <a:cubicBezTo>
                  <a:pt x="677" y="593"/>
                  <a:pt x="674" y="592"/>
                  <a:pt x="672" y="592"/>
                </a:cubicBezTo>
                <a:cubicBezTo>
                  <a:pt x="664" y="589"/>
                  <a:pt x="657" y="587"/>
                  <a:pt x="650" y="583"/>
                </a:cubicBezTo>
                <a:cubicBezTo>
                  <a:pt x="638" y="576"/>
                  <a:pt x="642" y="556"/>
                  <a:pt x="633" y="546"/>
                </a:cubicBezTo>
                <a:cubicBezTo>
                  <a:pt x="631" y="544"/>
                  <a:pt x="629" y="542"/>
                  <a:pt x="627" y="540"/>
                </a:cubicBezTo>
                <a:cubicBezTo>
                  <a:pt x="615" y="532"/>
                  <a:pt x="602" y="526"/>
                  <a:pt x="588" y="533"/>
                </a:cubicBezTo>
                <a:cubicBezTo>
                  <a:pt x="588" y="537"/>
                  <a:pt x="588" y="544"/>
                  <a:pt x="584" y="544"/>
                </a:cubicBezTo>
                <a:cubicBezTo>
                  <a:pt x="545" y="556"/>
                  <a:pt x="545" y="517"/>
                  <a:pt x="525" y="499"/>
                </a:cubicBezTo>
                <a:cubicBezTo>
                  <a:pt x="522" y="498"/>
                  <a:pt x="520" y="498"/>
                  <a:pt x="518" y="498"/>
                </a:cubicBezTo>
                <a:cubicBezTo>
                  <a:pt x="515" y="498"/>
                  <a:pt x="513" y="498"/>
                  <a:pt x="511" y="498"/>
                </a:cubicBezTo>
                <a:cubicBezTo>
                  <a:pt x="508" y="498"/>
                  <a:pt x="506" y="498"/>
                  <a:pt x="503" y="499"/>
                </a:cubicBezTo>
                <a:cubicBezTo>
                  <a:pt x="494" y="513"/>
                  <a:pt x="491" y="548"/>
                  <a:pt x="467" y="541"/>
                </a:cubicBezTo>
                <a:cubicBezTo>
                  <a:pt x="456" y="537"/>
                  <a:pt x="452" y="517"/>
                  <a:pt x="431" y="516"/>
                </a:cubicBezTo>
                <a:cubicBezTo>
                  <a:pt x="428" y="517"/>
                  <a:pt x="426" y="518"/>
                  <a:pt x="423" y="518"/>
                </a:cubicBezTo>
                <a:cubicBezTo>
                  <a:pt x="421" y="519"/>
                  <a:pt x="419" y="520"/>
                  <a:pt x="417" y="521"/>
                </a:cubicBezTo>
                <a:cubicBezTo>
                  <a:pt x="415" y="522"/>
                  <a:pt x="413" y="522"/>
                  <a:pt x="411" y="523"/>
                </a:cubicBezTo>
                <a:cubicBezTo>
                  <a:pt x="382" y="552"/>
                  <a:pt x="374" y="533"/>
                  <a:pt x="342" y="517"/>
                </a:cubicBezTo>
                <a:cubicBezTo>
                  <a:pt x="340" y="517"/>
                  <a:pt x="338" y="518"/>
                  <a:pt x="337" y="520"/>
                </a:cubicBezTo>
                <a:cubicBezTo>
                  <a:pt x="335" y="521"/>
                  <a:pt x="334" y="522"/>
                  <a:pt x="333" y="524"/>
                </a:cubicBezTo>
                <a:cubicBezTo>
                  <a:pt x="328" y="534"/>
                  <a:pt x="332" y="552"/>
                  <a:pt x="323" y="563"/>
                </a:cubicBezTo>
                <a:cubicBezTo>
                  <a:pt x="322" y="565"/>
                  <a:pt x="320" y="567"/>
                  <a:pt x="318" y="568"/>
                </a:cubicBezTo>
                <a:cubicBezTo>
                  <a:pt x="308" y="579"/>
                  <a:pt x="294" y="583"/>
                  <a:pt x="277" y="576"/>
                </a:cubicBezTo>
                <a:cubicBezTo>
                  <a:pt x="273" y="576"/>
                  <a:pt x="269" y="564"/>
                  <a:pt x="268" y="551"/>
                </a:cubicBezTo>
                <a:cubicBezTo>
                  <a:pt x="268" y="548"/>
                  <a:pt x="267" y="546"/>
                  <a:pt x="266" y="543"/>
                </a:cubicBezTo>
                <a:cubicBezTo>
                  <a:pt x="263" y="536"/>
                  <a:pt x="258" y="530"/>
                  <a:pt x="249" y="527"/>
                </a:cubicBezTo>
                <a:cubicBezTo>
                  <a:pt x="246" y="526"/>
                  <a:pt x="244" y="525"/>
                  <a:pt x="241" y="524"/>
                </a:cubicBezTo>
                <a:cubicBezTo>
                  <a:pt x="236" y="522"/>
                  <a:pt x="231" y="520"/>
                  <a:pt x="226" y="518"/>
                </a:cubicBezTo>
                <a:cubicBezTo>
                  <a:pt x="224" y="518"/>
                  <a:pt x="221" y="517"/>
                  <a:pt x="219" y="517"/>
                </a:cubicBezTo>
                <a:cubicBezTo>
                  <a:pt x="216" y="517"/>
                  <a:pt x="213" y="517"/>
                  <a:pt x="210" y="517"/>
                </a:cubicBezTo>
                <a:cubicBezTo>
                  <a:pt x="187" y="525"/>
                  <a:pt x="203" y="556"/>
                  <a:pt x="181" y="565"/>
                </a:cubicBezTo>
                <a:cubicBezTo>
                  <a:pt x="178" y="566"/>
                  <a:pt x="176" y="567"/>
                  <a:pt x="174" y="568"/>
                </a:cubicBezTo>
                <a:cubicBezTo>
                  <a:pt x="167" y="570"/>
                  <a:pt x="159" y="571"/>
                  <a:pt x="152" y="568"/>
                </a:cubicBezTo>
                <a:cubicBezTo>
                  <a:pt x="150" y="567"/>
                  <a:pt x="147" y="565"/>
                  <a:pt x="145" y="564"/>
                </a:cubicBezTo>
                <a:cubicBezTo>
                  <a:pt x="142" y="563"/>
                  <a:pt x="139" y="562"/>
                  <a:pt x="137" y="560"/>
                </a:cubicBezTo>
                <a:cubicBezTo>
                  <a:pt x="135" y="558"/>
                  <a:pt x="133" y="556"/>
                  <a:pt x="132" y="555"/>
                </a:cubicBezTo>
                <a:cubicBezTo>
                  <a:pt x="113" y="533"/>
                  <a:pt x="86" y="556"/>
                  <a:pt x="63" y="548"/>
                </a:cubicBezTo>
                <a:cubicBezTo>
                  <a:pt x="61" y="547"/>
                  <a:pt x="59" y="547"/>
                  <a:pt x="57" y="546"/>
                </a:cubicBezTo>
                <a:cubicBezTo>
                  <a:pt x="55" y="545"/>
                  <a:pt x="53" y="545"/>
                  <a:pt x="51" y="544"/>
                </a:cubicBezTo>
                <a:cubicBezTo>
                  <a:pt x="35" y="529"/>
                  <a:pt x="0" y="548"/>
                  <a:pt x="8" y="529"/>
                </a:cubicBezTo>
                <a:cubicBezTo>
                  <a:pt x="16" y="513"/>
                  <a:pt x="28" y="490"/>
                  <a:pt x="42" y="479"/>
                </a:cubicBezTo>
                <a:cubicBezTo>
                  <a:pt x="44" y="478"/>
                  <a:pt x="47" y="477"/>
                  <a:pt x="49" y="477"/>
                </a:cubicBezTo>
                <a:cubicBezTo>
                  <a:pt x="51" y="476"/>
                  <a:pt x="53" y="474"/>
                  <a:pt x="54" y="473"/>
                </a:cubicBezTo>
                <a:cubicBezTo>
                  <a:pt x="56" y="472"/>
                  <a:pt x="57" y="471"/>
                  <a:pt x="59" y="470"/>
                </a:cubicBezTo>
                <a:cubicBezTo>
                  <a:pt x="61" y="468"/>
                  <a:pt x="63" y="466"/>
                  <a:pt x="65" y="463"/>
                </a:cubicBezTo>
                <a:cubicBezTo>
                  <a:pt x="66" y="461"/>
                  <a:pt x="67" y="458"/>
                  <a:pt x="68" y="455"/>
                </a:cubicBezTo>
                <a:cubicBezTo>
                  <a:pt x="69" y="453"/>
                  <a:pt x="70" y="451"/>
                  <a:pt x="72" y="449"/>
                </a:cubicBezTo>
                <a:cubicBezTo>
                  <a:pt x="79" y="438"/>
                  <a:pt x="90" y="430"/>
                  <a:pt x="101" y="421"/>
                </a:cubicBezTo>
                <a:cubicBezTo>
                  <a:pt x="104" y="418"/>
                  <a:pt x="108" y="416"/>
                  <a:pt x="111" y="413"/>
                </a:cubicBezTo>
                <a:cubicBezTo>
                  <a:pt x="121" y="400"/>
                  <a:pt x="129" y="385"/>
                  <a:pt x="137" y="371"/>
                </a:cubicBezTo>
                <a:cubicBezTo>
                  <a:pt x="139" y="366"/>
                  <a:pt x="142" y="361"/>
                  <a:pt x="144" y="357"/>
                </a:cubicBezTo>
                <a:cubicBezTo>
                  <a:pt x="146" y="337"/>
                  <a:pt x="151" y="321"/>
                  <a:pt x="159" y="308"/>
                </a:cubicBezTo>
                <a:cubicBezTo>
                  <a:pt x="162" y="303"/>
                  <a:pt x="165" y="299"/>
                  <a:pt x="168" y="294"/>
                </a:cubicBezTo>
                <a:cubicBezTo>
                  <a:pt x="170" y="287"/>
                  <a:pt x="174" y="281"/>
                  <a:pt x="179" y="275"/>
                </a:cubicBezTo>
                <a:cubicBezTo>
                  <a:pt x="181" y="273"/>
                  <a:pt x="182" y="271"/>
                  <a:pt x="184" y="269"/>
                </a:cubicBezTo>
                <a:cubicBezTo>
                  <a:pt x="199" y="249"/>
                  <a:pt x="207" y="226"/>
                  <a:pt x="226" y="210"/>
                </a:cubicBezTo>
                <a:cubicBezTo>
                  <a:pt x="226" y="206"/>
                  <a:pt x="226" y="198"/>
                  <a:pt x="226" y="194"/>
                </a:cubicBezTo>
                <a:cubicBezTo>
                  <a:pt x="225" y="192"/>
                  <a:pt x="225" y="189"/>
                  <a:pt x="226" y="187"/>
                </a:cubicBezTo>
                <a:cubicBezTo>
                  <a:pt x="226" y="171"/>
                  <a:pt x="238" y="156"/>
                  <a:pt x="245" y="145"/>
                </a:cubicBezTo>
                <a:cubicBezTo>
                  <a:pt x="246" y="142"/>
                  <a:pt x="247" y="139"/>
                  <a:pt x="249" y="137"/>
                </a:cubicBezTo>
                <a:cubicBezTo>
                  <a:pt x="255" y="125"/>
                  <a:pt x="265" y="113"/>
                  <a:pt x="274" y="102"/>
                </a:cubicBezTo>
                <a:cubicBezTo>
                  <a:pt x="275" y="100"/>
                  <a:pt x="277" y="97"/>
                  <a:pt x="278" y="95"/>
                </a:cubicBezTo>
                <a:cubicBezTo>
                  <a:pt x="293" y="75"/>
                  <a:pt x="307" y="55"/>
                  <a:pt x="316" y="33"/>
                </a:cubicBezTo>
                <a:cubicBezTo>
                  <a:pt x="319" y="29"/>
                  <a:pt x="321" y="25"/>
                  <a:pt x="324" y="22"/>
                </a:cubicBezTo>
                <a:cubicBezTo>
                  <a:pt x="326" y="18"/>
                  <a:pt x="329" y="15"/>
                  <a:pt x="331" y="12"/>
                </a:cubicBezTo>
                <a:cubicBezTo>
                  <a:pt x="335" y="0"/>
                  <a:pt x="354" y="16"/>
                  <a:pt x="364" y="27"/>
                </a:cubicBezTo>
                <a:cubicBezTo>
                  <a:pt x="367" y="30"/>
                  <a:pt x="370" y="34"/>
                  <a:pt x="373" y="37"/>
                </a:cubicBezTo>
                <a:cubicBezTo>
                  <a:pt x="378" y="44"/>
                  <a:pt x="384" y="51"/>
                  <a:pt x="389" y="58"/>
                </a:cubicBezTo>
                <a:cubicBezTo>
                  <a:pt x="392" y="62"/>
                  <a:pt x="395" y="65"/>
                  <a:pt x="398" y="69"/>
                </a:cubicBezTo>
                <a:cubicBezTo>
                  <a:pt x="436" y="109"/>
                  <a:pt x="436" y="171"/>
                  <a:pt x="483" y="201"/>
                </a:cubicBezTo>
                <a:cubicBezTo>
                  <a:pt x="486" y="204"/>
                  <a:pt x="490" y="207"/>
                  <a:pt x="494" y="210"/>
                </a:cubicBezTo>
                <a:cubicBezTo>
                  <a:pt x="519" y="234"/>
                  <a:pt x="542" y="263"/>
                  <a:pt x="565" y="290"/>
                </a:cubicBezTo>
                <a:cubicBezTo>
                  <a:pt x="568" y="294"/>
                  <a:pt x="572" y="298"/>
                  <a:pt x="575" y="302"/>
                </a:cubicBezTo>
                <a:cubicBezTo>
                  <a:pt x="591" y="350"/>
                  <a:pt x="620" y="384"/>
                  <a:pt x="652" y="417"/>
                </a:cubicBezTo>
                <a:cubicBezTo>
                  <a:pt x="656" y="421"/>
                  <a:pt x="660" y="425"/>
                  <a:pt x="664" y="429"/>
                </a:cubicBezTo>
                <a:cubicBezTo>
                  <a:pt x="679" y="455"/>
                  <a:pt x="697" y="479"/>
                  <a:pt x="715" y="502"/>
                </a:cubicBezTo>
                <a:cubicBezTo>
                  <a:pt x="717" y="505"/>
                  <a:pt x="719" y="507"/>
                  <a:pt x="721" y="509"/>
                </a:cubicBezTo>
                <a:cubicBezTo>
                  <a:pt x="724" y="512"/>
                  <a:pt x="728" y="515"/>
                  <a:pt x="731" y="519"/>
                </a:cubicBezTo>
                <a:cubicBezTo>
                  <a:pt x="733" y="521"/>
                  <a:pt x="734" y="522"/>
                  <a:pt x="736" y="524"/>
                </a:cubicBezTo>
                <a:cubicBezTo>
                  <a:pt x="743" y="534"/>
                  <a:pt x="751" y="543"/>
                  <a:pt x="759" y="552"/>
                </a:cubicBezTo>
                <a:cubicBezTo>
                  <a:pt x="760" y="554"/>
                  <a:pt x="762" y="556"/>
                  <a:pt x="764" y="558"/>
                </a:cubicBezTo>
                <a:cubicBezTo>
                  <a:pt x="764" y="560"/>
                  <a:pt x="766" y="562"/>
                  <a:pt x="767" y="564"/>
                </a:cubicBezTo>
                <a:cubicBezTo>
                  <a:pt x="768" y="566"/>
                  <a:pt x="770" y="568"/>
                  <a:pt x="771" y="569"/>
                </a:cubicBezTo>
                <a:cubicBezTo>
                  <a:pt x="782" y="576"/>
                  <a:pt x="802" y="576"/>
                  <a:pt x="809" y="595"/>
                </a:cubicBezTo>
                <a:cubicBezTo>
                  <a:pt x="809" y="595"/>
                  <a:pt x="806" y="595"/>
                  <a:pt x="805" y="594"/>
                </a:cubicBezTo>
                <a:cubicBezTo>
                  <a:pt x="803" y="593"/>
                  <a:pt x="802" y="593"/>
                  <a:pt x="800" y="592"/>
                </a:cubicBezTo>
                <a:close/>
              </a:path>
            </a:pathLst>
          </a:custGeom>
          <a:solidFill>
            <a:srgbClr val="EDED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latin typeface="Georgia" panose="02040502050405020303" pitchFamily="18" charset="0"/>
            </a:endParaRPr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A353B9EB-FD11-3C71-8658-8E072E227D9C}"/>
              </a:ext>
            </a:extLst>
          </p:cNvPr>
          <p:cNvSpPr>
            <a:spLocks/>
          </p:cNvSpPr>
          <p:nvPr/>
        </p:nvSpPr>
        <p:spPr bwMode="auto">
          <a:xfrm flipH="1">
            <a:off x="4846122" y="4398818"/>
            <a:ext cx="1089291" cy="830147"/>
          </a:xfrm>
          <a:custGeom>
            <a:avLst/>
            <a:gdLst>
              <a:gd name="T0" fmla="*/ 748 w 809"/>
              <a:gd name="T1" fmla="*/ 615 h 618"/>
              <a:gd name="T2" fmla="*/ 736 w 809"/>
              <a:gd name="T3" fmla="*/ 611 h 618"/>
              <a:gd name="T4" fmla="*/ 672 w 809"/>
              <a:gd name="T5" fmla="*/ 592 h 618"/>
              <a:gd name="T6" fmla="*/ 633 w 809"/>
              <a:gd name="T7" fmla="*/ 546 h 618"/>
              <a:gd name="T8" fmla="*/ 588 w 809"/>
              <a:gd name="T9" fmla="*/ 533 h 618"/>
              <a:gd name="T10" fmla="*/ 525 w 809"/>
              <a:gd name="T11" fmla="*/ 499 h 618"/>
              <a:gd name="T12" fmla="*/ 511 w 809"/>
              <a:gd name="T13" fmla="*/ 498 h 618"/>
              <a:gd name="T14" fmla="*/ 467 w 809"/>
              <a:gd name="T15" fmla="*/ 541 h 618"/>
              <a:gd name="T16" fmla="*/ 423 w 809"/>
              <a:gd name="T17" fmla="*/ 518 h 618"/>
              <a:gd name="T18" fmla="*/ 411 w 809"/>
              <a:gd name="T19" fmla="*/ 523 h 618"/>
              <a:gd name="T20" fmla="*/ 337 w 809"/>
              <a:gd name="T21" fmla="*/ 520 h 618"/>
              <a:gd name="T22" fmla="*/ 323 w 809"/>
              <a:gd name="T23" fmla="*/ 563 h 618"/>
              <a:gd name="T24" fmla="*/ 277 w 809"/>
              <a:gd name="T25" fmla="*/ 576 h 618"/>
              <a:gd name="T26" fmla="*/ 266 w 809"/>
              <a:gd name="T27" fmla="*/ 543 h 618"/>
              <a:gd name="T28" fmla="*/ 241 w 809"/>
              <a:gd name="T29" fmla="*/ 524 h 618"/>
              <a:gd name="T30" fmla="*/ 219 w 809"/>
              <a:gd name="T31" fmla="*/ 517 h 618"/>
              <a:gd name="T32" fmla="*/ 181 w 809"/>
              <a:gd name="T33" fmla="*/ 565 h 618"/>
              <a:gd name="T34" fmla="*/ 152 w 809"/>
              <a:gd name="T35" fmla="*/ 568 h 618"/>
              <a:gd name="T36" fmla="*/ 137 w 809"/>
              <a:gd name="T37" fmla="*/ 560 h 618"/>
              <a:gd name="T38" fmla="*/ 63 w 809"/>
              <a:gd name="T39" fmla="*/ 548 h 618"/>
              <a:gd name="T40" fmla="*/ 51 w 809"/>
              <a:gd name="T41" fmla="*/ 544 h 618"/>
              <a:gd name="T42" fmla="*/ 42 w 809"/>
              <a:gd name="T43" fmla="*/ 479 h 618"/>
              <a:gd name="T44" fmla="*/ 54 w 809"/>
              <a:gd name="T45" fmla="*/ 473 h 618"/>
              <a:gd name="T46" fmla="*/ 65 w 809"/>
              <a:gd name="T47" fmla="*/ 463 h 618"/>
              <a:gd name="T48" fmla="*/ 72 w 809"/>
              <a:gd name="T49" fmla="*/ 449 h 618"/>
              <a:gd name="T50" fmla="*/ 111 w 809"/>
              <a:gd name="T51" fmla="*/ 413 h 618"/>
              <a:gd name="T52" fmla="*/ 144 w 809"/>
              <a:gd name="T53" fmla="*/ 357 h 618"/>
              <a:gd name="T54" fmla="*/ 168 w 809"/>
              <a:gd name="T55" fmla="*/ 294 h 618"/>
              <a:gd name="T56" fmla="*/ 184 w 809"/>
              <a:gd name="T57" fmla="*/ 269 h 618"/>
              <a:gd name="T58" fmla="*/ 226 w 809"/>
              <a:gd name="T59" fmla="*/ 194 h 618"/>
              <a:gd name="T60" fmla="*/ 245 w 809"/>
              <a:gd name="T61" fmla="*/ 145 h 618"/>
              <a:gd name="T62" fmla="*/ 274 w 809"/>
              <a:gd name="T63" fmla="*/ 102 h 618"/>
              <a:gd name="T64" fmla="*/ 316 w 809"/>
              <a:gd name="T65" fmla="*/ 33 h 618"/>
              <a:gd name="T66" fmla="*/ 331 w 809"/>
              <a:gd name="T67" fmla="*/ 12 h 618"/>
              <a:gd name="T68" fmla="*/ 373 w 809"/>
              <a:gd name="T69" fmla="*/ 37 h 618"/>
              <a:gd name="T70" fmla="*/ 398 w 809"/>
              <a:gd name="T71" fmla="*/ 69 h 618"/>
              <a:gd name="T72" fmla="*/ 494 w 809"/>
              <a:gd name="T73" fmla="*/ 210 h 618"/>
              <a:gd name="T74" fmla="*/ 575 w 809"/>
              <a:gd name="T75" fmla="*/ 302 h 618"/>
              <a:gd name="T76" fmla="*/ 664 w 809"/>
              <a:gd name="T77" fmla="*/ 429 h 618"/>
              <a:gd name="T78" fmla="*/ 721 w 809"/>
              <a:gd name="T79" fmla="*/ 509 h 618"/>
              <a:gd name="T80" fmla="*/ 736 w 809"/>
              <a:gd name="T81" fmla="*/ 524 h 618"/>
              <a:gd name="T82" fmla="*/ 764 w 809"/>
              <a:gd name="T83" fmla="*/ 558 h 618"/>
              <a:gd name="T84" fmla="*/ 771 w 809"/>
              <a:gd name="T85" fmla="*/ 569 h 618"/>
              <a:gd name="T86" fmla="*/ 805 w 809"/>
              <a:gd name="T87" fmla="*/ 594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09" h="618">
                <a:moveTo>
                  <a:pt x="800" y="592"/>
                </a:moveTo>
                <a:cubicBezTo>
                  <a:pt x="778" y="591"/>
                  <a:pt x="771" y="618"/>
                  <a:pt x="748" y="615"/>
                </a:cubicBezTo>
                <a:cubicBezTo>
                  <a:pt x="746" y="615"/>
                  <a:pt x="744" y="614"/>
                  <a:pt x="742" y="614"/>
                </a:cubicBezTo>
                <a:cubicBezTo>
                  <a:pt x="740" y="613"/>
                  <a:pt x="738" y="612"/>
                  <a:pt x="736" y="611"/>
                </a:cubicBezTo>
                <a:cubicBezTo>
                  <a:pt x="716" y="595"/>
                  <a:pt x="701" y="579"/>
                  <a:pt x="679" y="594"/>
                </a:cubicBezTo>
                <a:cubicBezTo>
                  <a:pt x="677" y="593"/>
                  <a:pt x="674" y="592"/>
                  <a:pt x="672" y="592"/>
                </a:cubicBezTo>
                <a:cubicBezTo>
                  <a:pt x="664" y="589"/>
                  <a:pt x="657" y="587"/>
                  <a:pt x="650" y="583"/>
                </a:cubicBezTo>
                <a:cubicBezTo>
                  <a:pt x="638" y="576"/>
                  <a:pt x="642" y="556"/>
                  <a:pt x="633" y="546"/>
                </a:cubicBezTo>
                <a:cubicBezTo>
                  <a:pt x="631" y="544"/>
                  <a:pt x="629" y="542"/>
                  <a:pt x="627" y="540"/>
                </a:cubicBezTo>
                <a:cubicBezTo>
                  <a:pt x="615" y="532"/>
                  <a:pt x="602" y="526"/>
                  <a:pt x="588" y="533"/>
                </a:cubicBezTo>
                <a:cubicBezTo>
                  <a:pt x="588" y="537"/>
                  <a:pt x="588" y="544"/>
                  <a:pt x="584" y="544"/>
                </a:cubicBezTo>
                <a:cubicBezTo>
                  <a:pt x="545" y="556"/>
                  <a:pt x="545" y="517"/>
                  <a:pt x="525" y="499"/>
                </a:cubicBezTo>
                <a:cubicBezTo>
                  <a:pt x="522" y="498"/>
                  <a:pt x="520" y="498"/>
                  <a:pt x="518" y="498"/>
                </a:cubicBezTo>
                <a:cubicBezTo>
                  <a:pt x="515" y="498"/>
                  <a:pt x="513" y="498"/>
                  <a:pt x="511" y="498"/>
                </a:cubicBezTo>
                <a:cubicBezTo>
                  <a:pt x="508" y="498"/>
                  <a:pt x="506" y="498"/>
                  <a:pt x="503" y="499"/>
                </a:cubicBezTo>
                <a:cubicBezTo>
                  <a:pt x="494" y="513"/>
                  <a:pt x="491" y="548"/>
                  <a:pt x="467" y="541"/>
                </a:cubicBezTo>
                <a:cubicBezTo>
                  <a:pt x="456" y="537"/>
                  <a:pt x="452" y="517"/>
                  <a:pt x="431" y="516"/>
                </a:cubicBezTo>
                <a:cubicBezTo>
                  <a:pt x="428" y="517"/>
                  <a:pt x="426" y="518"/>
                  <a:pt x="423" y="518"/>
                </a:cubicBezTo>
                <a:cubicBezTo>
                  <a:pt x="421" y="519"/>
                  <a:pt x="419" y="520"/>
                  <a:pt x="417" y="521"/>
                </a:cubicBezTo>
                <a:cubicBezTo>
                  <a:pt x="415" y="522"/>
                  <a:pt x="413" y="522"/>
                  <a:pt x="411" y="523"/>
                </a:cubicBezTo>
                <a:cubicBezTo>
                  <a:pt x="382" y="552"/>
                  <a:pt x="374" y="533"/>
                  <a:pt x="342" y="517"/>
                </a:cubicBezTo>
                <a:cubicBezTo>
                  <a:pt x="340" y="517"/>
                  <a:pt x="338" y="518"/>
                  <a:pt x="337" y="520"/>
                </a:cubicBezTo>
                <a:cubicBezTo>
                  <a:pt x="335" y="521"/>
                  <a:pt x="334" y="522"/>
                  <a:pt x="333" y="524"/>
                </a:cubicBezTo>
                <a:cubicBezTo>
                  <a:pt x="328" y="534"/>
                  <a:pt x="332" y="552"/>
                  <a:pt x="323" y="563"/>
                </a:cubicBezTo>
                <a:cubicBezTo>
                  <a:pt x="322" y="565"/>
                  <a:pt x="320" y="567"/>
                  <a:pt x="318" y="568"/>
                </a:cubicBezTo>
                <a:cubicBezTo>
                  <a:pt x="308" y="579"/>
                  <a:pt x="294" y="583"/>
                  <a:pt x="277" y="576"/>
                </a:cubicBezTo>
                <a:cubicBezTo>
                  <a:pt x="273" y="576"/>
                  <a:pt x="269" y="564"/>
                  <a:pt x="268" y="551"/>
                </a:cubicBezTo>
                <a:cubicBezTo>
                  <a:pt x="268" y="548"/>
                  <a:pt x="267" y="546"/>
                  <a:pt x="266" y="543"/>
                </a:cubicBezTo>
                <a:cubicBezTo>
                  <a:pt x="263" y="536"/>
                  <a:pt x="258" y="530"/>
                  <a:pt x="249" y="527"/>
                </a:cubicBezTo>
                <a:cubicBezTo>
                  <a:pt x="246" y="526"/>
                  <a:pt x="244" y="525"/>
                  <a:pt x="241" y="524"/>
                </a:cubicBezTo>
                <a:cubicBezTo>
                  <a:pt x="236" y="522"/>
                  <a:pt x="231" y="520"/>
                  <a:pt x="226" y="518"/>
                </a:cubicBezTo>
                <a:cubicBezTo>
                  <a:pt x="224" y="518"/>
                  <a:pt x="221" y="517"/>
                  <a:pt x="219" y="517"/>
                </a:cubicBezTo>
                <a:cubicBezTo>
                  <a:pt x="216" y="517"/>
                  <a:pt x="213" y="517"/>
                  <a:pt x="210" y="517"/>
                </a:cubicBezTo>
                <a:cubicBezTo>
                  <a:pt x="187" y="525"/>
                  <a:pt x="203" y="556"/>
                  <a:pt x="181" y="565"/>
                </a:cubicBezTo>
                <a:cubicBezTo>
                  <a:pt x="178" y="566"/>
                  <a:pt x="176" y="567"/>
                  <a:pt x="174" y="568"/>
                </a:cubicBezTo>
                <a:cubicBezTo>
                  <a:pt x="167" y="570"/>
                  <a:pt x="159" y="571"/>
                  <a:pt x="152" y="568"/>
                </a:cubicBezTo>
                <a:cubicBezTo>
                  <a:pt x="150" y="567"/>
                  <a:pt x="147" y="565"/>
                  <a:pt x="145" y="564"/>
                </a:cubicBezTo>
                <a:cubicBezTo>
                  <a:pt x="142" y="563"/>
                  <a:pt x="139" y="562"/>
                  <a:pt x="137" y="560"/>
                </a:cubicBezTo>
                <a:cubicBezTo>
                  <a:pt x="135" y="558"/>
                  <a:pt x="133" y="556"/>
                  <a:pt x="132" y="555"/>
                </a:cubicBezTo>
                <a:cubicBezTo>
                  <a:pt x="113" y="533"/>
                  <a:pt x="86" y="556"/>
                  <a:pt x="63" y="548"/>
                </a:cubicBezTo>
                <a:cubicBezTo>
                  <a:pt x="61" y="547"/>
                  <a:pt x="59" y="547"/>
                  <a:pt x="57" y="546"/>
                </a:cubicBezTo>
                <a:cubicBezTo>
                  <a:pt x="55" y="545"/>
                  <a:pt x="53" y="545"/>
                  <a:pt x="51" y="544"/>
                </a:cubicBezTo>
                <a:cubicBezTo>
                  <a:pt x="35" y="529"/>
                  <a:pt x="0" y="548"/>
                  <a:pt x="8" y="529"/>
                </a:cubicBezTo>
                <a:cubicBezTo>
                  <a:pt x="16" y="513"/>
                  <a:pt x="28" y="490"/>
                  <a:pt x="42" y="479"/>
                </a:cubicBezTo>
                <a:cubicBezTo>
                  <a:pt x="44" y="478"/>
                  <a:pt x="47" y="477"/>
                  <a:pt x="49" y="477"/>
                </a:cubicBezTo>
                <a:cubicBezTo>
                  <a:pt x="51" y="476"/>
                  <a:pt x="53" y="474"/>
                  <a:pt x="54" y="473"/>
                </a:cubicBezTo>
                <a:cubicBezTo>
                  <a:pt x="56" y="472"/>
                  <a:pt x="57" y="471"/>
                  <a:pt x="59" y="470"/>
                </a:cubicBezTo>
                <a:cubicBezTo>
                  <a:pt x="61" y="468"/>
                  <a:pt x="63" y="466"/>
                  <a:pt x="65" y="463"/>
                </a:cubicBezTo>
                <a:cubicBezTo>
                  <a:pt x="66" y="461"/>
                  <a:pt x="67" y="458"/>
                  <a:pt x="68" y="455"/>
                </a:cubicBezTo>
                <a:cubicBezTo>
                  <a:pt x="69" y="453"/>
                  <a:pt x="70" y="451"/>
                  <a:pt x="72" y="449"/>
                </a:cubicBezTo>
                <a:cubicBezTo>
                  <a:pt x="79" y="438"/>
                  <a:pt x="90" y="430"/>
                  <a:pt x="101" y="421"/>
                </a:cubicBezTo>
                <a:cubicBezTo>
                  <a:pt x="104" y="418"/>
                  <a:pt x="108" y="416"/>
                  <a:pt x="111" y="413"/>
                </a:cubicBezTo>
                <a:cubicBezTo>
                  <a:pt x="121" y="400"/>
                  <a:pt x="129" y="385"/>
                  <a:pt x="137" y="371"/>
                </a:cubicBezTo>
                <a:cubicBezTo>
                  <a:pt x="139" y="366"/>
                  <a:pt x="142" y="361"/>
                  <a:pt x="144" y="357"/>
                </a:cubicBezTo>
                <a:cubicBezTo>
                  <a:pt x="146" y="337"/>
                  <a:pt x="151" y="321"/>
                  <a:pt x="159" y="308"/>
                </a:cubicBezTo>
                <a:cubicBezTo>
                  <a:pt x="162" y="303"/>
                  <a:pt x="165" y="299"/>
                  <a:pt x="168" y="294"/>
                </a:cubicBezTo>
                <a:cubicBezTo>
                  <a:pt x="170" y="287"/>
                  <a:pt x="174" y="281"/>
                  <a:pt x="179" y="275"/>
                </a:cubicBezTo>
                <a:cubicBezTo>
                  <a:pt x="181" y="273"/>
                  <a:pt x="182" y="271"/>
                  <a:pt x="184" y="269"/>
                </a:cubicBezTo>
                <a:cubicBezTo>
                  <a:pt x="199" y="249"/>
                  <a:pt x="207" y="226"/>
                  <a:pt x="226" y="210"/>
                </a:cubicBezTo>
                <a:cubicBezTo>
                  <a:pt x="226" y="206"/>
                  <a:pt x="226" y="198"/>
                  <a:pt x="226" y="194"/>
                </a:cubicBezTo>
                <a:cubicBezTo>
                  <a:pt x="225" y="192"/>
                  <a:pt x="225" y="189"/>
                  <a:pt x="226" y="187"/>
                </a:cubicBezTo>
                <a:cubicBezTo>
                  <a:pt x="226" y="171"/>
                  <a:pt x="238" y="156"/>
                  <a:pt x="245" y="145"/>
                </a:cubicBezTo>
                <a:cubicBezTo>
                  <a:pt x="246" y="142"/>
                  <a:pt x="247" y="139"/>
                  <a:pt x="249" y="137"/>
                </a:cubicBezTo>
                <a:cubicBezTo>
                  <a:pt x="255" y="125"/>
                  <a:pt x="265" y="113"/>
                  <a:pt x="274" y="102"/>
                </a:cubicBezTo>
                <a:cubicBezTo>
                  <a:pt x="275" y="100"/>
                  <a:pt x="277" y="97"/>
                  <a:pt x="278" y="95"/>
                </a:cubicBezTo>
                <a:cubicBezTo>
                  <a:pt x="293" y="75"/>
                  <a:pt x="307" y="55"/>
                  <a:pt x="316" y="33"/>
                </a:cubicBezTo>
                <a:cubicBezTo>
                  <a:pt x="319" y="29"/>
                  <a:pt x="321" y="25"/>
                  <a:pt x="324" y="22"/>
                </a:cubicBezTo>
                <a:cubicBezTo>
                  <a:pt x="326" y="18"/>
                  <a:pt x="329" y="15"/>
                  <a:pt x="331" y="12"/>
                </a:cubicBezTo>
                <a:cubicBezTo>
                  <a:pt x="335" y="0"/>
                  <a:pt x="354" y="16"/>
                  <a:pt x="364" y="27"/>
                </a:cubicBezTo>
                <a:cubicBezTo>
                  <a:pt x="367" y="30"/>
                  <a:pt x="370" y="34"/>
                  <a:pt x="373" y="37"/>
                </a:cubicBezTo>
                <a:cubicBezTo>
                  <a:pt x="378" y="44"/>
                  <a:pt x="384" y="51"/>
                  <a:pt x="389" y="58"/>
                </a:cubicBezTo>
                <a:cubicBezTo>
                  <a:pt x="392" y="62"/>
                  <a:pt x="395" y="65"/>
                  <a:pt x="398" y="69"/>
                </a:cubicBezTo>
                <a:cubicBezTo>
                  <a:pt x="436" y="109"/>
                  <a:pt x="436" y="171"/>
                  <a:pt x="483" y="201"/>
                </a:cubicBezTo>
                <a:cubicBezTo>
                  <a:pt x="486" y="204"/>
                  <a:pt x="490" y="207"/>
                  <a:pt x="494" y="210"/>
                </a:cubicBezTo>
                <a:cubicBezTo>
                  <a:pt x="519" y="234"/>
                  <a:pt x="542" y="263"/>
                  <a:pt x="565" y="290"/>
                </a:cubicBezTo>
                <a:cubicBezTo>
                  <a:pt x="568" y="294"/>
                  <a:pt x="572" y="298"/>
                  <a:pt x="575" y="302"/>
                </a:cubicBezTo>
                <a:cubicBezTo>
                  <a:pt x="591" y="350"/>
                  <a:pt x="620" y="384"/>
                  <a:pt x="652" y="417"/>
                </a:cubicBezTo>
                <a:cubicBezTo>
                  <a:pt x="656" y="421"/>
                  <a:pt x="660" y="425"/>
                  <a:pt x="664" y="429"/>
                </a:cubicBezTo>
                <a:cubicBezTo>
                  <a:pt x="679" y="455"/>
                  <a:pt x="697" y="479"/>
                  <a:pt x="715" y="502"/>
                </a:cubicBezTo>
                <a:cubicBezTo>
                  <a:pt x="717" y="505"/>
                  <a:pt x="719" y="507"/>
                  <a:pt x="721" y="509"/>
                </a:cubicBezTo>
                <a:cubicBezTo>
                  <a:pt x="724" y="512"/>
                  <a:pt x="728" y="515"/>
                  <a:pt x="731" y="519"/>
                </a:cubicBezTo>
                <a:cubicBezTo>
                  <a:pt x="733" y="521"/>
                  <a:pt x="734" y="522"/>
                  <a:pt x="736" y="524"/>
                </a:cubicBezTo>
                <a:cubicBezTo>
                  <a:pt x="743" y="534"/>
                  <a:pt x="751" y="543"/>
                  <a:pt x="759" y="552"/>
                </a:cubicBezTo>
                <a:cubicBezTo>
                  <a:pt x="760" y="554"/>
                  <a:pt x="762" y="556"/>
                  <a:pt x="764" y="558"/>
                </a:cubicBezTo>
                <a:cubicBezTo>
                  <a:pt x="764" y="560"/>
                  <a:pt x="766" y="562"/>
                  <a:pt x="767" y="564"/>
                </a:cubicBezTo>
                <a:cubicBezTo>
                  <a:pt x="768" y="566"/>
                  <a:pt x="770" y="568"/>
                  <a:pt x="771" y="569"/>
                </a:cubicBezTo>
                <a:cubicBezTo>
                  <a:pt x="782" y="576"/>
                  <a:pt x="802" y="576"/>
                  <a:pt x="809" y="595"/>
                </a:cubicBezTo>
                <a:cubicBezTo>
                  <a:pt x="809" y="595"/>
                  <a:pt x="806" y="595"/>
                  <a:pt x="805" y="594"/>
                </a:cubicBezTo>
                <a:cubicBezTo>
                  <a:pt x="803" y="593"/>
                  <a:pt x="802" y="593"/>
                  <a:pt x="800" y="592"/>
                </a:cubicBezTo>
                <a:close/>
              </a:path>
            </a:pathLst>
          </a:custGeom>
          <a:solidFill>
            <a:srgbClr val="EDED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latin typeface="Georgia" panose="02040502050405020303" pitchFamily="18" charset="0"/>
            </a:endParaRPr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68948CBC-C482-649A-04AB-16CBBE88E916}"/>
              </a:ext>
            </a:extLst>
          </p:cNvPr>
          <p:cNvSpPr>
            <a:spLocks/>
          </p:cNvSpPr>
          <p:nvPr/>
        </p:nvSpPr>
        <p:spPr bwMode="auto">
          <a:xfrm flipH="1">
            <a:off x="6978873" y="4570907"/>
            <a:ext cx="1089291" cy="830147"/>
          </a:xfrm>
          <a:custGeom>
            <a:avLst/>
            <a:gdLst>
              <a:gd name="T0" fmla="*/ 748 w 809"/>
              <a:gd name="T1" fmla="*/ 615 h 618"/>
              <a:gd name="T2" fmla="*/ 736 w 809"/>
              <a:gd name="T3" fmla="*/ 611 h 618"/>
              <a:gd name="T4" fmla="*/ 672 w 809"/>
              <a:gd name="T5" fmla="*/ 592 h 618"/>
              <a:gd name="T6" fmla="*/ 633 w 809"/>
              <a:gd name="T7" fmla="*/ 546 h 618"/>
              <a:gd name="T8" fmla="*/ 588 w 809"/>
              <a:gd name="T9" fmla="*/ 533 h 618"/>
              <a:gd name="T10" fmla="*/ 525 w 809"/>
              <a:gd name="T11" fmla="*/ 499 h 618"/>
              <a:gd name="T12" fmla="*/ 511 w 809"/>
              <a:gd name="T13" fmla="*/ 498 h 618"/>
              <a:gd name="T14" fmla="*/ 467 w 809"/>
              <a:gd name="T15" fmla="*/ 541 h 618"/>
              <a:gd name="T16" fmla="*/ 423 w 809"/>
              <a:gd name="T17" fmla="*/ 518 h 618"/>
              <a:gd name="T18" fmla="*/ 411 w 809"/>
              <a:gd name="T19" fmla="*/ 523 h 618"/>
              <a:gd name="T20" fmla="*/ 337 w 809"/>
              <a:gd name="T21" fmla="*/ 520 h 618"/>
              <a:gd name="T22" fmla="*/ 323 w 809"/>
              <a:gd name="T23" fmla="*/ 563 h 618"/>
              <a:gd name="T24" fmla="*/ 277 w 809"/>
              <a:gd name="T25" fmla="*/ 576 h 618"/>
              <a:gd name="T26" fmla="*/ 266 w 809"/>
              <a:gd name="T27" fmla="*/ 543 h 618"/>
              <a:gd name="T28" fmla="*/ 241 w 809"/>
              <a:gd name="T29" fmla="*/ 524 h 618"/>
              <a:gd name="T30" fmla="*/ 219 w 809"/>
              <a:gd name="T31" fmla="*/ 517 h 618"/>
              <a:gd name="T32" fmla="*/ 181 w 809"/>
              <a:gd name="T33" fmla="*/ 565 h 618"/>
              <a:gd name="T34" fmla="*/ 152 w 809"/>
              <a:gd name="T35" fmla="*/ 568 h 618"/>
              <a:gd name="T36" fmla="*/ 137 w 809"/>
              <a:gd name="T37" fmla="*/ 560 h 618"/>
              <a:gd name="T38" fmla="*/ 63 w 809"/>
              <a:gd name="T39" fmla="*/ 548 h 618"/>
              <a:gd name="T40" fmla="*/ 51 w 809"/>
              <a:gd name="T41" fmla="*/ 544 h 618"/>
              <a:gd name="T42" fmla="*/ 42 w 809"/>
              <a:gd name="T43" fmla="*/ 479 h 618"/>
              <a:gd name="T44" fmla="*/ 54 w 809"/>
              <a:gd name="T45" fmla="*/ 473 h 618"/>
              <a:gd name="T46" fmla="*/ 65 w 809"/>
              <a:gd name="T47" fmla="*/ 463 h 618"/>
              <a:gd name="T48" fmla="*/ 72 w 809"/>
              <a:gd name="T49" fmla="*/ 449 h 618"/>
              <a:gd name="T50" fmla="*/ 111 w 809"/>
              <a:gd name="T51" fmla="*/ 413 h 618"/>
              <a:gd name="T52" fmla="*/ 144 w 809"/>
              <a:gd name="T53" fmla="*/ 357 h 618"/>
              <a:gd name="T54" fmla="*/ 168 w 809"/>
              <a:gd name="T55" fmla="*/ 294 h 618"/>
              <a:gd name="T56" fmla="*/ 184 w 809"/>
              <a:gd name="T57" fmla="*/ 269 h 618"/>
              <a:gd name="T58" fmla="*/ 226 w 809"/>
              <a:gd name="T59" fmla="*/ 194 h 618"/>
              <a:gd name="T60" fmla="*/ 245 w 809"/>
              <a:gd name="T61" fmla="*/ 145 h 618"/>
              <a:gd name="T62" fmla="*/ 274 w 809"/>
              <a:gd name="T63" fmla="*/ 102 h 618"/>
              <a:gd name="T64" fmla="*/ 316 w 809"/>
              <a:gd name="T65" fmla="*/ 33 h 618"/>
              <a:gd name="T66" fmla="*/ 331 w 809"/>
              <a:gd name="T67" fmla="*/ 12 h 618"/>
              <a:gd name="T68" fmla="*/ 373 w 809"/>
              <a:gd name="T69" fmla="*/ 37 h 618"/>
              <a:gd name="T70" fmla="*/ 398 w 809"/>
              <a:gd name="T71" fmla="*/ 69 h 618"/>
              <a:gd name="T72" fmla="*/ 494 w 809"/>
              <a:gd name="T73" fmla="*/ 210 h 618"/>
              <a:gd name="T74" fmla="*/ 575 w 809"/>
              <a:gd name="T75" fmla="*/ 302 h 618"/>
              <a:gd name="T76" fmla="*/ 664 w 809"/>
              <a:gd name="T77" fmla="*/ 429 h 618"/>
              <a:gd name="T78" fmla="*/ 721 w 809"/>
              <a:gd name="T79" fmla="*/ 509 h 618"/>
              <a:gd name="T80" fmla="*/ 736 w 809"/>
              <a:gd name="T81" fmla="*/ 524 h 618"/>
              <a:gd name="T82" fmla="*/ 764 w 809"/>
              <a:gd name="T83" fmla="*/ 558 h 618"/>
              <a:gd name="T84" fmla="*/ 771 w 809"/>
              <a:gd name="T85" fmla="*/ 569 h 618"/>
              <a:gd name="T86" fmla="*/ 805 w 809"/>
              <a:gd name="T87" fmla="*/ 594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09" h="618">
                <a:moveTo>
                  <a:pt x="800" y="592"/>
                </a:moveTo>
                <a:cubicBezTo>
                  <a:pt x="778" y="591"/>
                  <a:pt x="771" y="618"/>
                  <a:pt x="748" y="615"/>
                </a:cubicBezTo>
                <a:cubicBezTo>
                  <a:pt x="746" y="615"/>
                  <a:pt x="744" y="614"/>
                  <a:pt x="742" y="614"/>
                </a:cubicBezTo>
                <a:cubicBezTo>
                  <a:pt x="740" y="613"/>
                  <a:pt x="738" y="612"/>
                  <a:pt x="736" y="611"/>
                </a:cubicBezTo>
                <a:cubicBezTo>
                  <a:pt x="716" y="595"/>
                  <a:pt x="701" y="579"/>
                  <a:pt x="679" y="594"/>
                </a:cubicBezTo>
                <a:cubicBezTo>
                  <a:pt x="677" y="593"/>
                  <a:pt x="674" y="592"/>
                  <a:pt x="672" y="592"/>
                </a:cubicBezTo>
                <a:cubicBezTo>
                  <a:pt x="664" y="589"/>
                  <a:pt x="657" y="587"/>
                  <a:pt x="650" y="583"/>
                </a:cubicBezTo>
                <a:cubicBezTo>
                  <a:pt x="638" y="576"/>
                  <a:pt x="642" y="556"/>
                  <a:pt x="633" y="546"/>
                </a:cubicBezTo>
                <a:cubicBezTo>
                  <a:pt x="631" y="544"/>
                  <a:pt x="629" y="542"/>
                  <a:pt x="627" y="540"/>
                </a:cubicBezTo>
                <a:cubicBezTo>
                  <a:pt x="615" y="532"/>
                  <a:pt x="602" y="526"/>
                  <a:pt x="588" y="533"/>
                </a:cubicBezTo>
                <a:cubicBezTo>
                  <a:pt x="588" y="537"/>
                  <a:pt x="588" y="544"/>
                  <a:pt x="584" y="544"/>
                </a:cubicBezTo>
                <a:cubicBezTo>
                  <a:pt x="545" y="556"/>
                  <a:pt x="545" y="517"/>
                  <a:pt x="525" y="499"/>
                </a:cubicBezTo>
                <a:cubicBezTo>
                  <a:pt x="522" y="498"/>
                  <a:pt x="520" y="498"/>
                  <a:pt x="518" y="498"/>
                </a:cubicBezTo>
                <a:cubicBezTo>
                  <a:pt x="515" y="498"/>
                  <a:pt x="513" y="498"/>
                  <a:pt x="511" y="498"/>
                </a:cubicBezTo>
                <a:cubicBezTo>
                  <a:pt x="508" y="498"/>
                  <a:pt x="506" y="498"/>
                  <a:pt x="503" y="499"/>
                </a:cubicBezTo>
                <a:cubicBezTo>
                  <a:pt x="494" y="513"/>
                  <a:pt x="491" y="548"/>
                  <a:pt x="467" y="541"/>
                </a:cubicBezTo>
                <a:cubicBezTo>
                  <a:pt x="456" y="537"/>
                  <a:pt x="452" y="517"/>
                  <a:pt x="431" y="516"/>
                </a:cubicBezTo>
                <a:cubicBezTo>
                  <a:pt x="428" y="517"/>
                  <a:pt x="426" y="518"/>
                  <a:pt x="423" y="518"/>
                </a:cubicBezTo>
                <a:cubicBezTo>
                  <a:pt x="421" y="519"/>
                  <a:pt x="419" y="520"/>
                  <a:pt x="417" y="521"/>
                </a:cubicBezTo>
                <a:cubicBezTo>
                  <a:pt x="415" y="522"/>
                  <a:pt x="413" y="522"/>
                  <a:pt x="411" y="523"/>
                </a:cubicBezTo>
                <a:cubicBezTo>
                  <a:pt x="382" y="552"/>
                  <a:pt x="374" y="533"/>
                  <a:pt x="342" y="517"/>
                </a:cubicBezTo>
                <a:cubicBezTo>
                  <a:pt x="340" y="517"/>
                  <a:pt x="338" y="518"/>
                  <a:pt x="337" y="520"/>
                </a:cubicBezTo>
                <a:cubicBezTo>
                  <a:pt x="335" y="521"/>
                  <a:pt x="334" y="522"/>
                  <a:pt x="333" y="524"/>
                </a:cubicBezTo>
                <a:cubicBezTo>
                  <a:pt x="328" y="534"/>
                  <a:pt x="332" y="552"/>
                  <a:pt x="323" y="563"/>
                </a:cubicBezTo>
                <a:cubicBezTo>
                  <a:pt x="322" y="565"/>
                  <a:pt x="320" y="567"/>
                  <a:pt x="318" y="568"/>
                </a:cubicBezTo>
                <a:cubicBezTo>
                  <a:pt x="308" y="579"/>
                  <a:pt x="294" y="583"/>
                  <a:pt x="277" y="576"/>
                </a:cubicBezTo>
                <a:cubicBezTo>
                  <a:pt x="273" y="576"/>
                  <a:pt x="269" y="564"/>
                  <a:pt x="268" y="551"/>
                </a:cubicBezTo>
                <a:cubicBezTo>
                  <a:pt x="268" y="548"/>
                  <a:pt x="267" y="546"/>
                  <a:pt x="266" y="543"/>
                </a:cubicBezTo>
                <a:cubicBezTo>
                  <a:pt x="263" y="536"/>
                  <a:pt x="258" y="530"/>
                  <a:pt x="249" y="527"/>
                </a:cubicBezTo>
                <a:cubicBezTo>
                  <a:pt x="246" y="526"/>
                  <a:pt x="244" y="525"/>
                  <a:pt x="241" y="524"/>
                </a:cubicBezTo>
                <a:cubicBezTo>
                  <a:pt x="236" y="522"/>
                  <a:pt x="231" y="520"/>
                  <a:pt x="226" y="518"/>
                </a:cubicBezTo>
                <a:cubicBezTo>
                  <a:pt x="224" y="518"/>
                  <a:pt x="221" y="517"/>
                  <a:pt x="219" y="517"/>
                </a:cubicBezTo>
                <a:cubicBezTo>
                  <a:pt x="216" y="517"/>
                  <a:pt x="213" y="517"/>
                  <a:pt x="210" y="517"/>
                </a:cubicBezTo>
                <a:cubicBezTo>
                  <a:pt x="187" y="525"/>
                  <a:pt x="203" y="556"/>
                  <a:pt x="181" y="565"/>
                </a:cubicBezTo>
                <a:cubicBezTo>
                  <a:pt x="178" y="566"/>
                  <a:pt x="176" y="567"/>
                  <a:pt x="174" y="568"/>
                </a:cubicBezTo>
                <a:cubicBezTo>
                  <a:pt x="167" y="570"/>
                  <a:pt x="159" y="571"/>
                  <a:pt x="152" y="568"/>
                </a:cubicBezTo>
                <a:cubicBezTo>
                  <a:pt x="150" y="567"/>
                  <a:pt x="147" y="565"/>
                  <a:pt x="145" y="564"/>
                </a:cubicBezTo>
                <a:cubicBezTo>
                  <a:pt x="142" y="563"/>
                  <a:pt x="139" y="562"/>
                  <a:pt x="137" y="560"/>
                </a:cubicBezTo>
                <a:cubicBezTo>
                  <a:pt x="135" y="558"/>
                  <a:pt x="133" y="556"/>
                  <a:pt x="132" y="555"/>
                </a:cubicBezTo>
                <a:cubicBezTo>
                  <a:pt x="113" y="533"/>
                  <a:pt x="86" y="556"/>
                  <a:pt x="63" y="548"/>
                </a:cubicBezTo>
                <a:cubicBezTo>
                  <a:pt x="61" y="547"/>
                  <a:pt x="59" y="547"/>
                  <a:pt x="57" y="546"/>
                </a:cubicBezTo>
                <a:cubicBezTo>
                  <a:pt x="55" y="545"/>
                  <a:pt x="53" y="545"/>
                  <a:pt x="51" y="544"/>
                </a:cubicBezTo>
                <a:cubicBezTo>
                  <a:pt x="35" y="529"/>
                  <a:pt x="0" y="548"/>
                  <a:pt x="8" y="529"/>
                </a:cubicBezTo>
                <a:cubicBezTo>
                  <a:pt x="16" y="513"/>
                  <a:pt x="28" y="490"/>
                  <a:pt x="42" y="479"/>
                </a:cubicBezTo>
                <a:cubicBezTo>
                  <a:pt x="44" y="478"/>
                  <a:pt x="47" y="477"/>
                  <a:pt x="49" y="477"/>
                </a:cubicBezTo>
                <a:cubicBezTo>
                  <a:pt x="51" y="476"/>
                  <a:pt x="53" y="474"/>
                  <a:pt x="54" y="473"/>
                </a:cubicBezTo>
                <a:cubicBezTo>
                  <a:pt x="56" y="472"/>
                  <a:pt x="57" y="471"/>
                  <a:pt x="59" y="470"/>
                </a:cubicBezTo>
                <a:cubicBezTo>
                  <a:pt x="61" y="468"/>
                  <a:pt x="63" y="466"/>
                  <a:pt x="65" y="463"/>
                </a:cubicBezTo>
                <a:cubicBezTo>
                  <a:pt x="66" y="461"/>
                  <a:pt x="67" y="458"/>
                  <a:pt x="68" y="455"/>
                </a:cubicBezTo>
                <a:cubicBezTo>
                  <a:pt x="69" y="453"/>
                  <a:pt x="70" y="451"/>
                  <a:pt x="72" y="449"/>
                </a:cubicBezTo>
                <a:cubicBezTo>
                  <a:pt x="79" y="438"/>
                  <a:pt x="90" y="430"/>
                  <a:pt x="101" y="421"/>
                </a:cubicBezTo>
                <a:cubicBezTo>
                  <a:pt x="104" y="418"/>
                  <a:pt x="108" y="416"/>
                  <a:pt x="111" y="413"/>
                </a:cubicBezTo>
                <a:cubicBezTo>
                  <a:pt x="121" y="400"/>
                  <a:pt x="129" y="385"/>
                  <a:pt x="137" y="371"/>
                </a:cubicBezTo>
                <a:cubicBezTo>
                  <a:pt x="139" y="366"/>
                  <a:pt x="142" y="361"/>
                  <a:pt x="144" y="357"/>
                </a:cubicBezTo>
                <a:cubicBezTo>
                  <a:pt x="146" y="337"/>
                  <a:pt x="151" y="321"/>
                  <a:pt x="159" y="308"/>
                </a:cubicBezTo>
                <a:cubicBezTo>
                  <a:pt x="162" y="303"/>
                  <a:pt x="165" y="299"/>
                  <a:pt x="168" y="294"/>
                </a:cubicBezTo>
                <a:cubicBezTo>
                  <a:pt x="170" y="287"/>
                  <a:pt x="174" y="281"/>
                  <a:pt x="179" y="275"/>
                </a:cubicBezTo>
                <a:cubicBezTo>
                  <a:pt x="181" y="273"/>
                  <a:pt x="182" y="271"/>
                  <a:pt x="184" y="269"/>
                </a:cubicBezTo>
                <a:cubicBezTo>
                  <a:pt x="199" y="249"/>
                  <a:pt x="207" y="226"/>
                  <a:pt x="226" y="210"/>
                </a:cubicBezTo>
                <a:cubicBezTo>
                  <a:pt x="226" y="206"/>
                  <a:pt x="226" y="198"/>
                  <a:pt x="226" y="194"/>
                </a:cubicBezTo>
                <a:cubicBezTo>
                  <a:pt x="225" y="192"/>
                  <a:pt x="225" y="189"/>
                  <a:pt x="226" y="187"/>
                </a:cubicBezTo>
                <a:cubicBezTo>
                  <a:pt x="226" y="171"/>
                  <a:pt x="238" y="156"/>
                  <a:pt x="245" y="145"/>
                </a:cubicBezTo>
                <a:cubicBezTo>
                  <a:pt x="246" y="142"/>
                  <a:pt x="247" y="139"/>
                  <a:pt x="249" y="137"/>
                </a:cubicBezTo>
                <a:cubicBezTo>
                  <a:pt x="255" y="125"/>
                  <a:pt x="265" y="113"/>
                  <a:pt x="274" y="102"/>
                </a:cubicBezTo>
                <a:cubicBezTo>
                  <a:pt x="275" y="100"/>
                  <a:pt x="277" y="97"/>
                  <a:pt x="278" y="95"/>
                </a:cubicBezTo>
                <a:cubicBezTo>
                  <a:pt x="293" y="75"/>
                  <a:pt x="307" y="55"/>
                  <a:pt x="316" y="33"/>
                </a:cubicBezTo>
                <a:cubicBezTo>
                  <a:pt x="319" y="29"/>
                  <a:pt x="321" y="25"/>
                  <a:pt x="324" y="22"/>
                </a:cubicBezTo>
                <a:cubicBezTo>
                  <a:pt x="326" y="18"/>
                  <a:pt x="329" y="15"/>
                  <a:pt x="331" y="12"/>
                </a:cubicBezTo>
                <a:cubicBezTo>
                  <a:pt x="335" y="0"/>
                  <a:pt x="354" y="16"/>
                  <a:pt x="364" y="27"/>
                </a:cubicBezTo>
                <a:cubicBezTo>
                  <a:pt x="367" y="30"/>
                  <a:pt x="370" y="34"/>
                  <a:pt x="373" y="37"/>
                </a:cubicBezTo>
                <a:cubicBezTo>
                  <a:pt x="378" y="44"/>
                  <a:pt x="384" y="51"/>
                  <a:pt x="389" y="58"/>
                </a:cubicBezTo>
                <a:cubicBezTo>
                  <a:pt x="392" y="62"/>
                  <a:pt x="395" y="65"/>
                  <a:pt x="398" y="69"/>
                </a:cubicBezTo>
                <a:cubicBezTo>
                  <a:pt x="436" y="109"/>
                  <a:pt x="436" y="171"/>
                  <a:pt x="483" y="201"/>
                </a:cubicBezTo>
                <a:cubicBezTo>
                  <a:pt x="486" y="204"/>
                  <a:pt x="490" y="207"/>
                  <a:pt x="494" y="210"/>
                </a:cubicBezTo>
                <a:cubicBezTo>
                  <a:pt x="519" y="234"/>
                  <a:pt x="542" y="263"/>
                  <a:pt x="565" y="290"/>
                </a:cubicBezTo>
                <a:cubicBezTo>
                  <a:pt x="568" y="294"/>
                  <a:pt x="572" y="298"/>
                  <a:pt x="575" y="302"/>
                </a:cubicBezTo>
                <a:cubicBezTo>
                  <a:pt x="591" y="350"/>
                  <a:pt x="620" y="384"/>
                  <a:pt x="652" y="417"/>
                </a:cubicBezTo>
                <a:cubicBezTo>
                  <a:pt x="656" y="421"/>
                  <a:pt x="660" y="425"/>
                  <a:pt x="664" y="429"/>
                </a:cubicBezTo>
                <a:cubicBezTo>
                  <a:pt x="679" y="455"/>
                  <a:pt x="697" y="479"/>
                  <a:pt x="715" y="502"/>
                </a:cubicBezTo>
                <a:cubicBezTo>
                  <a:pt x="717" y="505"/>
                  <a:pt x="719" y="507"/>
                  <a:pt x="721" y="509"/>
                </a:cubicBezTo>
                <a:cubicBezTo>
                  <a:pt x="724" y="512"/>
                  <a:pt x="728" y="515"/>
                  <a:pt x="731" y="519"/>
                </a:cubicBezTo>
                <a:cubicBezTo>
                  <a:pt x="733" y="521"/>
                  <a:pt x="734" y="522"/>
                  <a:pt x="736" y="524"/>
                </a:cubicBezTo>
                <a:cubicBezTo>
                  <a:pt x="743" y="534"/>
                  <a:pt x="751" y="543"/>
                  <a:pt x="759" y="552"/>
                </a:cubicBezTo>
                <a:cubicBezTo>
                  <a:pt x="760" y="554"/>
                  <a:pt x="762" y="556"/>
                  <a:pt x="764" y="558"/>
                </a:cubicBezTo>
                <a:cubicBezTo>
                  <a:pt x="764" y="560"/>
                  <a:pt x="766" y="562"/>
                  <a:pt x="767" y="564"/>
                </a:cubicBezTo>
                <a:cubicBezTo>
                  <a:pt x="768" y="566"/>
                  <a:pt x="770" y="568"/>
                  <a:pt x="771" y="569"/>
                </a:cubicBezTo>
                <a:cubicBezTo>
                  <a:pt x="782" y="576"/>
                  <a:pt x="802" y="576"/>
                  <a:pt x="809" y="595"/>
                </a:cubicBezTo>
                <a:cubicBezTo>
                  <a:pt x="809" y="595"/>
                  <a:pt x="806" y="595"/>
                  <a:pt x="805" y="594"/>
                </a:cubicBezTo>
                <a:cubicBezTo>
                  <a:pt x="803" y="593"/>
                  <a:pt x="802" y="593"/>
                  <a:pt x="800" y="592"/>
                </a:cubicBezTo>
                <a:close/>
              </a:path>
            </a:pathLst>
          </a:custGeom>
          <a:solidFill>
            <a:srgbClr val="EDED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latin typeface="Georgia" panose="02040502050405020303" pitchFamily="18" charset="0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5128112-6627-C68C-1027-FD1780FC5E41}"/>
              </a:ext>
            </a:extLst>
          </p:cNvPr>
          <p:cNvSpPr>
            <a:spLocks/>
          </p:cNvSpPr>
          <p:nvPr/>
        </p:nvSpPr>
        <p:spPr bwMode="auto">
          <a:xfrm flipH="1">
            <a:off x="9071462" y="4788967"/>
            <a:ext cx="1089291" cy="830147"/>
          </a:xfrm>
          <a:custGeom>
            <a:avLst/>
            <a:gdLst>
              <a:gd name="T0" fmla="*/ 748 w 809"/>
              <a:gd name="T1" fmla="*/ 615 h 618"/>
              <a:gd name="T2" fmla="*/ 736 w 809"/>
              <a:gd name="T3" fmla="*/ 611 h 618"/>
              <a:gd name="T4" fmla="*/ 672 w 809"/>
              <a:gd name="T5" fmla="*/ 592 h 618"/>
              <a:gd name="T6" fmla="*/ 633 w 809"/>
              <a:gd name="T7" fmla="*/ 546 h 618"/>
              <a:gd name="T8" fmla="*/ 588 w 809"/>
              <a:gd name="T9" fmla="*/ 533 h 618"/>
              <a:gd name="T10" fmla="*/ 525 w 809"/>
              <a:gd name="T11" fmla="*/ 499 h 618"/>
              <a:gd name="T12" fmla="*/ 511 w 809"/>
              <a:gd name="T13" fmla="*/ 498 h 618"/>
              <a:gd name="T14" fmla="*/ 467 w 809"/>
              <a:gd name="T15" fmla="*/ 541 h 618"/>
              <a:gd name="T16" fmla="*/ 423 w 809"/>
              <a:gd name="T17" fmla="*/ 518 h 618"/>
              <a:gd name="T18" fmla="*/ 411 w 809"/>
              <a:gd name="T19" fmla="*/ 523 h 618"/>
              <a:gd name="T20" fmla="*/ 337 w 809"/>
              <a:gd name="T21" fmla="*/ 520 h 618"/>
              <a:gd name="T22" fmla="*/ 323 w 809"/>
              <a:gd name="T23" fmla="*/ 563 h 618"/>
              <a:gd name="T24" fmla="*/ 277 w 809"/>
              <a:gd name="T25" fmla="*/ 576 h 618"/>
              <a:gd name="T26" fmla="*/ 266 w 809"/>
              <a:gd name="T27" fmla="*/ 543 h 618"/>
              <a:gd name="T28" fmla="*/ 241 w 809"/>
              <a:gd name="T29" fmla="*/ 524 h 618"/>
              <a:gd name="T30" fmla="*/ 219 w 809"/>
              <a:gd name="T31" fmla="*/ 517 h 618"/>
              <a:gd name="T32" fmla="*/ 181 w 809"/>
              <a:gd name="T33" fmla="*/ 565 h 618"/>
              <a:gd name="T34" fmla="*/ 152 w 809"/>
              <a:gd name="T35" fmla="*/ 568 h 618"/>
              <a:gd name="T36" fmla="*/ 137 w 809"/>
              <a:gd name="T37" fmla="*/ 560 h 618"/>
              <a:gd name="T38" fmla="*/ 63 w 809"/>
              <a:gd name="T39" fmla="*/ 548 h 618"/>
              <a:gd name="T40" fmla="*/ 51 w 809"/>
              <a:gd name="T41" fmla="*/ 544 h 618"/>
              <a:gd name="T42" fmla="*/ 42 w 809"/>
              <a:gd name="T43" fmla="*/ 479 h 618"/>
              <a:gd name="T44" fmla="*/ 54 w 809"/>
              <a:gd name="T45" fmla="*/ 473 h 618"/>
              <a:gd name="T46" fmla="*/ 65 w 809"/>
              <a:gd name="T47" fmla="*/ 463 h 618"/>
              <a:gd name="T48" fmla="*/ 72 w 809"/>
              <a:gd name="T49" fmla="*/ 449 h 618"/>
              <a:gd name="T50" fmla="*/ 111 w 809"/>
              <a:gd name="T51" fmla="*/ 413 h 618"/>
              <a:gd name="T52" fmla="*/ 144 w 809"/>
              <a:gd name="T53" fmla="*/ 357 h 618"/>
              <a:gd name="T54" fmla="*/ 168 w 809"/>
              <a:gd name="T55" fmla="*/ 294 h 618"/>
              <a:gd name="T56" fmla="*/ 184 w 809"/>
              <a:gd name="T57" fmla="*/ 269 h 618"/>
              <a:gd name="T58" fmla="*/ 226 w 809"/>
              <a:gd name="T59" fmla="*/ 194 h 618"/>
              <a:gd name="T60" fmla="*/ 245 w 809"/>
              <a:gd name="T61" fmla="*/ 145 h 618"/>
              <a:gd name="T62" fmla="*/ 274 w 809"/>
              <a:gd name="T63" fmla="*/ 102 h 618"/>
              <a:gd name="T64" fmla="*/ 316 w 809"/>
              <a:gd name="T65" fmla="*/ 33 h 618"/>
              <a:gd name="T66" fmla="*/ 331 w 809"/>
              <a:gd name="T67" fmla="*/ 12 h 618"/>
              <a:gd name="T68" fmla="*/ 373 w 809"/>
              <a:gd name="T69" fmla="*/ 37 h 618"/>
              <a:gd name="T70" fmla="*/ 398 w 809"/>
              <a:gd name="T71" fmla="*/ 69 h 618"/>
              <a:gd name="T72" fmla="*/ 494 w 809"/>
              <a:gd name="T73" fmla="*/ 210 h 618"/>
              <a:gd name="T74" fmla="*/ 575 w 809"/>
              <a:gd name="T75" fmla="*/ 302 h 618"/>
              <a:gd name="T76" fmla="*/ 664 w 809"/>
              <a:gd name="T77" fmla="*/ 429 h 618"/>
              <a:gd name="T78" fmla="*/ 721 w 809"/>
              <a:gd name="T79" fmla="*/ 509 h 618"/>
              <a:gd name="T80" fmla="*/ 736 w 809"/>
              <a:gd name="T81" fmla="*/ 524 h 618"/>
              <a:gd name="T82" fmla="*/ 764 w 809"/>
              <a:gd name="T83" fmla="*/ 558 h 618"/>
              <a:gd name="T84" fmla="*/ 771 w 809"/>
              <a:gd name="T85" fmla="*/ 569 h 618"/>
              <a:gd name="T86" fmla="*/ 805 w 809"/>
              <a:gd name="T87" fmla="*/ 594 h 6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809" h="618">
                <a:moveTo>
                  <a:pt x="800" y="592"/>
                </a:moveTo>
                <a:cubicBezTo>
                  <a:pt x="778" y="591"/>
                  <a:pt x="771" y="618"/>
                  <a:pt x="748" y="615"/>
                </a:cubicBezTo>
                <a:cubicBezTo>
                  <a:pt x="746" y="615"/>
                  <a:pt x="744" y="614"/>
                  <a:pt x="742" y="614"/>
                </a:cubicBezTo>
                <a:cubicBezTo>
                  <a:pt x="740" y="613"/>
                  <a:pt x="738" y="612"/>
                  <a:pt x="736" y="611"/>
                </a:cubicBezTo>
                <a:cubicBezTo>
                  <a:pt x="716" y="595"/>
                  <a:pt x="701" y="579"/>
                  <a:pt x="679" y="594"/>
                </a:cubicBezTo>
                <a:cubicBezTo>
                  <a:pt x="677" y="593"/>
                  <a:pt x="674" y="592"/>
                  <a:pt x="672" y="592"/>
                </a:cubicBezTo>
                <a:cubicBezTo>
                  <a:pt x="664" y="589"/>
                  <a:pt x="657" y="587"/>
                  <a:pt x="650" y="583"/>
                </a:cubicBezTo>
                <a:cubicBezTo>
                  <a:pt x="638" y="576"/>
                  <a:pt x="642" y="556"/>
                  <a:pt x="633" y="546"/>
                </a:cubicBezTo>
                <a:cubicBezTo>
                  <a:pt x="631" y="544"/>
                  <a:pt x="629" y="542"/>
                  <a:pt x="627" y="540"/>
                </a:cubicBezTo>
                <a:cubicBezTo>
                  <a:pt x="615" y="532"/>
                  <a:pt x="602" y="526"/>
                  <a:pt x="588" y="533"/>
                </a:cubicBezTo>
                <a:cubicBezTo>
                  <a:pt x="588" y="537"/>
                  <a:pt x="588" y="544"/>
                  <a:pt x="584" y="544"/>
                </a:cubicBezTo>
                <a:cubicBezTo>
                  <a:pt x="545" y="556"/>
                  <a:pt x="545" y="517"/>
                  <a:pt x="525" y="499"/>
                </a:cubicBezTo>
                <a:cubicBezTo>
                  <a:pt x="522" y="498"/>
                  <a:pt x="520" y="498"/>
                  <a:pt x="518" y="498"/>
                </a:cubicBezTo>
                <a:cubicBezTo>
                  <a:pt x="515" y="498"/>
                  <a:pt x="513" y="498"/>
                  <a:pt x="511" y="498"/>
                </a:cubicBezTo>
                <a:cubicBezTo>
                  <a:pt x="508" y="498"/>
                  <a:pt x="506" y="498"/>
                  <a:pt x="503" y="499"/>
                </a:cubicBezTo>
                <a:cubicBezTo>
                  <a:pt x="494" y="513"/>
                  <a:pt x="491" y="548"/>
                  <a:pt x="467" y="541"/>
                </a:cubicBezTo>
                <a:cubicBezTo>
                  <a:pt x="456" y="537"/>
                  <a:pt x="452" y="517"/>
                  <a:pt x="431" y="516"/>
                </a:cubicBezTo>
                <a:cubicBezTo>
                  <a:pt x="428" y="517"/>
                  <a:pt x="426" y="518"/>
                  <a:pt x="423" y="518"/>
                </a:cubicBezTo>
                <a:cubicBezTo>
                  <a:pt x="421" y="519"/>
                  <a:pt x="419" y="520"/>
                  <a:pt x="417" y="521"/>
                </a:cubicBezTo>
                <a:cubicBezTo>
                  <a:pt x="415" y="522"/>
                  <a:pt x="413" y="522"/>
                  <a:pt x="411" y="523"/>
                </a:cubicBezTo>
                <a:cubicBezTo>
                  <a:pt x="382" y="552"/>
                  <a:pt x="374" y="533"/>
                  <a:pt x="342" y="517"/>
                </a:cubicBezTo>
                <a:cubicBezTo>
                  <a:pt x="340" y="517"/>
                  <a:pt x="338" y="518"/>
                  <a:pt x="337" y="520"/>
                </a:cubicBezTo>
                <a:cubicBezTo>
                  <a:pt x="335" y="521"/>
                  <a:pt x="334" y="522"/>
                  <a:pt x="333" y="524"/>
                </a:cubicBezTo>
                <a:cubicBezTo>
                  <a:pt x="328" y="534"/>
                  <a:pt x="332" y="552"/>
                  <a:pt x="323" y="563"/>
                </a:cubicBezTo>
                <a:cubicBezTo>
                  <a:pt x="322" y="565"/>
                  <a:pt x="320" y="567"/>
                  <a:pt x="318" y="568"/>
                </a:cubicBezTo>
                <a:cubicBezTo>
                  <a:pt x="308" y="579"/>
                  <a:pt x="294" y="583"/>
                  <a:pt x="277" y="576"/>
                </a:cubicBezTo>
                <a:cubicBezTo>
                  <a:pt x="273" y="576"/>
                  <a:pt x="269" y="564"/>
                  <a:pt x="268" y="551"/>
                </a:cubicBezTo>
                <a:cubicBezTo>
                  <a:pt x="268" y="548"/>
                  <a:pt x="267" y="546"/>
                  <a:pt x="266" y="543"/>
                </a:cubicBezTo>
                <a:cubicBezTo>
                  <a:pt x="263" y="536"/>
                  <a:pt x="258" y="530"/>
                  <a:pt x="249" y="527"/>
                </a:cubicBezTo>
                <a:cubicBezTo>
                  <a:pt x="246" y="526"/>
                  <a:pt x="244" y="525"/>
                  <a:pt x="241" y="524"/>
                </a:cubicBezTo>
                <a:cubicBezTo>
                  <a:pt x="236" y="522"/>
                  <a:pt x="231" y="520"/>
                  <a:pt x="226" y="518"/>
                </a:cubicBezTo>
                <a:cubicBezTo>
                  <a:pt x="224" y="518"/>
                  <a:pt x="221" y="517"/>
                  <a:pt x="219" y="517"/>
                </a:cubicBezTo>
                <a:cubicBezTo>
                  <a:pt x="216" y="517"/>
                  <a:pt x="213" y="517"/>
                  <a:pt x="210" y="517"/>
                </a:cubicBezTo>
                <a:cubicBezTo>
                  <a:pt x="187" y="525"/>
                  <a:pt x="203" y="556"/>
                  <a:pt x="181" y="565"/>
                </a:cubicBezTo>
                <a:cubicBezTo>
                  <a:pt x="178" y="566"/>
                  <a:pt x="176" y="567"/>
                  <a:pt x="174" y="568"/>
                </a:cubicBezTo>
                <a:cubicBezTo>
                  <a:pt x="167" y="570"/>
                  <a:pt x="159" y="571"/>
                  <a:pt x="152" y="568"/>
                </a:cubicBezTo>
                <a:cubicBezTo>
                  <a:pt x="150" y="567"/>
                  <a:pt x="147" y="565"/>
                  <a:pt x="145" y="564"/>
                </a:cubicBezTo>
                <a:cubicBezTo>
                  <a:pt x="142" y="563"/>
                  <a:pt x="139" y="562"/>
                  <a:pt x="137" y="560"/>
                </a:cubicBezTo>
                <a:cubicBezTo>
                  <a:pt x="135" y="558"/>
                  <a:pt x="133" y="556"/>
                  <a:pt x="132" y="555"/>
                </a:cubicBezTo>
                <a:cubicBezTo>
                  <a:pt x="113" y="533"/>
                  <a:pt x="86" y="556"/>
                  <a:pt x="63" y="548"/>
                </a:cubicBezTo>
                <a:cubicBezTo>
                  <a:pt x="61" y="547"/>
                  <a:pt x="59" y="547"/>
                  <a:pt x="57" y="546"/>
                </a:cubicBezTo>
                <a:cubicBezTo>
                  <a:pt x="55" y="545"/>
                  <a:pt x="53" y="545"/>
                  <a:pt x="51" y="544"/>
                </a:cubicBezTo>
                <a:cubicBezTo>
                  <a:pt x="35" y="529"/>
                  <a:pt x="0" y="548"/>
                  <a:pt x="8" y="529"/>
                </a:cubicBezTo>
                <a:cubicBezTo>
                  <a:pt x="16" y="513"/>
                  <a:pt x="28" y="490"/>
                  <a:pt x="42" y="479"/>
                </a:cubicBezTo>
                <a:cubicBezTo>
                  <a:pt x="44" y="478"/>
                  <a:pt x="47" y="477"/>
                  <a:pt x="49" y="477"/>
                </a:cubicBezTo>
                <a:cubicBezTo>
                  <a:pt x="51" y="476"/>
                  <a:pt x="53" y="474"/>
                  <a:pt x="54" y="473"/>
                </a:cubicBezTo>
                <a:cubicBezTo>
                  <a:pt x="56" y="472"/>
                  <a:pt x="57" y="471"/>
                  <a:pt x="59" y="470"/>
                </a:cubicBezTo>
                <a:cubicBezTo>
                  <a:pt x="61" y="468"/>
                  <a:pt x="63" y="466"/>
                  <a:pt x="65" y="463"/>
                </a:cubicBezTo>
                <a:cubicBezTo>
                  <a:pt x="66" y="461"/>
                  <a:pt x="67" y="458"/>
                  <a:pt x="68" y="455"/>
                </a:cubicBezTo>
                <a:cubicBezTo>
                  <a:pt x="69" y="453"/>
                  <a:pt x="70" y="451"/>
                  <a:pt x="72" y="449"/>
                </a:cubicBezTo>
                <a:cubicBezTo>
                  <a:pt x="79" y="438"/>
                  <a:pt x="90" y="430"/>
                  <a:pt x="101" y="421"/>
                </a:cubicBezTo>
                <a:cubicBezTo>
                  <a:pt x="104" y="418"/>
                  <a:pt x="108" y="416"/>
                  <a:pt x="111" y="413"/>
                </a:cubicBezTo>
                <a:cubicBezTo>
                  <a:pt x="121" y="400"/>
                  <a:pt x="129" y="385"/>
                  <a:pt x="137" y="371"/>
                </a:cubicBezTo>
                <a:cubicBezTo>
                  <a:pt x="139" y="366"/>
                  <a:pt x="142" y="361"/>
                  <a:pt x="144" y="357"/>
                </a:cubicBezTo>
                <a:cubicBezTo>
                  <a:pt x="146" y="337"/>
                  <a:pt x="151" y="321"/>
                  <a:pt x="159" y="308"/>
                </a:cubicBezTo>
                <a:cubicBezTo>
                  <a:pt x="162" y="303"/>
                  <a:pt x="165" y="299"/>
                  <a:pt x="168" y="294"/>
                </a:cubicBezTo>
                <a:cubicBezTo>
                  <a:pt x="170" y="287"/>
                  <a:pt x="174" y="281"/>
                  <a:pt x="179" y="275"/>
                </a:cubicBezTo>
                <a:cubicBezTo>
                  <a:pt x="181" y="273"/>
                  <a:pt x="182" y="271"/>
                  <a:pt x="184" y="269"/>
                </a:cubicBezTo>
                <a:cubicBezTo>
                  <a:pt x="199" y="249"/>
                  <a:pt x="207" y="226"/>
                  <a:pt x="226" y="210"/>
                </a:cubicBezTo>
                <a:cubicBezTo>
                  <a:pt x="226" y="206"/>
                  <a:pt x="226" y="198"/>
                  <a:pt x="226" y="194"/>
                </a:cubicBezTo>
                <a:cubicBezTo>
                  <a:pt x="225" y="192"/>
                  <a:pt x="225" y="189"/>
                  <a:pt x="226" y="187"/>
                </a:cubicBezTo>
                <a:cubicBezTo>
                  <a:pt x="226" y="171"/>
                  <a:pt x="238" y="156"/>
                  <a:pt x="245" y="145"/>
                </a:cubicBezTo>
                <a:cubicBezTo>
                  <a:pt x="246" y="142"/>
                  <a:pt x="247" y="139"/>
                  <a:pt x="249" y="137"/>
                </a:cubicBezTo>
                <a:cubicBezTo>
                  <a:pt x="255" y="125"/>
                  <a:pt x="265" y="113"/>
                  <a:pt x="274" y="102"/>
                </a:cubicBezTo>
                <a:cubicBezTo>
                  <a:pt x="275" y="100"/>
                  <a:pt x="277" y="97"/>
                  <a:pt x="278" y="95"/>
                </a:cubicBezTo>
                <a:cubicBezTo>
                  <a:pt x="293" y="75"/>
                  <a:pt x="307" y="55"/>
                  <a:pt x="316" y="33"/>
                </a:cubicBezTo>
                <a:cubicBezTo>
                  <a:pt x="319" y="29"/>
                  <a:pt x="321" y="25"/>
                  <a:pt x="324" y="22"/>
                </a:cubicBezTo>
                <a:cubicBezTo>
                  <a:pt x="326" y="18"/>
                  <a:pt x="329" y="15"/>
                  <a:pt x="331" y="12"/>
                </a:cubicBezTo>
                <a:cubicBezTo>
                  <a:pt x="335" y="0"/>
                  <a:pt x="354" y="16"/>
                  <a:pt x="364" y="27"/>
                </a:cubicBezTo>
                <a:cubicBezTo>
                  <a:pt x="367" y="30"/>
                  <a:pt x="370" y="34"/>
                  <a:pt x="373" y="37"/>
                </a:cubicBezTo>
                <a:cubicBezTo>
                  <a:pt x="378" y="44"/>
                  <a:pt x="384" y="51"/>
                  <a:pt x="389" y="58"/>
                </a:cubicBezTo>
                <a:cubicBezTo>
                  <a:pt x="392" y="62"/>
                  <a:pt x="395" y="65"/>
                  <a:pt x="398" y="69"/>
                </a:cubicBezTo>
                <a:cubicBezTo>
                  <a:pt x="436" y="109"/>
                  <a:pt x="436" y="171"/>
                  <a:pt x="483" y="201"/>
                </a:cubicBezTo>
                <a:cubicBezTo>
                  <a:pt x="486" y="204"/>
                  <a:pt x="490" y="207"/>
                  <a:pt x="494" y="210"/>
                </a:cubicBezTo>
                <a:cubicBezTo>
                  <a:pt x="519" y="234"/>
                  <a:pt x="542" y="263"/>
                  <a:pt x="565" y="290"/>
                </a:cubicBezTo>
                <a:cubicBezTo>
                  <a:pt x="568" y="294"/>
                  <a:pt x="572" y="298"/>
                  <a:pt x="575" y="302"/>
                </a:cubicBezTo>
                <a:cubicBezTo>
                  <a:pt x="591" y="350"/>
                  <a:pt x="620" y="384"/>
                  <a:pt x="652" y="417"/>
                </a:cubicBezTo>
                <a:cubicBezTo>
                  <a:pt x="656" y="421"/>
                  <a:pt x="660" y="425"/>
                  <a:pt x="664" y="429"/>
                </a:cubicBezTo>
                <a:cubicBezTo>
                  <a:pt x="679" y="455"/>
                  <a:pt x="697" y="479"/>
                  <a:pt x="715" y="502"/>
                </a:cubicBezTo>
                <a:cubicBezTo>
                  <a:pt x="717" y="505"/>
                  <a:pt x="719" y="507"/>
                  <a:pt x="721" y="509"/>
                </a:cubicBezTo>
                <a:cubicBezTo>
                  <a:pt x="724" y="512"/>
                  <a:pt x="728" y="515"/>
                  <a:pt x="731" y="519"/>
                </a:cubicBezTo>
                <a:cubicBezTo>
                  <a:pt x="733" y="521"/>
                  <a:pt x="734" y="522"/>
                  <a:pt x="736" y="524"/>
                </a:cubicBezTo>
                <a:cubicBezTo>
                  <a:pt x="743" y="534"/>
                  <a:pt x="751" y="543"/>
                  <a:pt x="759" y="552"/>
                </a:cubicBezTo>
                <a:cubicBezTo>
                  <a:pt x="760" y="554"/>
                  <a:pt x="762" y="556"/>
                  <a:pt x="764" y="558"/>
                </a:cubicBezTo>
                <a:cubicBezTo>
                  <a:pt x="764" y="560"/>
                  <a:pt x="766" y="562"/>
                  <a:pt x="767" y="564"/>
                </a:cubicBezTo>
                <a:cubicBezTo>
                  <a:pt x="768" y="566"/>
                  <a:pt x="770" y="568"/>
                  <a:pt x="771" y="569"/>
                </a:cubicBezTo>
                <a:cubicBezTo>
                  <a:pt x="782" y="576"/>
                  <a:pt x="802" y="576"/>
                  <a:pt x="809" y="595"/>
                </a:cubicBezTo>
                <a:cubicBezTo>
                  <a:pt x="809" y="595"/>
                  <a:pt x="806" y="595"/>
                  <a:pt x="805" y="594"/>
                </a:cubicBezTo>
                <a:cubicBezTo>
                  <a:pt x="803" y="593"/>
                  <a:pt x="802" y="593"/>
                  <a:pt x="800" y="592"/>
                </a:cubicBezTo>
                <a:close/>
              </a:path>
            </a:pathLst>
          </a:custGeom>
          <a:solidFill>
            <a:srgbClr val="EDED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065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>
            <a:normAutofit lnSpcReduction="10000"/>
          </a:bodyPr>
          <a:lstStyle/>
          <a:p>
            <a:r>
              <a:rPr lang="en-AU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 Convenor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43" name="Freeform: Shape 142">
            <a:extLst>
              <a:ext uri="{FF2B5EF4-FFF2-40B4-BE49-F238E27FC236}">
                <a16:creationId xmlns:a16="http://schemas.microsoft.com/office/drawing/2014/main" id="{1BA54DB1-BE77-41D8-BBF8-B1C7058647F6}"/>
              </a:ext>
            </a:extLst>
          </p:cNvPr>
          <p:cNvSpPr/>
          <p:nvPr/>
        </p:nvSpPr>
        <p:spPr>
          <a:xfrm flipH="1">
            <a:off x="5215056" y="3297305"/>
            <a:ext cx="1761888" cy="1943704"/>
          </a:xfrm>
          <a:custGeom>
            <a:avLst/>
            <a:gdLst>
              <a:gd name="connsiteX0" fmla="*/ 882596 w 1761888"/>
              <a:gd name="connsiteY0" fmla="*/ 0 h 1943704"/>
              <a:gd name="connsiteX1" fmla="*/ 880946 w 1761888"/>
              <a:gd name="connsiteY1" fmla="*/ 128 h 1943704"/>
              <a:gd name="connsiteX2" fmla="*/ 879294 w 1761888"/>
              <a:gd name="connsiteY2" fmla="*/ 0 h 1943704"/>
              <a:gd name="connsiteX3" fmla="*/ 0 w 1761888"/>
              <a:gd name="connsiteY3" fmla="*/ 879294 h 1943704"/>
              <a:gd name="connsiteX4" fmla="*/ 419247 w 1761888"/>
              <a:gd name="connsiteY4" fmla="*/ 1680284 h 1943704"/>
              <a:gd name="connsiteX5" fmla="*/ 461792 w 1761888"/>
              <a:gd name="connsiteY5" fmla="*/ 1859546 h 1943704"/>
              <a:gd name="connsiteX6" fmla="*/ 574313 w 1761888"/>
              <a:gd name="connsiteY6" fmla="*/ 1943704 h 1943704"/>
              <a:gd name="connsiteX7" fmla="*/ 880946 w 1761888"/>
              <a:gd name="connsiteY7" fmla="*/ 1942606 h 1943704"/>
              <a:gd name="connsiteX8" fmla="*/ 1187574 w 1761888"/>
              <a:gd name="connsiteY8" fmla="*/ 1943704 h 1943704"/>
              <a:gd name="connsiteX9" fmla="*/ 1300096 w 1761888"/>
              <a:gd name="connsiteY9" fmla="*/ 1859546 h 1943704"/>
              <a:gd name="connsiteX10" fmla="*/ 1342641 w 1761888"/>
              <a:gd name="connsiteY10" fmla="*/ 1680284 h 1943704"/>
              <a:gd name="connsiteX11" fmla="*/ 1761888 w 1761888"/>
              <a:gd name="connsiteY11" fmla="*/ 879294 h 1943704"/>
              <a:gd name="connsiteX12" fmla="*/ 882596 w 1761888"/>
              <a:gd name="connsiteY12" fmla="*/ 0 h 194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61888" h="1943704">
                <a:moveTo>
                  <a:pt x="882596" y="0"/>
                </a:moveTo>
                <a:lnTo>
                  <a:pt x="880946" y="128"/>
                </a:lnTo>
                <a:lnTo>
                  <a:pt x="879294" y="0"/>
                </a:lnTo>
                <a:cubicBezTo>
                  <a:pt x="393674" y="0"/>
                  <a:pt x="0" y="393673"/>
                  <a:pt x="0" y="879294"/>
                </a:cubicBezTo>
                <a:cubicBezTo>
                  <a:pt x="0" y="1207915"/>
                  <a:pt x="234636" y="1532245"/>
                  <a:pt x="419247" y="1680284"/>
                </a:cubicBezTo>
                <a:cubicBezTo>
                  <a:pt x="474247" y="1743648"/>
                  <a:pt x="449974" y="1776943"/>
                  <a:pt x="461792" y="1859546"/>
                </a:cubicBezTo>
                <a:cubicBezTo>
                  <a:pt x="492519" y="1923313"/>
                  <a:pt x="520003" y="1943704"/>
                  <a:pt x="574313" y="1943704"/>
                </a:cubicBezTo>
                <a:lnTo>
                  <a:pt x="880946" y="1942606"/>
                </a:lnTo>
                <a:lnTo>
                  <a:pt x="1187574" y="1943704"/>
                </a:lnTo>
                <a:cubicBezTo>
                  <a:pt x="1241887" y="1943704"/>
                  <a:pt x="1269370" y="1923313"/>
                  <a:pt x="1300096" y="1859546"/>
                </a:cubicBezTo>
                <a:cubicBezTo>
                  <a:pt x="1311914" y="1776943"/>
                  <a:pt x="1287642" y="1743648"/>
                  <a:pt x="1342641" y="1680284"/>
                </a:cubicBezTo>
                <a:cubicBezTo>
                  <a:pt x="1527252" y="1532245"/>
                  <a:pt x="1761888" y="1207915"/>
                  <a:pt x="1761888" y="879294"/>
                </a:cubicBezTo>
                <a:cubicBezTo>
                  <a:pt x="1761888" y="393673"/>
                  <a:pt x="1368215" y="0"/>
                  <a:pt x="8825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glow rad="635000">
              <a:schemeClr val="accent1">
                <a:alpha val="3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1">
              <a:latin typeface="Georgia" panose="02040502050405020303" pitchFamily="18" charset="0"/>
            </a:endParaRPr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82BE4002-630F-4F2A-9833-E4383EFE0A6B}"/>
              </a:ext>
            </a:extLst>
          </p:cNvPr>
          <p:cNvGrpSpPr/>
          <p:nvPr/>
        </p:nvGrpSpPr>
        <p:grpSpPr>
          <a:xfrm>
            <a:off x="8200614" y="1577490"/>
            <a:ext cx="2655380" cy="1107996"/>
            <a:chOff x="2551705" y="4283314"/>
            <a:chExt cx="2357003" cy="1107996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B015E704-0CB3-4427-B901-86B1328CBC37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D54CC486-CDE6-4B76-AFB0-6F721D41A361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A6192E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80667BC0-E818-44A6-92C7-EB9C827DB953}"/>
              </a:ext>
            </a:extLst>
          </p:cNvPr>
          <p:cNvGrpSpPr/>
          <p:nvPr/>
        </p:nvGrpSpPr>
        <p:grpSpPr>
          <a:xfrm>
            <a:off x="1304827" y="5099199"/>
            <a:ext cx="2655638" cy="1107996"/>
            <a:chOff x="2551705" y="4283314"/>
            <a:chExt cx="2357003" cy="1107996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053F0917-A72A-4B6D-A00D-91FA3ED11BEB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26521EC7-E572-4775-A7E4-4549F5D28C23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76232F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A3F1C420-E874-42A3-929A-DBDC1EBB5E72}"/>
              </a:ext>
            </a:extLst>
          </p:cNvPr>
          <p:cNvGrpSpPr/>
          <p:nvPr/>
        </p:nvGrpSpPr>
        <p:grpSpPr>
          <a:xfrm>
            <a:off x="784652" y="3338345"/>
            <a:ext cx="2655638" cy="1107996"/>
            <a:chOff x="2551705" y="4283314"/>
            <a:chExt cx="2357003" cy="1107996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F44155C7-1D50-4B90-9465-D9407F92119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4891508B-E58E-42A0-8FE7-86B0A5DD335C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2E73B7EB-35F9-4BE3-9F5D-7B14ACFDC5B8}"/>
              </a:ext>
            </a:extLst>
          </p:cNvPr>
          <p:cNvGrpSpPr/>
          <p:nvPr/>
        </p:nvGrpSpPr>
        <p:grpSpPr>
          <a:xfrm>
            <a:off x="1304827" y="1577490"/>
            <a:ext cx="2655638" cy="1107996"/>
            <a:chOff x="2551705" y="4283314"/>
            <a:chExt cx="2357003" cy="1107996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59701B12-46A1-42C9-9A6C-27D09495A02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18A29D1A-38F1-4A5E-B666-C02106D66275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213B980E-C3E9-4AAA-9620-AFBE7B34EAA9}"/>
              </a:ext>
            </a:extLst>
          </p:cNvPr>
          <p:cNvGrpSpPr/>
          <p:nvPr/>
        </p:nvGrpSpPr>
        <p:grpSpPr>
          <a:xfrm>
            <a:off x="8751967" y="3338344"/>
            <a:ext cx="2655380" cy="1107996"/>
            <a:chOff x="2551705" y="4283314"/>
            <a:chExt cx="2357003" cy="1107996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90DC5746-7278-4D11-870C-10FC78B6BC02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2A2EEFFF-6A05-49D5-9F28-38A90923BF7E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D6001C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D6001C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8CFFB254-EDB4-47F0-BA38-01040137A039}"/>
              </a:ext>
            </a:extLst>
          </p:cNvPr>
          <p:cNvGrpSpPr/>
          <p:nvPr/>
        </p:nvGrpSpPr>
        <p:grpSpPr>
          <a:xfrm>
            <a:off x="8200614" y="5099199"/>
            <a:ext cx="2655380" cy="1107996"/>
            <a:chOff x="2551705" y="4283314"/>
            <a:chExt cx="2357003" cy="1107996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41CF4EB3-FC92-47E1-8176-E3CD434C5B14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1D8870BB-DD40-4875-83EE-491095E9AAD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sp>
        <p:nvSpPr>
          <p:cNvPr id="162" name="Block Arc 161">
            <a:extLst>
              <a:ext uri="{FF2B5EF4-FFF2-40B4-BE49-F238E27FC236}">
                <a16:creationId xmlns:a16="http://schemas.microsoft.com/office/drawing/2014/main" id="{1A52C960-A82C-4CE6-B56F-68A4B4CA7F01}"/>
              </a:ext>
            </a:extLst>
          </p:cNvPr>
          <p:cNvSpPr/>
          <p:nvPr/>
        </p:nvSpPr>
        <p:spPr>
          <a:xfrm>
            <a:off x="4060695" y="2328230"/>
            <a:ext cx="4069130" cy="4069132"/>
          </a:xfrm>
          <a:prstGeom prst="blockArc">
            <a:avLst>
              <a:gd name="adj1" fmla="val 8400961"/>
              <a:gd name="adj2" fmla="val 3911839"/>
              <a:gd name="adj3" fmla="val 2065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40B3ACBB-8CA2-437C-8351-226D87542EFD}"/>
              </a:ext>
            </a:extLst>
          </p:cNvPr>
          <p:cNvSpPr/>
          <p:nvPr/>
        </p:nvSpPr>
        <p:spPr>
          <a:xfrm>
            <a:off x="3675018" y="3456893"/>
            <a:ext cx="874165" cy="874165"/>
          </a:xfrm>
          <a:prstGeom prst="ellipse">
            <a:avLst/>
          </a:prstGeom>
          <a:solidFill>
            <a:srgbClr val="80225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grpSp>
        <p:nvGrpSpPr>
          <p:cNvPr id="164" name="그룹 6">
            <a:extLst>
              <a:ext uri="{FF2B5EF4-FFF2-40B4-BE49-F238E27FC236}">
                <a16:creationId xmlns:a16="http://schemas.microsoft.com/office/drawing/2014/main" id="{87727FC3-2E27-4A68-94A9-743F811E7179}"/>
              </a:ext>
            </a:extLst>
          </p:cNvPr>
          <p:cNvGrpSpPr/>
          <p:nvPr/>
        </p:nvGrpSpPr>
        <p:grpSpPr>
          <a:xfrm>
            <a:off x="4773292" y="2138724"/>
            <a:ext cx="2643935" cy="874165"/>
            <a:chOff x="4991839" y="2148357"/>
            <a:chExt cx="1918288" cy="634244"/>
          </a:xfrm>
        </p:grpSpPr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AD7AA23A-F8BB-4764-B862-03436163B373}"/>
                </a:ext>
              </a:extLst>
            </p:cNvPr>
            <p:cNvSpPr/>
            <p:nvPr/>
          </p:nvSpPr>
          <p:spPr>
            <a:xfrm>
              <a:off x="4991839" y="2148357"/>
              <a:ext cx="634244" cy="634244"/>
            </a:xfrm>
            <a:prstGeom prst="ellipse">
              <a:avLst/>
            </a:prstGeom>
            <a:solidFill>
              <a:srgbClr val="C6007E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latin typeface="Georgia" panose="02040502050405020303" pitchFamily="18" charset="0"/>
              </a:endParaRPr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8DF0EE4E-67D9-4418-914D-EC5635ACF8CD}"/>
                </a:ext>
              </a:extLst>
            </p:cNvPr>
            <p:cNvSpPr/>
            <p:nvPr/>
          </p:nvSpPr>
          <p:spPr>
            <a:xfrm>
              <a:off x="6275883" y="2148357"/>
              <a:ext cx="634244" cy="634244"/>
            </a:xfrm>
            <a:prstGeom prst="ellipse">
              <a:avLst/>
            </a:prstGeom>
            <a:solidFill>
              <a:srgbClr val="A6192E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latin typeface="Georgia" panose="02040502050405020303" pitchFamily="18" charset="0"/>
              </a:endParaRPr>
            </a:p>
          </p:txBody>
        </p:sp>
      </p:grpSp>
      <p:sp>
        <p:nvSpPr>
          <p:cNvPr id="167" name="Oval 166">
            <a:extLst>
              <a:ext uri="{FF2B5EF4-FFF2-40B4-BE49-F238E27FC236}">
                <a16:creationId xmlns:a16="http://schemas.microsoft.com/office/drawing/2014/main" id="{565A554B-1D00-4D17-86D2-B91459B2310C}"/>
              </a:ext>
            </a:extLst>
          </p:cNvPr>
          <p:cNvSpPr/>
          <p:nvPr/>
        </p:nvSpPr>
        <p:spPr>
          <a:xfrm>
            <a:off x="7646735" y="3456893"/>
            <a:ext cx="874165" cy="874165"/>
          </a:xfrm>
          <a:prstGeom prst="ellipse">
            <a:avLst/>
          </a:prstGeom>
          <a:solidFill>
            <a:srgbClr val="D6001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F5E54514-2719-4BF4-81C4-D5DAA7F1FE43}"/>
              </a:ext>
            </a:extLst>
          </p:cNvPr>
          <p:cNvSpPr/>
          <p:nvPr/>
        </p:nvSpPr>
        <p:spPr>
          <a:xfrm>
            <a:off x="7047733" y="5122255"/>
            <a:ext cx="874165" cy="874165"/>
          </a:xfrm>
          <a:prstGeom prst="ellipse">
            <a:avLst/>
          </a:prstGeom>
          <a:solidFill>
            <a:srgbClr val="80225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D17CC6AF-9F2C-44F3-8274-7D1187B14287}"/>
              </a:ext>
            </a:extLst>
          </p:cNvPr>
          <p:cNvSpPr/>
          <p:nvPr/>
        </p:nvSpPr>
        <p:spPr>
          <a:xfrm>
            <a:off x="4259801" y="5122255"/>
            <a:ext cx="874165" cy="874165"/>
          </a:xfrm>
          <a:prstGeom prst="ellipse">
            <a:avLst/>
          </a:prstGeom>
          <a:solidFill>
            <a:srgbClr val="76232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sp>
        <p:nvSpPr>
          <p:cNvPr id="170" name="Isosceles Triangle 169">
            <a:extLst>
              <a:ext uri="{FF2B5EF4-FFF2-40B4-BE49-F238E27FC236}">
                <a16:creationId xmlns:a16="http://schemas.microsoft.com/office/drawing/2014/main" id="{BADF279F-FA38-4EF1-9BEC-2C7323C77717}"/>
              </a:ext>
            </a:extLst>
          </p:cNvPr>
          <p:cNvSpPr/>
          <p:nvPr/>
        </p:nvSpPr>
        <p:spPr>
          <a:xfrm rot="14485673">
            <a:off x="6707625" y="6081474"/>
            <a:ext cx="290554" cy="285472"/>
          </a:xfrm>
          <a:prstGeom prst="triangle">
            <a:avLst/>
          </a:prstGeom>
          <a:solidFill>
            <a:srgbClr val="59595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latin typeface="Georgia" panose="02040502050405020303" pitchFamily="18" charset="0"/>
            </a:endParaRPr>
          </a:p>
        </p:txBody>
      </p:sp>
      <p:grpSp>
        <p:nvGrpSpPr>
          <p:cNvPr id="171" name="Group 110">
            <a:extLst>
              <a:ext uri="{FF2B5EF4-FFF2-40B4-BE49-F238E27FC236}">
                <a16:creationId xmlns:a16="http://schemas.microsoft.com/office/drawing/2014/main" id="{667C6BEC-0539-41F1-B205-9369D8FE6F4B}"/>
              </a:ext>
            </a:extLst>
          </p:cNvPr>
          <p:cNvGrpSpPr/>
          <p:nvPr/>
        </p:nvGrpSpPr>
        <p:grpSpPr>
          <a:xfrm>
            <a:off x="5634860" y="3747242"/>
            <a:ext cx="874165" cy="965956"/>
            <a:chOff x="4835382" y="73243"/>
            <a:chExt cx="2920830" cy="322753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72" name="Freeform 111">
              <a:extLst>
                <a:ext uri="{FF2B5EF4-FFF2-40B4-BE49-F238E27FC236}">
                  <a16:creationId xmlns:a16="http://schemas.microsoft.com/office/drawing/2014/main" id="{2D4DB18F-2EA5-486A-935B-DFF2B5703AE2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atin typeface="Georgia" panose="02040502050405020303" pitchFamily="18" charset="0"/>
              </a:endParaRPr>
            </a:p>
          </p:txBody>
        </p:sp>
        <p:sp>
          <p:nvSpPr>
            <p:cNvPr id="173" name="Oval 37">
              <a:extLst>
                <a:ext uri="{FF2B5EF4-FFF2-40B4-BE49-F238E27FC236}">
                  <a16:creationId xmlns:a16="http://schemas.microsoft.com/office/drawing/2014/main" id="{C96BF08E-9BB4-41FC-9765-046BF7B122A9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latin typeface="Georgia" panose="02040502050405020303" pitchFamily="18" charset="0"/>
              </a:endParaRPr>
            </a:p>
          </p:txBody>
        </p: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1F1E16DB-5335-4E18-9AF5-C7DDBF47F5C7}"/>
              </a:ext>
            </a:extLst>
          </p:cNvPr>
          <p:cNvGrpSpPr/>
          <p:nvPr/>
        </p:nvGrpSpPr>
        <p:grpSpPr>
          <a:xfrm>
            <a:off x="5644186" y="5377101"/>
            <a:ext cx="893327" cy="651258"/>
            <a:chOff x="1126403" y="3621716"/>
            <a:chExt cx="506364" cy="369152"/>
          </a:xfrm>
        </p:grpSpPr>
        <p:sp>
          <p:nvSpPr>
            <p:cNvPr id="181" name="Rounded Rectangle 10">
              <a:extLst>
                <a:ext uri="{FF2B5EF4-FFF2-40B4-BE49-F238E27FC236}">
                  <a16:creationId xmlns:a16="http://schemas.microsoft.com/office/drawing/2014/main" id="{B8828685-2535-48EF-B839-57C950841CAB}"/>
                </a:ext>
              </a:extLst>
            </p:cNvPr>
            <p:cNvSpPr/>
            <p:nvPr/>
          </p:nvSpPr>
          <p:spPr>
            <a:xfrm>
              <a:off x="1126403" y="3621716"/>
              <a:ext cx="506364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Georgia" panose="02040502050405020303" pitchFamily="18" charset="0"/>
              </a:endParaRPr>
            </a:p>
          </p:txBody>
        </p:sp>
        <p:sp>
          <p:nvSpPr>
            <p:cNvPr id="182" name="Rounded Rectangle 13">
              <a:extLst>
                <a:ext uri="{FF2B5EF4-FFF2-40B4-BE49-F238E27FC236}">
                  <a16:creationId xmlns:a16="http://schemas.microsoft.com/office/drawing/2014/main" id="{E126CCE7-F60C-42F3-95D4-95018F2EA706}"/>
                </a:ext>
              </a:extLst>
            </p:cNvPr>
            <p:cNvSpPr/>
            <p:nvPr/>
          </p:nvSpPr>
          <p:spPr>
            <a:xfrm>
              <a:off x="1162596" y="3744576"/>
              <a:ext cx="433978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Georgia" panose="02040502050405020303" pitchFamily="18" charset="0"/>
              </a:endParaRPr>
            </a:p>
          </p:txBody>
        </p:sp>
        <p:sp>
          <p:nvSpPr>
            <p:cNvPr id="183" name="Chord 182">
              <a:extLst>
                <a:ext uri="{FF2B5EF4-FFF2-40B4-BE49-F238E27FC236}">
                  <a16:creationId xmlns:a16="http://schemas.microsoft.com/office/drawing/2014/main" id="{9D1A9CE9-260C-4BBE-97B3-CCD3692F4047}"/>
                </a:ext>
              </a:extLst>
            </p:cNvPr>
            <p:cNvSpPr/>
            <p:nvPr/>
          </p:nvSpPr>
          <p:spPr>
            <a:xfrm>
              <a:off x="1255790" y="3743277"/>
              <a:ext cx="247591" cy="247591"/>
            </a:xfrm>
            <a:prstGeom prst="chord">
              <a:avLst>
                <a:gd name="adj1" fmla="val 21471232"/>
                <a:gd name="adj2" fmla="val 10878117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latin typeface="Georgia" panose="02040502050405020303" pitchFamily="18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87388B0-ECED-47D5-AE76-35B1F06D3848}"/>
              </a:ext>
            </a:extLst>
          </p:cNvPr>
          <p:cNvSpPr txBox="1"/>
          <p:nvPr/>
        </p:nvSpPr>
        <p:spPr>
          <a:xfrm>
            <a:off x="4528986" y="5268085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05D13C0-2378-48C5-AFC6-7DCB57EC0E2D}"/>
              </a:ext>
            </a:extLst>
          </p:cNvPr>
          <p:cNvSpPr txBox="1"/>
          <p:nvPr/>
        </p:nvSpPr>
        <p:spPr>
          <a:xfrm>
            <a:off x="3918646" y="3558227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798C32F-679D-4227-B6DC-99C2D8072877}"/>
              </a:ext>
            </a:extLst>
          </p:cNvPr>
          <p:cNvSpPr txBox="1"/>
          <p:nvPr/>
        </p:nvSpPr>
        <p:spPr>
          <a:xfrm>
            <a:off x="5032114" y="2248345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D6D5202-DC38-4EBB-B473-D62E91BB27A6}"/>
              </a:ext>
            </a:extLst>
          </p:cNvPr>
          <p:cNvSpPr txBox="1"/>
          <p:nvPr/>
        </p:nvSpPr>
        <p:spPr>
          <a:xfrm>
            <a:off x="6798684" y="2258441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F48B87D-BFDA-44B3-BE1A-932E99D4906B}"/>
              </a:ext>
            </a:extLst>
          </p:cNvPr>
          <p:cNvSpPr txBox="1"/>
          <p:nvPr/>
        </p:nvSpPr>
        <p:spPr>
          <a:xfrm>
            <a:off x="7870382" y="3599971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DDE4F1C-6530-4985-8EFF-FF70FC734E1D}"/>
              </a:ext>
            </a:extLst>
          </p:cNvPr>
          <p:cNvSpPr txBox="1"/>
          <p:nvPr/>
        </p:nvSpPr>
        <p:spPr>
          <a:xfrm>
            <a:off x="7306555" y="5274996"/>
            <a:ext cx="356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>
                <a:solidFill>
                  <a:srgbClr val="D6D2C4"/>
                </a:solidFill>
                <a:latin typeface="Georgia" panose="02040502050405020303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6977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 Convenor</a:t>
            </a:r>
          </a:p>
        </p:txBody>
      </p:sp>
      <p:sp>
        <p:nvSpPr>
          <p:cNvPr id="1526" name="Oval 1525">
            <a:extLst>
              <a:ext uri="{FF2B5EF4-FFF2-40B4-BE49-F238E27FC236}">
                <a16:creationId xmlns:a16="http://schemas.microsoft.com/office/drawing/2014/main" id="{E43BD392-B85D-4C9A-92B2-1B06A5F38F55}"/>
              </a:ext>
            </a:extLst>
          </p:cNvPr>
          <p:cNvSpPr/>
          <p:nvPr/>
        </p:nvSpPr>
        <p:spPr>
          <a:xfrm>
            <a:off x="1575861" y="3099288"/>
            <a:ext cx="342900" cy="342900"/>
          </a:xfrm>
          <a:prstGeom prst="ellipse">
            <a:avLst/>
          </a:prstGeom>
          <a:solidFill>
            <a:srgbClr val="76232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27" name="Oval 1526">
            <a:extLst>
              <a:ext uri="{FF2B5EF4-FFF2-40B4-BE49-F238E27FC236}">
                <a16:creationId xmlns:a16="http://schemas.microsoft.com/office/drawing/2014/main" id="{DAE8EE55-717F-4432-81C9-D61FA4CCA8DB}"/>
              </a:ext>
            </a:extLst>
          </p:cNvPr>
          <p:cNvSpPr/>
          <p:nvPr/>
        </p:nvSpPr>
        <p:spPr>
          <a:xfrm>
            <a:off x="3313612" y="4526574"/>
            <a:ext cx="342900" cy="342900"/>
          </a:xfrm>
          <a:prstGeom prst="ellipse">
            <a:avLst/>
          </a:prstGeom>
          <a:solidFill>
            <a:schemeClr val="accent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28" name="Oval 1527">
            <a:extLst>
              <a:ext uri="{FF2B5EF4-FFF2-40B4-BE49-F238E27FC236}">
                <a16:creationId xmlns:a16="http://schemas.microsoft.com/office/drawing/2014/main" id="{D8D3086E-CDF6-4966-9737-7022EF1D442C}"/>
              </a:ext>
            </a:extLst>
          </p:cNvPr>
          <p:cNvSpPr/>
          <p:nvPr/>
        </p:nvSpPr>
        <p:spPr>
          <a:xfrm>
            <a:off x="5051363" y="3099288"/>
            <a:ext cx="342900" cy="342900"/>
          </a:xfrm>
          <a:prstGeom prst="ellipse">
            <a:avLst/>
          </a:prstGeom>
          <a:solidFill>
            <a:srgbClr val="80225F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29" name="Oval 1528">
            <a:extLst>
              <a:ext uri="{FF2B5EF4-FFF2-40B4-BE49-F238E27FC236}">
                <a16:creationId xmlns:a16="http://schemas.microsoft.com/office/drawing/2014/main" id="{CBBC8FEE-7575-4D46-9AAB-2A47E13B3A0F}"/>
              </a:ext>
            </a:extLst>
          </p:cNvPr>
          <p:cNvSpPr/>
          <p:nvPr/>
        </p:nvSpPr>
        <p:spPr>
          <a:xfrm>
            <a:off x="6789114" y="4526574"/>
            <a:ext cx="342900" cy="342900"/>
          </a:xfrm>
          <a:prstGeom prst="ellipse">
            <a:avLst/>
          </a:prstGeom>
          <a:solidFill>
            <a:srgbClr val="D6001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30" name="Oval 1529">
            <a:extLst>
              <a:ext uri="{FF2B5EF4-FFF2-40B4-BE49-F238E27FC236}">
                <a16:creationId xmlns:a16="http://schemas.microsoft.com/office/drawing/2014/main" id="{156ED6A1-8D72-40C0-BC0F-CDD58AAF9F7D}"/>
              </a:ext>
            </a:extLst>
          </p:cNvPr>
          <p:cNvSpPr/>
          <p:nvPr/>
        </p:nvSpPr>
        <p:spPr>
          <a:xfrm>
            <a:off x="8526865" y="3099288"/>
            <a:ext cx="342900" cy="342900"/>
          </a:xfrm>
          <a:prstGeom prst="ellipse">
            <a:avLst/>
          </a:prstGeom>
          <a:solidFill>
            <a:srgbClr val="A6192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1531" name="Oval 1530">
            <a:extLst>
              <a:ext uri="{FF2B5EF4-FFF2-40B4-BE49-F238E27FC236}">
                <a16:creationId xmlns:a16="http://schemas.microsoft.com/office/drawing/2014/main" id="{1F4169C4-218A-4BAD-B69B-28EB21A45B7D}"/>
              </a:ext>
            </a:extLst>
          </p:cNvPr>
          <p:cNvSpPr/>
          <p:nvPr/>
        </p:nvSpPr>
        <p:spPr>
          <a:xfrm>
            <a:off x="10264615" y="4526574"/>
            <a:ext cx="342900" cy="342900"/>
          </a:xfrm>
          <a:prstGeom prst="ellipse">
            <a:avLst/>
          </a:prstGeom>
          <a:solidFill>
            <a:srgbClr val="C6007E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cxnSp>
        <p:nvCxnSpPr>
          <p:cNvPr id="1532" name="Straight Connector 1531">
            <a:extLst>
              <a:ext uri="{FF2B5EF4-FFF2-40B4-BE49-F238E27FC236}">
                <a16:creationId xmlns:a16="http://schemas.microsoft.com/office/drawing/2014/main" id="{D90314D7-EC30-4ED9-BF2E-A4E317F4A947}"/>
              </a:ext>
            </a:extLst>
          </p:cNvPr>
          <p:cNvCxnSpPr>
            <a:cxnSpLocks/>
            <a:stCxn id="1526" idx="5"/>
            <a:endCxn id="1527" idx="1"/>
          </p:cNvCxnSpPr>
          <p:nvPr/>
        </p:nvCxnSpPr>
        <p:spPr>
          <a:xfrm>
            <a:off x="1868544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3" name="Straight Connector 1532">
            <a:extLst>
              <a:ext uri="{FF2B5EF4-FFF2-40B4-BE49-F238E27FC236}">
                <a16:creationId xmlns:a16="http://schemas.microsoft.com/office/drawing/2014/main" id="{2685566F-576C-4E77-8A38-6E1F41E4AD31}"/>
              </a:ext>
            </a:extLst>
          </p:cNvPr>
          <p:cNvCxnSpPr>
            <a:cxnSpLocks/>
            <a:stCxn id="1528" idx="3"/>
            <a:endCxn id="1527" idx="7"/>
          </p:cNvCxnSpPr>
          <p:nvPr/>
        </p:nvCxnSpPr>
        <p:spPr>
          <a:xfrm flipH="1">
            <a:off x="3606295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4" name="Straight Connector 1533">
            <a:extLst>
              <a:ext uri="{FF2B5EF4-FFF2-40B4-BE49-F238E27FC236}">
                <a16:creationId xmlns:a16="http://schemas.microsoft.com/office/drawing/2014/main" id="{3CEFA65A-9CDD-4B3B-A261-1CC4854E831F}"/>
              </a:ext>
            </a:extLst>
          </p:cNvPr>
          <p:cNvCxnSpPr>
            <a:cxnSpLocks/>
            <a:stCxn id="1529" idx="1"/>
            <a:endCxn id="1528" idx="5"/>
          </p:cNvCxnSpPr>
          <p:nvPr/>
        </p:nvCxnSpPr>
        <p:spPr>
          <a:xfrm flipH="1" flipV="1">
            <a:off x="5344046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5" name="Straight Connector 1534">
            <a:extLst>
              <a:ext uri="{FF2B5EF4-FFF2-40B4-BE49-F238E27FC236}">
                <a16:creationId xmlns:a16="http://schemas.microsoft.com/office/drawing/2014/main" id="{7BE9D1A8-A193-4385-B7BF-1063FFBBA5BB}"/>
              </a:ext>
            </a:extLst>
          </p:cNvPr>
          <p:cNvCxnSpPr>
            <a:cxnSpLocks/>
            <a:stCxn id="1530" idx="3"/>
            <a:endCxn id="1529" idx="7"/>
          </p:cNvCxnSpPr>
          <p:nvPr/>
        </p:nvCxnSpPr>
        <p:spPr>
          <a:xfrm flipH="1">
            <a:off x="7081797" y="3391971"/>
            <a:ext cx="1495285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6" name="Straight Connector 1535">
            <a:extLst>
              <a:ext uri="{FF2B5EF4-FFF2-40B4-BE49-F238E27FC236}">
                <a16:creationId xmlns:a16="http://schemas.microsoft.com/office/drawing/2014/main" id="{A7363117-492F-40A7-B219-73837368BEE7}"/>
              </a:ext>
            </a:extLst>
          </p:cNvPr>
          <p:cNvCxnSpPr>
            <a:cxnSpLocks/>
            <a:stCxn id="1531" idx="1"/>
            <a:endCxn id="1530" idx="5"/>
          </p:cNvCxnSpPr>
          <p:nvPr/>
        </p:nvCxnSpPr>
        <p:spPr>
          <a:xfrm flipH="1" flipV="1">
            <a:off x="8819548" y="3391971"/>
            <a:ext cx="1495284" cy="118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37" name="Group 1536">
            <a:extLst>
              <a:ext uri="{FF2B5EF4-FFF2-40B4-BE49-F238E27FC236}">
                <a16:creationId xmlns:a16="http://schemas.microsoft.com/office/drawing/2014/main" id="{D5653FFD-5AE4-4F15-B866-D71DC4E30C20}"/>
              </a:ext>
            </a:extLst>
          </p:cNvPr>
          <p:cNvGrpSpPr/>
          <p:nvPr/>
        </p:nvGrpSpPr>
        <p:grpSpPr>
          <a:xfrm>
            <a:off x="9299905" y="5077213"/>
            <a:ext cx="2272326" cy="1107996"/>
            <a:chOff x="2725123" y="4283314"/>
            <a:chExt cx="1292073" cy="1107996"/>
          </a:xfrm>
        </p:grpSpPr>
        <p:sp>
          <p:nvSpPr>
            <p:cNvPr id="1538" name="TextBox 1537">
              <a:extLst>
                <a:ext uri="{FF2B5EF4-FFF2-40B4-BE49-F238E27FC236}">
                  <a16:creationId xmlns:a16="http://schemas.microsoft.com/office/drawing/2014/main" id="{533EB164-87A5-44AC-B85F-73F45738785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39" name="TextBox 1538">
              <a:extLst>
                <a:ext uri="{FF2B5EF4-FFF2-40B4-BE49-F238E27FC236}">
                  <a16:creationId xmlns:a16="http://schemas.microsoft.com/office/drawing/2014/main" id="{799B75B6-20B3-445D-AD0C-D79F813CA66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0" name="Group 1539">
            <a:extLst>
              <a:ext uri="{FF2B5EF4-FFF2-40B4-BE49-F238E27FC236}">
                <a16:creationId xmlns:a16="http://schemas.microsoft.com/office/drawing/2014/main" id="{DEE5CE33-6909-4A89-935B-CB1BA005B5B2}"/>
              </a:ext>
            </a:extLst>
          </p:cNvPr>
          <p:cNvGrpSpPr/>
          <p:nvPr/>
        </p:nvGrpSpPr>
        <p:grpSpPr>
          <a:xfrm>
            <a:off x="2348902" y="5077213"/>
            <a:ext cx="2272326" cy="1107996"/>
            <a:chOff x="2725123" y="4283314"/>
            <a:chExt cx="1292073" cy="1107996"/>
          </a:xfrm>
        </p:grpSpPr>
        <p:sp>
          <p:nvSpPr>
            <p:cNvPr id="1541" name="TextBox 1540">
              <a:extLst>
                <a:ext uri="{FF2B5EF4-FFF2-40B4-BE49-F238E27FC236}">
                  <a16:creationId xmlns:a16="http://schemas.microsoft.com/office/drawing/2014/main" id="{059E9EAA-962B-4535-A8CB-A9B2FAE13B69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42" name="TextBox 1541">
              <a:extLst>
                <a:ext uri="{FF2B5EF4-FFF2-40B4-BE49-F238E27FC236}">
                  <a16:creationId xmlns:a16="http://schemas.microsoft.com/office/drawing/2014/main" id="{8B49FA4E-F970-48AA-B654-1DE1B98F2B7B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3" name="Group 1542">
            <a:extLst>
              <a:ext uri="{FF2B5EF4-FFF2-40B4-BE49-F238E27FC236}">
                <a16:creationId xmlns:a16="http://schemas.microsoft.com/office/drawing/2014/main" id="{AC1278BD-B54D-4340-ABEB-7047FF1DEC90}"/>
              </a:ext>
            </a:extLst>
          </p:cNvPr>
          <p:cNvGrpSpPr/>
          <p:nvPr/>
        </p:nvGrpSpPr>
        <p:grpSpPr>
          <a:xfrm>
            <a:off x="5824404" y="5077213"/>
            <a:ext cx="2272326" cy="1107996"/>
            <a:chOff x="2725123" y="4283314"/>
            <a:chExt cx="1292073" cy="1107996"/>
          </a:xfrm>
        </p:grpSpPr>
        <p:sp>
          <p:nvSpPr>
            <p:cNvPr id="1544" name="TextBox 1543">
              <a:extLst>
                <a:ext uri="{FF2B5EF4-FFF2-40B4-BE49-F238E27FC236}">
                  <a16:creationId xmlns:a16="http://schemas.microsoft.com/office/drawing/2014/main" id="{1E3118F9-96E1-4347-ABA7-1828AA5CF531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45" name="TextBox 1544">
              <a:extLst>
                <a:ext uri="{FF2B5EF4-FFF2-40B4-BE49-F238E27FC236}">
                  <a16:creationId xmlns:a16="http://schemas.microsoft.com/office/drawing/2014/main" id="{C73FC7BE-7637-40A5-A0EB-6E9EA2943A7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6" name="Group 1545">
            <a:extLst>
              <a:ext uri="{FF2B5EF4-FFF2-40B4-BE49-F238E27FC236}">
                <a16:creationId xmlns:a16="http://schemas.microsoft.com/office/drawing/2014/main" id="{701EFDAB-7086-4B1A-8E7F-4081974BC5FB}"/>
              </a:ext>
            </a:extLst>
          </p:cNvPr>
          <p:cNvGrpSpPr/>
          <p:nvPr/>
        </p:nvGrpSpPr>
        <p:grpSpPr>
          <a:xfrm>
            <a:off x="4086653" y="1789658"/>
            <a:ext cx="2272326" cy="1107996"/>
            <a:chOff x="2725123" y="4283314"/>
            <a:chExt cx="1292073" cy="1107996"/>
          </a:xfrm>
        </p:grpSpPr>
        <p:sp>
          <p:nvSpPr>
            <p:cNvPr id="1547" name="TextBox 1546">
              <a:extLst>
                <a:ext uri="{FF2B5EF4-FFF2-40B4-BE49-F238E27FC236}">
                  <a16:creationId xmlns:a16="http://schemas.microsoft.com/office/drawing/2014/main" id="{F17FC6F3-4B3B-4DCA-84F1-08E5982D8E8B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48" name="TextBox 1547">
              <a:extLst>
                <a:ext uri="{FF2B5EF4-FFF2-40B4-BE49-F238E27FC236}">
                  <a16:creationId xmlns:a16="http://schemas.microsoft.com/office/drawing/2014/main" id="{B6288E10-A942-495A-BBF2-3685A50C0F0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49" name="Group 1548">
            <a:extLst>
              <a:ext uri="{FF2B5EF4-FFF2-40B4-BE49-F238E27FC236}">
                <a16:creationId xmlns:a16="http://schemas.microsoft.com/office/drawing/2014/main" id="{3187821D-93FC-4507-929A-B3E38FD4E917}"/>
              </a:ext>
            </a:extLst>
          </p:cNvPr>
          <p:cNvGrpSpPr/>
          <p:nvPr/>
        </p:nvGrpSpPr>
        <p:grpSpPr>
          <a:xfrm>
            <a:off x="7562155" y="1789658"/>
            <a:ext cx="2272326" cy="1107996"/>
            <a:chOff x="2725123" y="4283314"/>
            <a:chExt cx="1292073" cy="1107996"/>
          </a:xfrm>
        </p:grpSpPr>
        <p:sp>
          <p:nvSpPr>
            <p:cNvPr id="1550" name="TextBox 1549">
              <a:extLst>
                <a:ext uri="{FF2B5EF4-FFF2-40B4-BE49-F238E27FC236}">
                  <a16:creationId xmlns:a16="http://schemas.microsoft.com/office/drawing/2014/main" id="{6228E3DF-9EB7-4F52-AB2D-FF42B8A5E78B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51" name="TextBox 1550">
              <a:extLst>
                <a:ext uri="{FF2B5EF4-FFF2-40B4-BE49-F238E27FC236}">
                  <a16:creationId xmlns:a16="http://schemas.microsoft.com/office/drawing/2014/main" id="{6ECC4A0D-4D33-4844-8AFB-6F9C0D9D3CBE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52" name="Group 1551">
            <a:extLst>
              <a:ext uri="{FF2B5EF4-FFF2-40B4-BE49-F238E27FC236}">
                <a16:creationId xmlns:a16="http://schemas.microsoft.com/office/drawing/2014/main" id="{B83B3123-35D2-4650-ABF4-AC2EBCB300E5}"/>
              </a:ext>
            </a:extLst>
          </p:cNvPr>
          <p:cNvGrpSpPr/>
          <p:nvPr/>
        </p:nvGrpSpPr>
        <p:grpSpPr>
          <a:xfrm>
            <a:off x="1147829" y="3753548"/>
            <a:ext cx="10003647" cy="483513"/>
            <a:chOff x="1616668" y="3830556"/>
            <a:chExt cx="9210591" cy="483513"/>
          </a:xfrm>
        </p:grpSpPr>
        <p:sp>
          <p:nvSpPr>
            <p:cNvPr id="1553" name="TextBox 1552">
              <a:extLst>
                <a:ext uri="{FF2B5EF4-FFF2-40B4-BE49-F238E27FC236}">
                  <a16:creationId xmlns:a16="http://schemas.microsoft.com/office/drawing/2014/main" id="{C0AC4B1A-24DE-4290-B431-ABBA410F02F0}"/>
                </a:ext>
              </a:extLst>
            </p:cNvPr>
            <p:cNvSpPr txBox="1"/>
            <p:nvPr/>
          </p:nvSpPr>
          <p:spPr>
            <a:xfrm>
              <a:off x="9742042" y="3830556"/>
              <a:ext cx="10852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C6007E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1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1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4" name="TextBox 1553">
              <a:extLst>
                <a:ext uri="{FF2B5EF4-FFF2-40B4-BE49-F238E27FC236}">
                  <a16:creationId xmlns:a16="http://schemas.microsoft.com/office/drawing/2014/main" id="{40CD5831-1381-4554-9A2D-757B38E6701C}"/>
                </a:ext>
              </a:extLst>
            </p:cNvPr>
            <p:cNvSpPr txBox="1"/>
            <p:nvPr/>
          </p:nvSpPr>
          <p:spPr>
            <a:xfrm>
              <a:off x="3303750" y="3852404"/>
              <a:ext cx="975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5"/>
                  </a:solidFill>
                  <a:latin typeface="Georgia" panose="02040502050405020303" pitchFamily="18" charset="0"/>
                  <a:cs typeface="Arial" pitchFamily="34" charset="0"/>
                </a:rPr>
                <a:t>Topic </a:t>
              </a:r>
              <a:endParaRPr lang="ko-KR" altLang="en-US" sz="2400" b="1" dirty="0">
                <a:solidFill>
                  <a:schemeClr val="accent5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5" name="TextBox 1554">
              <a:extLst>
                <a:ext uri="{FF2B5EF4-FFF2-40B4-BE49-F238E27FC236}">
                  <a16:creationId xmlns:a16="http://schemas.microsoft.com/office/drawing/2014/main" id="{D65BCD6E-6393-42C9-B4BD-78A1ADA5AF38}"/>
                </a:ext>
              </a:extLst>
            </p:cNvPr>
            <p:cNvSpPr txBox="1"/>
            <p:nvPr/>
          </p:nvSpPr>
          <p:spPr>
            <a:xfrm>
              <a:off x="6537036" y="3830556"/>
              <a:ext cx="9759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D6001C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3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3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6" name="직사각형 113">
              <a:extLst>
                <a:ext uri="{FF2B5EF4-FFF2-40B4-BE49-F238E27FC236}">
                  <a16:creationId xmlns:a16="http://schemas.microsoft.com/office/drawing/2014/main" id="{325DD6C6-C74D-4A92-853E-3C7A75D6C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1611" y="3830556"/>
              <a:ext cx="97596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2400" b="1" dirty="0">
                  <a:solidFill>
                    <a:srgbClr val="80225F"/>
                  </a:solidFill>
                  <a:latin typeface="Georgia" panose="02040502050405020303" pitchFamily="18" charset="0"/>
                  <a:cs typeface="Arial" charset="0"/>
                </a:rPr>
                <a:t>Topic</a:t>
              </a:r>
              <a:r>
                <a:rPr lang="en-US" altLang="ko-KR" sz="2400" b="1" dirty="0">
                  <a:solidFill>
                    <a:schemeClr val="accent4"/>
                  </a:solidFill>
                  <a:latin typeface="Georgia" panose="02040502050405020303" pitchFamily="18" charset="0"/>
                  <a:cs typeface="Arial" charset="0"/>
                </a:rPr>
                <a:t> </a:t>
              </a:r>
              <a:endParaRPr lang="ko-KR" altLang="en-US" sz="2400" dirty="0">
                <a:solidFill>
                  <a:schemeClr val="accent4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1557" name="TextBox 1556">
              <a:extLst>
                <a:ext uri="{FF2B5EF4-FFF2-40B4-BE49-F238E27FC236}">
                  <a16:creationId xmlns:a16="http://schemas.microsoft.com/office/drawing/2014/main" id="{D3F47857-99C3-428B-835E-554646840A17}"/>
                </a:ext>
              </a:extLst>
            </p:cNvPr>
            <p:cNvSpPr txBox="1"/>
            <p:nvPr/>
          </p:nvSpPr>
          <p:spPr>
            <a:xfrm>
              <a:off x="8123905" y="3852404"/>
              <a:ext cx="1100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A6192E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2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2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1558" name="TextBox 1557">
              <a:extLst>
                <a:ext uri="{FF2B5EF4-FFF2-40B4-BE49-F238E27FC236}">
                  <a16:creationId xmlns:a16="http://schemas.microsoft.com/office/drawing/2014/main" id="{85EC83CD-84E8-4002-8DB9-2E54CFB988C2}"/>
                </a:ext>
              </a:extLst>
            </p:cNvPr>
            <p:cNvSpPr txBox="1"/>
            <p:nvPr/>
          </p:nvSpPr>
          <p:spPr>
            <a:xfrm>
              <a:off x="1616668" y="3830556"/>
              <a:ext cx="10643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rgbClr val="76232F"/>
                  </a:solidFill>
                  <a:latin typeface="Georgia" panose="02040502050405020303" pitchFamily="18" charset="0"/>
                  <a:cs typeface="Arial" pitchFamily="34" charset="0"/>
                </a:rPr>
                <a:t>Topic</a:t>
              </a:r>
              <a:r>
                <a:rPr lang="en-US" altLang="ko-KR" sz="2400" b="1" dirty="0">
                  <a:solidFill>
                    <a:schemeClr val="accent6"/>
                  </a:solidFill>
                  <a:latin typeface="Georgia" panose="02040502050405020303" pitchFamily="18" charset="0"/>
                  <a:cs typeface="Arial" pitchFamily="34" charset="0"/>
                </a:rPr>
                <a:t> </a:t>
              </a:r>
              <a:endParaRPr lang="ko-KR" altLang="en-US" sz="2400" b="1" dirty="0">
                <a:solidFill>
                  <a:schemeClr val="accent6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grpSp>
        <p:nvGrpSpPr>
          <p:cNvPr id="1559" name="Group 1558">
            <a:extLst>
              <a:ext uri="{FF2B5EF4-FFF2-40B4-BE49-F238E27FC236}">
                <a16:creationId xmlns:a16="http://schemas.microsoft.com/office/drawing/2014/main" id="{5EBE7B8E-B39C-4152-B850-C377292E808E}"/>
              </a:ext>
            </a:extLst>
          </p:cNvPr>
          <p:cNvGrpSpPr/>
          <p:nvPr/>
        </p:nvGrpSpPr>
        <p:grpSpPr>
          <a:xfrm>
            <a:off x="611151" y="1789658"/>
            <a:ext cx="2272326" cy="1107996"/>
            <a:chOff x="2725123" y="4283314"/>
            <a:chExt cx="1292073" cy="1107996"/>
          </a:xfrm>
        </p:grpSpPr>
        <p:sp>
          <p:nvSpPr>
            <p:cNvPr id="1560" name="TextBox 1559">
              <a:extLst>
                <a:ext uri="{FF2B5EF4-FFF2-40B4-BE49-F238E27FC236}">
                  <a16:creationId xmlns:a16="http://schemas.microsoft.com/office/drawing/2014/main" id="{1D6DD2EE-490C-43C1-B651-EA96045059D6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1561" name="TextBox 1560">
              <a:extLst>
                <a:ext uri="{FF2B5EF4-FFF2-40B4-BE49-F238E27FC236}">
                  <a16:creationId xmlns:a16="http://schemas.microsoft.com/office/drawing/2014/main" id="{00AF6E83-9918-4B04-AC99-8DA543E3E521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569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727" y="305569"/>
            <a:ext cx="12192000" cy="775778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Sample graphic syllabus template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6727" y="1205285"/>
            <a:ext cx="12192000" cy="419379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Unit Name/ Convenor</a:t>
            </a:r>
          </a:p>
        </p:txBody>
      </p:sp>
      <p:grpSp>
        <p:nvGrpSpPr>
          <p:cNvPr id="610" name="Group 609">
            <a:extLst>
              <a:ext uri="{FF2B5EF4-FFF2-40B4-BE49-F238E27FC236}">
                <a16:creationId xmlns:a16="http://schemas.microsoft.com/office/drawing/2014/main" id="{9707CB86-28FC-46E0-BE2E-DFE3D7BACF94}"/>
              </a:ext>
            </a:extLst>
          </p:cNvPr>
          <p:cNvGrpSpPr/>
          <p:nvPr/>
        </p:nvGrpSpPr>
        <p:grpSpPr>
          <a:xfrm>
            <a:off x="930037" y="4630765"/>
            <a:ext cx="1779656" cy="1130623"/>
            <a:chOff x="1099178" y="3429001"/>
            <a:chExt cx="1529268" cy="971550"/>
          </a:xfrm>
          <a:solidFill>
            <a:srgbClr val="76232F"/>
          </a:solidFill>
        </p:grpSpPr>
        <p:sp>
          <p:nvSpPr>
            <p:cNvPr id="611" name="Freeform: Shape 610">
              <a:extLst>
                <a:ext uri="{FF2B5EF4-FFF2-40B4-BE49-F238E27FC236}">
                  <a16:creationId xmlns:a16="http://schemas.microsoft.com/office/drawing/2014/main" id="{E649CC97-CFD6-4880-AA25-91CA257A739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2" name="Oval 611">
              <a:extLst>
                <a:ext uri="{FF2B5EF4-FFF2-40B4-BE49-F238E27FC236}">
                  <a16:creationId xmlns:a16="http://schemas.microsoft.com/office/drawing/2014/main" id="{4894017B-26D5-4EB3-AE73-B7E26B8CA573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CACC5453-B19B-4689-BB51-9FCA30DB2D59}"/>
              </a:ext>
            </a:extLst>
          </p:cNvPr>
          <p:cNvGrpSpPr/>
          <p:nvPr/>
        </p:nvGrpSpPr>
        <p:grpSpPr>
          <a:xfrm rot="19305945">
            <a:off x="2285179" y="4420130"/>
            <a:ext cx="1779656" cy="1130623"/>
            <a:chOff x="1099178" y="3429001"/>
            <a:chExt cx="1529268" cy="971550"/>
          </a:xfrm>
          <a:solidFill>
            <a:srgbClr val="80225F"/>
          </a:solidFill>
        </p:grpSpPr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F6B4E472-ED0C-4840-9A03-4B4E276C7CF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8EEB72B1-F29D-4871-8858-D0F0EA3D3693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5C68089F-6C3C-47F3-8140-BCAB68C85C43}"/>
              </a:ext>
            </a:extLst>
          </p:cNvPr>
          <p:cNvGrpSpPr/>
          <p:nvPr/>
        </p:nvGrpSpPr>
        <p:grpSpPr>
          <a:xfrm>
            <a:off x="3516382" y="3701394"/>
            <a:ext cx="1779656" cy="1130623"/>
            <a:chOff x="1099178" y="3429001"/>
            <a:chExt cx="1529268" cy="971550"/>
          </a:xfrm>
          <a:solidFill>
            <a:srgbClr val="A6192E"/>
          </a:solidFill>
        </p:grpSpPr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899B8D34-9306-440D-B000-8A327187F280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8" name="Oval 617">
              <a:extLst>
                <a:ext uri="{FF2B5EF4-FFF2-40B4-BE49-F238E27FC236}">
                  <a16:creationId xmlns:a16="http://schemas.microsoft.com/office/drawing/2014/main" id="{2CF31ED9-2108-409A-804C-A0C64823EBBF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9" name="Group 618">
            <a:extLst>
              <a:ext uri="{FF2B5EF4-FFF2-40B4-BE49-F238E27FC236}">
                <a16:creationId xmlns:a16="http://schemas.microsoft.com/office/drawing/2014/main" id="{E69AA921-E639-4D40-B855-97EC1D6623AE}"/>
              </a:ext>
            </a:extLst>
          </p:cNvPr>
          <p:cNvGrpSpPr/>
          <p:nvPr/>
        </p:nvGrpSpPr>
        <p:grpSpPr>
          <a:xfrm rot="19305945">
            <a:off x="4874491" y="3476975"/>
            <a:ext cx="1779656" cy="1130623"/>
            <a:chOff x="1099178" y="3429001"/>
            <a:chExt cx="1529268" cy="971550"/>
          </a:xfrm>
          <a:solidFill>
            <a:srgbClr val="76232F"/>
          </a:solidFill>
        </p:grpSpPr>
        <p:sp>
          <p:nvSpPr>
            <p:cNvPr id="620" name="Freeform: Shape 619">
              <a:extLst>
                <a:ext uri="{FF2B5EF4-FFF2-40B4-BE49-F238E27FC236}">
                  <a16:creationId xmlns:a16="http://schemas.microsoft.com/office/drawing/2014/main" id="{BC2018F0-FDC7-4913-9FCD-CA1289702918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solidFill>
                <a:srgbClr val="373A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1" name="Oval 620">
              <a:extLst>
                <a:ext uri="{FF2B5EF4-FFF2-40B4-BE49-F238E27FC236}">
                  <a16:creationId xmlns:a16="http://schemas.microsoft.com/office/drawing/2014/main" id="{4E6644F4-CD9C-4285-B40D-8A5BD57F2626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solidFill>
                <a:srgbClr val="373A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2" name="Group 621">
            <a:extLst>
              <a:ext uri="{FF2B5EF4-FFF2-40B4-BE49-F238E27FC236}">
                <a16:creationId xmlns:a16="http://schemas.microsoft.com/office/drawing/2014/main" id="{9781AB70-467A-433D-9704-6A3096BE6B32}"/>
              </a:ext>
            </a:extLst>
          </p:cNvPr>
          <p:cNvGrpSpPr/>
          <p:nvPr/>
        </p:nvGrpSpPr>
        <p:grpSpPr>
          <a:xfrm>
            <a:off x="6102727" y="2772024"/>
            <a:ext cx="1779656" cy="1130623"/>
            <a:chOff x="1099178" y="3429001"/>
            <a:chExt cx="1529268" cy="971550"/>
          </a:xfrm>
          <a:solidFill>
            <a:srgbClr val="C6007E"/>
          </a:solidFill>
        </p:grpSpPr>
        <p:sp>
          <p:nvSpPr>
            <p:cNvPr id="623" name="Freeform: Shape 622">
              <a:extLst>
                <a:ext uri="{FF2B5EF4-FFF2-40B4-BE49-F238E27FC236}">
                  <a16:creationId xmlns:a16="http://schemas.microsoft.com/office/drawing/2014/main" id="{2442FE65-41F1-45D7-B3BA-FF4F0247AC2F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4" name="Oval 623">
              <a:extLst>
                <a:ext uri="{FF2B5EF4-FFF2-40B4-BE49-F238E27FC236}">
                  <a16:creationId xmlns:a16="http://schemas.microsoft.com/office/drawing/2014/main" id="{01B0C940-11E7-4184-B832-57B76BFE9AAD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5" name="Group 624">
            <a:extLst>
              <a:ext uri="{FF2B5EF4-FFF2-40B4-BE49-F238E27FC236}">
                <a16:creationId xmlns:a16="http://schemas.microsoft.com/office/drawing/2014/main" id="{ECCD1FD7-CBF3-4E69-A823-8C2AFD7F665B}"/>
              </a:ext>
            </a:extLst>
          </p:cNvPr>
          <p:cNvGrpSpPr/>
          <p:nvPr/>
        </p:nvGrpSpPr>
        <p:grpSpPr>
          <a:xfrm rot="19305945">
            <a:off x="7486783" y="2543838"/>
            <a:ext cx="1779656" cy="1130623"/>
            <a:chOff x="1099178" y="3429001"/>
            <a:chExt cx="1529268" cy="971550"/>
          </a:xfrm>
          <a:solidFill>
            <a:srgbClr val="A6192E"/>
          </a:solidFill>
        </p:grpSpPr>
        <p:sp>
          <p:nvSpPr>
            <p:cNvPr id="626" name="Freeform: Shape 625">
              <a:extLst>
                <a:ext uri="{FF2B5EF4-FFF2-40B4-BE49-F238E27FC236}">
                  <a16:creationId xmlns:a16="http://schemas.microsoft.com/office/drawing/2014/main" id="{D16ABF18-8FD5-420E-8F2A-3274273F1886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7" name="Oval 626">
              <a:extLst>
                <a:ext uri="{FF2B5EF4-FFF2-40B4-BE49-F238E27FC236}">
                  <a16:creationId xmlns:a16="http://schemas.microsoft.com/office/drawing/2014/main" id="{8B66610D-9ABE-44B3-9308-D6F6C384C380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8" name="Group 627">
            <a:extLst>
              <a:ext uri="{FF2B5EF4-FFF2-40B4-BE49-F238E27FC236}">
                <a16:creationId xmlns:a16="http://schemas.microsoft.com/office/drawing/2014/main" id="{47F0F811-9800-4152-8E30-EC8D10FC0744}"/>
              </a:ext>
            </a:extLst>
          </p:cNvPr>
          <p:cNvGrpSpPr/>
          <p:nvPr/>
        </p:nvGrpSpPr>
        <p:grpSpPr>
          <a:xfrm>
            <a:off x="8689072" y="1842654"/>
            <a:ext cx="1779656" cy="1130623"/>
            <a:chOff x="1099178" y="3429001"/>
            <a:chExt cx="1529268" cy="971550"/>
          </a:xfrm>
          <a:solidFill>
            <a:srgbClr val="80225F"/>
          </a:solidFill>
        </p:grpSpPr>
        <p:sp>
          <p:nvSpPr>
            <p:cNvPr id="629" name="Freeform: Shape 628">
              <a:extLst>
                <a:ext uri="{FF2B5EF4-FFF2-40B4-BE49-F238E27FC236}">
                  <a16:creationId xmlns:a16="http://schemas.microsoft.com/office/drawing/2014/main" id="{628EC65D-248B-4C73-A2D8-B4BEB69ADDE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30" name="Oval 629">
              <a:extLst>
                <a:ext uri="{FF2B5EF4-FFF2-40B4-BE49-F238E27FC236}">
                  <a16:creationId xmlns:a16="http://schemas.microsoft.com/office/drawing/2014/main" id="{0B8F0D20-B2DE-4F46-BF11-9877E214AE0E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sp>
        <p:nvSpPr>
          <p:cNvPr id="631" name="Oval 630">
            <a:extLst>
              <a:ext uri="{FF2B5EF4-FFF2-40B4-BE49-F238E27FC236}">
                <a16:creationId xmlns:a16="http://schemas.microsoft.com/office/drawing/2014/main" id="{B6A45B4F-17D0-4B04-B27E-BF0B5A76D3A2}"/>
              </a:ext>
            </a:extLst>
          </p:cNvPr>
          <p:cNvSpPr/>
          <p:nvPr/>
        </p:nvSpPr>
        <p:spPr>
          <a:xfrm rot="7200000" flipV="1">
            <a:off x="10131700" y="1831551"/>
            <a:ext cx="1130623" cy="1130623"/>
          </a:xfrm>
          <a:prstGeom prst="ellipse">
            <a:avLst/>
          </a:prstGeom>
          <a:solidFill>
            <a:srgbClr val="373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2" name="Oval 631">
            <a:extLst>
              <a:ext uri="{FF2B5EF4-FFF2-40B4-BE49-F238E27FC236}">
                <a16:creationId xmlns:a16="http://schemas.microsoft.com/office/drawing/2014/main" id="{B6E455DB-4363-4722-992D-AFCD4C357285}"/>
              </a:ext>
            </a:extLst>
          </p:cNvPr>
          <p:cNvSpPr/>
          <p:nvPr/>
        </p:nvSpPr>
        <p:spPr>
          <a:xfrm>
            <a:off x="1048837" y="4745679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3" name="Oval 632">
            <a:extLst>
              <a:ext uri="{FF2B5EF4-FFF2-40B4-BE49-F238E27FC236}">
                <a16:creationId xmlns:a16="http://schemas.microsoft.com/office/drawing/2014/main" id="{AE6CECC3-1F0C-4EB3-A700-F1B3D79BB72F}"/>
              </a:ext>
            </a:extLst>
          </p:cNvPr>
          <p:cNvSpPr/>
          <p:nvPr/>
        </p:nvSpPr>
        <p:spPr>
          <a:xfrm>
            <a:off x="2469706" y="4745679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4" name="Oval 633">
            <a:extLst>
              <a:ext uri="{FF2B5EF4-FFF2-40B4-BE49-F238E27FC236}">
                <a16:creationId xmlns:a16="http://schemas.microsoft.com/office/drawing/2014/main" id="{C01283AA-556C-4E96-BF1E-CCFDDDDCB533}"/>
              </a:ext>
            </a:extLst>
          </p:cNvPr>
          <p:cNvSpPr/>
          <p:nvPr/>
        </p:nvSpPr>
        <p:spPr>
          <a:xfrm>
            <a:off x="3634077" y="3815347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5" name="Oval 634">
            <a:extLst>
              <a:ext uri="{FF2B5EF4-FFF2-40B4-BE49-F238E27FC236}">
                <a16:creationId xmlns:a16="http://schemas.microsoft.com/office/drawing/2014/main" id="{64281C90-D80A-42FB-AE2B-192A060F8858}"/>
              </a:ext>
            </a:extLst>
          </p:cNvPr>
          <p:cNvSpPr/>
          <p:nvPr/>
        </p:nvSpPr>
        <p:spPr>
          <a:xfrm>
            <a:off x="5054946" y="3815347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6" name="Oval 635">
            <a:extLst>
              <a:ext uri="{FF2B5EF4-FFF2-40B4-BE49-F238E27FC236}">
                <a16:creationId xmlns:a16="http://schemas.microsoft.com/office/drawing/2014/main" id="{B1F11694-023E-45B9-97FC-39A3293EF5F0}"/>
              </a:ext>
            </a:extLst>
          </p:cNvPr>
          <p:cNvSpPr/>
          <p:nvPr/>
        </p:nvSpPr>
        <p:spPr>
          <a:xfrm>
            <a:off x="6229798" y="2873598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7" name="Oval 636">
            <a:extLst>
              <a:ext uri="{FF2B5EF4-FFF2-40B4-BE49-F238E27FC236}">
                <a16:creationId xmlns:a16="http://schemas.microsoft.com/office/drawing/2014/main" id="{D893047E-4DB1-422C-BDB1-F81827823A38}"/>
              </a:ext>
            </a:extLst>
          </p:cNvPr>
          <p:cNvSpPr/>
          <p:nvPr/>
        </p:nvSpPr>
        <p:spPr>
          <a:xfrm>
            <a:off x="7667886" y="2873598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8" name="Oval 637">
            <a:extLst>
              <a:ext uri="{FF2B5EF4-FFF2-40B4-BE49-F238E27FC236}">
                <a16:creationId xmlns:a16="http://schemas.microsoft.com/office/drawing/2014/main" id="{6555B959-C088-4FD7-9415-6E9B7BE8A87E}"/>
              </a:ext>
            </a:extLst>
          </p:cNvPr>
          <p:cNvSpPr/>
          <p:nvPr/>
        </p:nvSpPr>
        <p:spPr>
          <a:xfrm>
            <a:off x="8808526" y="1946466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A22C7C09-E181-43C8-B213-5746D23C7B57}"/>
              </a:ext>
            </a:extLst>
          </p:cNvPr>
          <p:cNvSpPr/>
          <p:nvPr/>
        </p:nvSpPr>
        <p:spPr>
          <a:xfrm>
            <a:off x="10246614" y="1946466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40" name="TextBox 639">
            <a:extLst>
              <a:ext uri="{FF2B5EF4-FFF2-40B4-BE49-F238E27FC236}">
                <a16:creationId xmlns:a16="http://schemas.microsoft.com/office/drawing/2014/main" id="{43F65F1C-041E-48EA-9F42-97AD22F113CA}"/>
              </a:ext>
            </a:extLst>
          </p:cNvPr>
          <p:cNvSpPr txBox="1"/>
          <p:nvPr/>
        </p:nvSpPr>
        <p:spPr>
          <a:xfrm flipH="1">
            <a:off x="1216980" y="4811355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rPr>
              <a:t>1</a:t>
            </a:r>
            <a:endParaRPr lang="ko-KR" altLang="en-US" sz="4400" b="1" dirty="0">
              <a:solidFill>
                <a:srgbClr val="76232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1" name="TextBox 640">
            <a:extLst>
              <a:ext uri="{FF2B5EF4-FFF2-40B4-BE49-F238E27FC236}">
                <a16:creationId xmlns:a16="http://schemas.microsoft.com/office/drawing/2014/main" id="{807FFD76-16ED-4D58-AA09-8984ADD63C59}"/>
              </a:ext>
            </a:extLst>
          </p:cNvPr>
          <p:cNvSpPr txBox="1"/>
          <p:nvPr/>
        </p:nvSpPr>
        <p:spPr>
          <a:xfrm flipH="1">
            <a:off x="2646012" y="4811355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2</a:t>
            </a:r>
            <a:endParaRPr lang="ko-KR" altLang="en-US" sz="44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2" name="TextBox 641">
            <a:extLst>
              <a:ext uri="{FF2B5EF4-FFF2-40B4-BE49-F238E27FC236}">
                <a16:creationId xmlns:a16="http://schemas.microsoft.com/office/drawing/2014/main" id="{D590126A-ADA4-4FC5-9387-56B19BB9EB5E}"/>
              </a:ext>
            </a:extLst>
          </p:cNvPr>
          <p:cNvSpPr txBox="1"/>
          <p:nvPr/>
        </p:nvSpPr>
        <p:spPr>
          <a:xfrm flipH="1">
            <a:off x="3802530" y="387901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3</a:t>
            </a:r>
            <a:endParaRPr lang="ko-KR" altLang="en-US" sz="44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3" name="TextBox 642">
            <a:extLst>
              <a:ext uri="{FF2B5EF4-FFF2-40B4-BE49-F238E27FC236}">
                <a16:creationId xmlns:a16="http://schemas.microsoft.com/office/drawing/2014/main" id="{91DC68EC-DFE4-4452-807D-21045897B24F}"/>
              </a:ext>
            </a:extLst>
          </p:cNvPr>
          <p:cNvSpPr txBox="1"/>
          <p:nvPr/>
        </p:nvSpPr>
        <p:spPr>
          <a:xfrm flipH="1">
            <a:off x="5231562" y="387901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rPr>
              <a:t>4</a:t>
            </a:r>
            <a:endParaRPr lang="ko-KR" altLang="en-US" sz="4400" b="1" dirty="0">
              <a:solidFill>
                <a:srgbClr val="76232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4" name="TextBox 643">
            <a:extLst>
              <a:ext uri="{FF2B5EF4-FFF2-40B4-BE49-F238E27FC236}">
                <a16:creationId xmlns:a16="http://schemas.microsoft.com/office/drawing/2014/main" id="{B3663856-71E4-4465-B0FC-57F1138D1F84}"/>
              </a:ext>
            </a:extLst>
          </p:cNvPr>
          <p:cNvSpPr txBox="1"/>
          <p:nvPr/>
        </p:nvSpPr>
        <p:spPr>
          <a:xfrm flipH="1">
            <a:off x="6377525" y="2881579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rPr>
              <a:t>5</a:t>
            </a:r>
            <a:endParaRPr lang="ko-KR" altLang="en-US" sz="4400" b="1" dirty="0">
              <a:solidFill>
                <a:srgbClr val="C6007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5" name="TextBox 644">
            <a:extLst>
              <a:ext uri="{FF2B5EF4-FFF2-40B4-BE49-F238E27FC236}">
                <a16:creationId xmlns:a16="http://schemas.microsoft.com/office/drawing/2014/main" id="{DC4358C1-AF6E-45B2-84C6-82BC62DBC5E4}"/>
              </a:ext>
            </a:extLst>
          </p:cNvPr>
          <p:cNvSpPr txBox="1"/>
          <p:nvPr/>
        </p:nvSpPr>
        <p:spPr>
          <a:xfrm flipH="1">
            <a:off x="7839741" y="2922332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6</a:t>
            </a:r>
            <a:endParaRPr lang="ko-KR" altLang="en-US" sz="44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6" name="TextBox 645">
            <a:extLst>
              <a:ext uri="{FF2B5EF4-FFF2-40B4-BE49-F238E27FC236}">
                <a16:creationId xmlns:a16="http://schemas.microsoft.com/office/drawing/2014/main" id="{DEB69BF8-1A4E-4738-88B8-8E1C80C4BE38}"/>
              </a:ext>
            </a:extLst>
          </p:cNvPr>
          <p:cNvSpPr txBox="1"/>
          <p:nvPr/>
        </p:nvSpPr>
        <p:spPr>
          <a:xfrm flipH="1">
            <a:off x="8982676" y="198376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7</a:t>
            </a:r>
            <a:endParaRPr lang="ko-KR" altLang="en-US" sz="44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7" name="TextBox 646">
            <a:extLst>
              <a:ext uri="{FF2B5EF4-FFF2-40B4-BE49-F238E27FC236}">
                <a16:creationId xmlns:a16="http://schemas.microsoft.com/office/drawing/2014/main" id="{CECCD9D7-C106-46DD-9AD9-A9F0BBE0DB6B}"/>
              </a:ext>
            </a:extLst>
          </p:cNvPr>
          <p:cNvSpPr txBox="1"/>
          <p:nvPr/>
        </p:nvSpPr>
        <p:spPr>
          <a:xfrm flipH="1">
            <a:off x="10411708" y="198376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rPr>
              <a:t>8</a:t>
            </a:r>
            <a:endParaRPr lang="ko-KR" altLang="en-US" sz="4400" b="1" dirty="0">
              <a:solidFill>
                <a:srgbClr val="373A36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5EA5AA20-48E1-4FDA-A746-BE73BB3577DD}"/>
              </a:ext>
            </a:extLst>
          </p:cNvPr>
          <p:cNvGrpSpPr/>
          <p:nvPr/>
        </p:nvGrpSpPr>
        <p:grpSpPr>
          <a:xfrm>
            <a:off x="770169" y="3089479"/>
            <a:ext cx="1450357" cy="1323440"/>
            <a:chOff x="3512168" y="1852968"/>
            <a:chExt cx="1689853" cy="1323440"/>
          </a:xfrm>
        </p:grpSpPr>
        <p:sp>
          <p:nvSpPr>
            <p:cNvPr id="649" name="TextBox 648">
              <a:extLst>
                <a:ext uri="{FF2B5EF4-FFF2-40B4-BE49-F238E27FC236}">
                  <a16:creationId xmlns:a16="http://schemas.microsoft.com/office/drawing/2014/main" id="{1A236567-42BB-4D80-8950-0726A3AA56B6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Add details and key assessment information.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  <a:p>
              <a:pPr algn="ctr"/>
              <a:r>
                <a:rPr lang="en-US" altLang="ko-KR" sz="1200" dirty="0">
                  <a:solidFill>
                    <a:srgbClr val="373A36"/>
                  </a:solidFill>
                  <a:latin typeface="Georgia" panose="02040502050405020303" pitchFamily="18" charset="0"/>
                  <a:cs typeface="Arial" pitchFamily="34" charset="0"/>
                </a:rPr>
                <a:t>….</a:t>
              </a:r>
            </a:p>
          </p:txBody>
        </p:sp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3A76888D-7EAF-4C89-837D-45249B1B87C9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76232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76232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51" name="Group 650">
            <a:extLst>
              <a:ext uri="{FF2B5EF4-FFF2-40B4-BE49-F238E27FC236}">
                <a16:creationId xmlns:a16="http://schemas.microsoft.com/office/drawing/2014/main" id="{DDD3F1F2-ACF4-4C3A-9ADE-15882A713ECF}"/>
              </a:ext>
            </a:extLst>
          </p:cNvPr>
          <p:cNvGrpSpPr/>
          <p:nvPr/>
        </p:nvGrpSpPr>
        <p:grpSpPr>
          <a:xfrm>
            <a:off x="3421895" y="2231870"/>
            <a:ext cx="1450357" cy="1508106"/>
            <a:chOff x="3512168" y="1852968"/>
            <a:chExt cx="1689853" cy="1508106"/>
          </a:xfrm>
        </p:grpSpPr>
        <p:sp>
          <p:nvSpPr>
            <p:cNvPr id="652" name="TextBox 651">
              <a:extLst>
                <a:ext uri="{FF2B5EF4-FFF2-40B4-BE49-F238E27FC236}">
                  <a16:creationId xmlns:a16="http://schemas.microsoft.com/office/drawing/2014/main" id="{22E748F9-B400-4046-A891-62EA96A6B1D5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653" name="TextBox 652">
              <a:extLst>
                <a:ext uri="{FF2B5EF4-FFF2-40B4-BE49-F238E27FC236}">
                  <a16:creationId xmlns:a16="http://schemas.microsoft.com/office/drawing/2014/main" id="{AFD386AD-EA9A-46EF-9E75-6EA29476AA86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A6192E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A6192E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54" name="Group 653">
            <a:extLst>
              <a:ext uri="{FF2B5EF4-FFF2-40B4-BE49-F238E27FC236}">
                <a16:creationId xmlns:a16="http://schemas.microsoft.com/office/drawing/2014/main" id="{1EEF988F-0EE4-423A-AA87-41EDDE5D366C}"/>
              </a:ext>
            </a:extLst>
          </p:cNvPr>
          <p:cNvGrpSpPr/>
          <p:nvPr/>
        </p:nvGrpSpPr>
        <p:grpSpPr>
          <a:xfrm>
            <a:off x="2096032" y="2660674"/>
            <a:ext cx="1450357" cy="1323440"/>
            <a:chOff x="3512168" y="1852968"/>
            <a:chExt cx="1689853" cy="1323440"/>
          </a:xfrm>
        </p:grpSpPr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82BC9E5B-8FAB-47A4-AA7C-1710978C56BD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56" name="TextBox 655">
              <a:extLst>
                <a:ext uri="{FF2B5EF4-FFF2-40B4-BE49-F238E27FC236}">
                  <a16:creationId xmlns:a16="http://schemas.microsoft.com/office/drawing/2014/main" id="{C27E982D-26ED-4DC6-AE06-6BD2F6D4132C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0225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80225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57" name="Group 656">
            <a:extLst>
              <a:ext uri="{FF2B5EF4-FFF2-40B4-BE49-F238E27FC236}">
                <a16:creationId xmlns:a16="http://schemas.microsoft.com/office/drawing/2014/main" id="{5FFFD0CD-D42F-4110-9CB0-95B958067D02}"/>
              </a:ext>
            </a:extLst>
          </p:cNvPr>
          <p:cNvGrpSpPr/>
          <p:nvPr/>
        </p:nvGrpSpPr>
        <p:grpSpPr>
          <a:xfrm>
            <a:off x="4747758" y="1803066"/>
            <a:ext cx="1450357" cy="1323440"/>
            <a:chOff x="3512168" y="1852968"/>
            <a:chExt cx="1689853" cy="1323440"/>
          </a:xfrm>
        </p:grpSpPr>
        <p:sp>
          <p:nvSpPr>
            <p:cNvPr id="658" name="TextBox 657">
              <a:extLst>
                <a:ext uri="{FF2B5EF4-FFF2-40B4-BE49-F238E27FC236}">
                  <a16:creationId xmlns:a16="http://schemas.microsoft.com/office/drawing/2014/main" id="{64099B13-2146-4AE1-AA90-1C919AF9FEA9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59" name="TextBox 658">
              <a:extLst>
                <a:ext uri="{FF2B5EF4-FFF2-40B4-BE49-F238E27FC236}">
                  <a16:creationId xmlns:a16="http://schemas.microsoft.com/office/drawing/2014/main" id="{1A934B30-F644-44F3-A008-3355B5E7F22E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76232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76232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0" name="Group 659">
            <a:extLst>
              <a:ext uri="{FF2B5EF4-FFF2-40B4-BE49-F238E27FC236}">
                <a16:creationId xmlns:a16="http://schemas.microsoft.com/office/drawing/2014/main" id="{164454A1-9E5B-42E7-85A0-E29F78FB520E}"/>
              </a:ext>
            </a:extLst>
          </p:cNvPr>
          <p:cNvGrpSpPr/>
          <p:nvPr/>
        </p:nvGrpSpPr>
        <p:grpSpPr>
          <a:xfrm>
            <a:off x="6008350" y="4569864"/>
            <a:ext cx="1450357" cy="1323440"/>
            <a:chOff x="3512168" y="1852968"/>
            <a:chExt cx="1689853" cy="1323440"/>
          </a:xfrm>
        </p:grpSpPr>
        <p:sp>
          <p:nvSpPr>
            <p:cNvPr id="661" name="TextBox 660">
              <a:extLst>
                <a:ext uri="{FF2B5EF4-FFF2-40B4-BE49-F238E27FC236}">
                  <a16:creationId xmlns:a16="http://schemas.microsoft.com/office/drawing/2014/main" id="{7E2BB963-D586-406B-B355-2CF52F14C43A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62" name="TextBox 661">
              <a:extLst>
                <a:ext uri="{FF2B5EF4-FFF2-40B4-BE49-F238E27FC236}">
                  <a16:creationId xmlns:a16="http://schemas.microsoft.com/office/drawing/2014/main" id="{A0282C97-BFA4-4768-B1B8-FEF772598DD4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C6007E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C6007E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3" name="Group 662">
            <a:extLst>
              <a:ext uri="{FF2B5EF4-FFF2-40B4-BE49-F238E27FC236}">
                <a16:creationId xmlns:a16="http://schemas.microsoft.com/office/drawing/2014/main" id="{CA000B70-E4ED-44F6-A6FC-BF395A0D1046}"/>
              </a:ext>
            </a:extLst>
          </p:cNvPr>
          <p:cNvGrpSpPr/>
          <p:nvPr/>
        </p:nvGrpSpPr>
        <p:grpSpPr>
          <a:xfrm>
            <a:off x="8660076" y="3712255"/>
            <a:ext cx="1450357" cy="1323440"/>
            <a:chOff x="3512168" y="1852968"/>
            <a:chExt cx="1689853" cy="1323440"/>
          </a:xfrm>
        </p:grpSpPr>
        <p:sp>
          <p:nvSpPr>
            <p:cNvPr id="664" name="TextBox 663">
              <a:extLst>
                <a:ext uri="{FF2B5EF4-FFF2-40B4-BE49-F238E27FC236}">
                  <a16:creationId xmlns:a16="http://schemas.microsoft.com/office/drawing/2014/main" id="{4E695F75-B3E0-46E5-9A2B-514AA6D3AAB1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65" name="TextBox 664">
              <a:extLst>
                <a:ext uri="{FF2B5EF4-FFF2-40B4-BE49-F238E27FC236}">
                  <a16:creationId xmlns:a16="http://schemas.microsoft.com/office/drawing/2014/main" id="{963A9179-9287-4909-87DF-EFA81BC95B5E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0225F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80225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6" name="Group 665">
            <a:extLst>
              <a:ext uri="{FF2B5EF4-FFF2-40B4-BE49-F238E27FC236}">
                <a16:creationId xmlns:a16="http://schemas.microsoft.com/office/drawing/2014/main" id="{F30480D0-1EB1-4CC7-9A9C-E60DB22B27AB}"/>
              </a:ext>
            </a:extLst>
          </p:cNvPr>
          <p:cNvGrpSpPr/>
          <p:nvPr/>
        </p:nvGrpSpPr>
        <p:grpSpPr>
          <a:xfrm>
            <a:off x="7334213" y="4141059"/>
            <a:ext cx="1450357" cy="1323440"/>
            <a:chOff x="3512168" y="1852968"/>
            <a:chExt cx="1689853" cy="1323440"/>
          </a:xfrm>
        </p:grpSpPr>
        <p:sp>
          <p:nvSpPr>
            <p:cNvPr id="667" name="TextBox 666">
              <a:extLst>
                <a:ext uri="{FF2B5EF4-FFF2-40B4-BE49-F238E27FC236}">
                  <a16:creationId xmlns:a16="http://schemas.microsoft.com/office/drawing/2014/main" id="{12042DD8-9438-4849-BDA7-6672A3AF330F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9FD97572-4F4C-42CF-98D1-4D82DFA8BE01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A6192E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A6192E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9" name="Group 668">
            <a:extLst>
              <a:ext uri="{FF2B5EF4-FFF2-40B4-BE49-F238E27FC236}">
                <a16:creationId xmlns:a16="http://schemas.microsoft.com/office/drawing/2014/main" id="{35386C00-A8A0-483C-9F51-8BA21C290A58}"/>
              </a:ext>
            </a:extLst>
          </p:cNvPr>
          <p:cNvGrpSpPr/>
          <p:nvPr/>
        </p:nvGrpSpPr>
        <p:grpSpPr>
          <a:xfrm>
            <a:off x="9985939" y="3283451"/>
            <a:ext cx="1450357" cy="1323440"/>
            <a:chOff x="3512168" y="1852968"/>
            <a:chExt cx="1689853" cy="1323440"/>
          </a:xfrm>
        </p:grpSpPr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C1DFDDD7-207E-4C67-82DC-0422FDCBD1BE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Add details and key assessment information.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  <a:p>
              <a:pPr algn="ctr"/>
              <a:r>
                <a:rPr lang="en-AU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</a:rPr>
                <a:t>….</a:t>
              </a: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B8011FAF-FB24-46E5-AFA6-97ED3C9EC870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373A36"/>
                  </a:solidFill>
                  <a:latin typeface="Georgia" panose="02040502050405020303" pitchFamily="18" charset="0"/>
                </a:rPr>
                <a:t>Contents</a:t>
              </a:r>
              <a:endParaRPr lang="ko-KR" altLang="en-US" sz="1400" b="1" dirty="0">
                <a:solidFill>
                  <a:srgbClr val="373A36"/>
                </a:solidFill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511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0" name="Group 609">
            <a:extLst>
              <a:ext uri="{FF2B5EF4-FFF2-40B4-BE49-F238E27FC236}">
                <a16:creationId xmlns:a16="http://schemas.microsoft.com/office/drawing/2014/main" id="{9707CB86-28FC-46E0-BE2E-DFE3D7BACF94}"/>
              </a:ext>
            </a:extLst>
          </p:cNvPr>
          <p:cNvGrpSpPr/>
          <p:nvPr/>
        </p:nvGrpSpPr>
        <p:grpSpPr>
          <a:xfrm>
            <a:off x="930037" y="4630765"/>
            <a:ext cx="1779656" cy="1130623"/>
            <a:chOff x="1099178" y="3429001"/>
            <a:chExt cx="1529268" cy="971550"/>
          </a:xfrm>
          <a:solidFill>
            <a:srgbClr val="76232F"/>
          </a:solidFill>
        </p:grpSpPr>
        <p:sp>
          <p:nvSpPr>
            <p:cNvPr id="611" name="Freeform: Shape 610">
              <a:extLst>
                <a:ext uri="{FF2B5EF4-FFF2-40B4-BE49-F238E27FC236}">
                  <a16:creationId xmlns:a16="http://schemas.microsoft.com/office/drawing/2014/main" id="{E649CC97-CFD6-4880-AA25-91CA257A739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2" name="Oval 611">
              <a:extLst>
                <a:ext uri="{FF2B5EF4-FFF2-40B4-BE49-F238E27FC236}">
                  <a16:creationId xmlns:a16="http://schemas.microsoft.com/office/drawing/2014/main" id="{4894017B-26D5-4EB3-AE73-B7E26B8CA573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CACC5453-B19B-4689-BB51-9FCA30DB2D59}"/>
              </a:ext>
            </a:extLst>
          </p:cNvPr>
          <p:cNvGrpSpPr/>
          <p:nvPr/>
        </p:nvGrpSpPr>
        <p:grpSpPr>
          <a:xfrm rot="19305945">
            <a:off x="2285179" y="4420130"/>
            <a:ext cx="1779656" cy="1130623"/>
            <a:chOff x="1099178" y="3429001"/>
            <a:chExt cx="1529268" cy="971550"/>
          </a:xfrm>
          <a:solidFill>
            <a:srgbClr val="80225F"/>
          </a:solidFill>
        </p:grpSpPr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F6B4E472-ED0C-4840-9A03-4B4E276C7CF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5" name="Oval 614">
              <a:extLst>
                <a:ext uri="{FF2B5EF4-FFF2-40B4-BE49-F238E27FC236}">
                  <a16:creationId xmlns:a16="http://schemas.microsoft.com/office/drawing/2014/main" id="{8EEB72B1-F29D-4871-8858-D0F0EA3D3693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5C68089F-6C3C-47F3-8140-BCAB68C85C43}"/>
              </a:ext>
            </a:extLst>
          </p:cNvPr>
          <p:cNvGrpSpPr/>
          <p:nvPr/>
        </p:nvGrpSpPr>
        <p:grpSpPr>
          <a:xfrm>
            <a:off x="3516382" y="3701394"/>
            <a:ext cx="1779656" cy="1130623"/>
            <a:chOff x="1099178" y="3429001"/>
            <a:chExt cx="1529268" cy="971550"/>
          </a:xfrm>
          <a:solidFill>
            <a:srgbClr val="A6192E"/>
          </a:solidFill>
        </p:grpSpPr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899B8D34-9306-440D-B000-8A327187F280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18" name="Oval 617">
              <a:extLst>
                <a:ext uri="{FF2B5EF4-FFF2-40B4-BE49-F238E27FC236}">
                  <a16:creationId xmlns:a16="http://schemas.microsoft.com/office/drawing/2014/main" id="{2CF31ED9-2108-409A-804C-A0C64823EBBF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19" name="Group 618">
            <a:extLst>
              <a:ext uri="{FF2B5EF4-FFF2-40B4-BE49-F238E27FC236}">
                <a16:creationId xmlns:a16="http://schemas.microsoft.com/office/drawing/2014/main" id="{E69AA921-E639-4D40-B855-97EC1D6623AE}"/>
              </a:ext>
            </a:extLst>
          </p:cNvPr>
          <p:cNvGrpSpPr/>
          <p:nvPr/>
        </p:nvGrpSpPr>
        <p:grpSpPr>
          <a:xfrm rot="19305945">
            <a:off x="4874491" y="3476975"/>
            <a:ext cx="1779656" cy="1130623"/>
            <a:chOff x="1099178" y="3429001"/>
            <a:chExt cx="1529268" cy="971550"/>
          </a:xfrm>
          <a:solidFill>
            <a:srgbClr val="76232F"/>
          </a:solidFill>
        </p:grpSpPr>
        <p:sp>
          <p:nvSpPr>
            <p:cNvPr id="620" name="Freeform: Shape 619">
              <a:extLst>
                <a:ext uri="{FF2B5EF4-FFF2-40B4-BE49-F238E27FC236}">
                  <a16:creationId xmlns:a16="http://schemas.microsoft.com/office/drawing/2014/main" id="{BC2018F0-FDC7-4913-9FCD-CA1289702918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solidFill>
                <a:srgbClr val="373A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1" name="Oval 620">
              <a:extLst>
                <a:ext uri="{FF2B5EF4-FFF2-40B4-BE49-F238E27FC236}">
                  <a16:creationId xmlns:a16="http://schemas.microsoft.com/office/drawing/2014/main" id="{4E6644F4-CD9C-4285-B40D-8A5BD57F2626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solidFill>
                <a:srgbClr val="373A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2" name="Group 621">
            <a:extLst>
              <a:ext uri="{FF2B5EF4-FFF2-40B4-BE49-F238E27FC236}">
                <a16:creationId xmlns:a16="http://schemas.microsoft.com/office/drawing/2014/main" id="{9781AB70-467A-433D-9704-6A3096BE6B32}"/>
              </a:ext>
            </a:extLst>
          </p:cNvPr>
          <p:cNvGrpSpPr/>
          <p:nvPr/>
        </p:nvGrpSpPr>
        <p:grpSpPr>
          <a:xfrm>
            <a:off x="6102727" y="2772024"/>
            <a:ext cx="1779656" cy="1130623"/>
            <a:chOff x="1099178" y="3429001"/>
            <a:chExt cx="1529268" cy="971550"/>
          </a:xfrm>
          <a:solidFill>
            <a:srgbClr val="C6007E"/>
          </a:solidFill>
        </p:grpSpPr>
        <p:sp>
          <p:nvSpPr>
            <p:cNvPr id="623" name="Freeform: Shape 622">
              <a:extLst>
                <a:ext uri="{FF2B5EF4-FFF2-40B4-BE49-F238E27FC236}">
                  <a16:creationId xmlns:a16="http://schemas.microsoft.com/office/drawing/2014/main" id="{2442FE65-41F1-45D7-B3BA-FF4F0247AC2F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4" name="Oval 623">
              <a:extLst>
                <a:ext uri="{FF2B5EF4-FFF2-40B4-BE49-F238E27FC236}">
                  <a16:creationId xmlns:a16="http://schemas.microsoft.com/office/drawing/2014/main" id="{01B0C940-11E7-4184-B832-57B76BFE9AAD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5" name="Group 624">
            <a:extLst>
              <a:ext uri="{FF2B5EF4-FFF2-40B4-BE49-F238E27FC236}">
                <a16:creationId xmlns:a16="http://schemas.microsoft.com/office/drawing/2014/main" id="{ECCD1FD7-CBF3-4E69-A823-8C2AFD7F665B}"/>
              </a:ext>
            </a:extLst>
          </p:cNvPr>
          <p:cNvGrpSpPr/>
          <p:nvPr/>
        </p:nvGrpSpPr>
        <p:grpSpPr>
          <a:xfrm rot="19305945">
            <a:off x="7486783" y="2543838"/>
            <a:ext cx="1779656" cy="1130623"/>
            <a:chOff x="1099178" y="3429001"/>
            <a:chExt cx="1529268" cy="971550"/>
          </a:xfrm>
          <a:solidFill>
            <a:srgbClr val="A6192E"/>
          </a:solidFill>
        </p:grpSpPr>
        <p:sp>
          <p:nvSpPr>
            <p:cNvPr id="626" name="Freeform: Shape 625">
              <a:extLst>
                <a:ext uri="{FF2B5EF4-FFF2-40B4-BE49-F238E27FC236}">
                  <a16:creationId xmlns:a16="http://schemas.microsoft.com/office/drawing/2014/main" id="{D16ABF18-8FD5-420E-8F2A-3274273F1886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27" name="Oval 626">
              <a:extLst>
                <a:ext uri="{FF2B5EF4-FFF2-40B4-BE49-F238E27FC236}">
                  <a16:creationId xmlns:a16="http://schemas.microsoft.com/office/drawing/2014/main" id="{8B66610D-9ABE-44B3-9308-D6F6C384C380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grpSp>
        <p:nvGrpSpPr>
          <p:cNvPr id="628" name="Group 627">
            <a:extLst>
              <a:ext uri="{FF2B5EF4-FFF2-40B4-BE49-F238E27FC236}">
                <a16:creationId xmlns:a16="http://schemas.microsoft.com/office/drawing/2014/main" id="{47F0F811-9800-4152-8E30-EC8D10FC0744}"/>
              </a:ext>
            </a:extLst>
          </p:cNvPr>
          <p:cNvGrpSpPr/>
          <p:nvPr/>
        </p:nvGrpSpPr>
        <p:grpSpPr>
          <a:xfrm>
            <a:off x="8689072" y="1842654"/>
            <a:ext cx="1779656" cy="1130623"/>
            <a:chOff x="1099178" y="3429001"/>
            <a:chExt cx="1529268" cy="971550"/>
          </a:xfrm>
          <a:solidFill>
            <a:srgbClr val="80225F"/>
          </a:solidFill>
        </p:grpSpPr>
        <p:sp>
          <p:nvSpPr>
            <p:cNvPr id="629" name="Freeform: Shape 628">
              <a:extLst>
                <a:ext uri="{FF2B5EF4-FFF2-40B4-BE49-F238E27FC236}">
                  <a16:creationId xmlns:a16="http://schemas.microsoft.com/office/drawing/2014/main" id="{628EC65D-248B-4C73-A2D8-B4BEB69ADDE1}"/>
                </a:ext>
              </a:extLst>
            </p:cNvPr>
            <p:cNvSpPr/>
            <p:nvPr/>
          </p:nvSpPr>
          <p:spPr>
            <a:xfrm rot="16200000">
              <a:off x="1868828" y="3517108"/>
              <a:ext cx="723900" cy="795336"/>
            </a:xfrm>
            <a:custGeom>
              <a:avLst/>
              <a:gdLst>
                <a:gd name="connsiteX0" fmla="*/ 0 w 723900"/>
                <a:gd name="connsiteY0" fmla="*/ 0 h 795336"/>
                <a:gd name="connsiteX1" fmla="*/ 723900 w 723900"/>
                <a:gd name="connsiteY1" fmla="*/ 0 h 795336"/>
                <a:gd name="connsiteX2" fmla="*/ 723900 w 723900"/>
                <a:gd name="connsiteY2" fmla="*/ 78973 h 795336"/>
                <a:gd name="connsiteX3" fmla="*/ 678448 w 723900"/>
                <a:gd name="connsiteY3" fmla="*/ 116474 h 795336"/>
                <a:gd name="connsiteX4" fmla="*/ 561974 w 723900"/>
                <a:gd name="connsiteY4" fmla="*/ 397668 h 795336"/>
                <a:gd name="connsiteX5" fmla="*/ 678448 w 723900"/>
                <a:gd name="connsiteY5" fmla="*/ 678862 h 795336"/>
                <a:gd name="connsiteX6" fmla="*/ 723900 w 723900"/>
                <a:gd name="connsiteY6" fmla="*/ 716363 h 795336"/>
                <a:gd name="connsiteX7" fmla="*/ 723900 w 723900"/>
                <a:gd name="connsiteY7" fmla="*/ 795336 h 795336"/>
                <a:gd name="connsiteX8" fmla="*/ 0 w 723900"/>
                <a:gd name="connsiteY8" fmla="*/ 795336 h 795336"/>
                <a:gd name="connsiteX9" fmla="*/ 0 w 723900"/>
                <a:gd name="connsiteY9" fmla="*/ 712345 h 795336"/>
                <a:gd name="connsiteX10" fmla="*/ 40582 w 723900"/>
                <a:gd name="connsiteY10" fmla="*/ 678862 h 795336"/>
                <a:gd name="connsiteX11" fmla="*/ 157056 w 723900"/>
                <a:gd name="connsiteY11" fmla="*/ 397668 h 795336"/>
                <a:gd name="connsiteX12" fmla="*/ 40582 w 723900"/>
                <a:gd name="connsiteY12" fmla="*/ 116474 h 795336"/>
                <a:gd name="connsiteX13" fmla="*/ 0 w 723900"/>
                <a:gd name="connsiteY13" fmla="*/ 82991 h 795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23900" h="795336">
                  <a:moveTo>
                    <a:pt x="0" y="0"/>
                  </a:moveTo>
                  <a:lnTo>
                    <a:pt x="723900" y="0"/>
                  </a:lnTo>
                  <a:lnTo>
                    <a:pt x="723900" y="78973"/>
                  </a:lnTo>
                  <a:lnTo>
                    <a:pt x="678448" y="116474"/>
                  </a:lnTo>
                  <a:cubicBezTo>
                    <a:pt x="606485" y="188438"/>
                    <a:pt x="561974" y="287855"/>
                    <a:pt x="561974" y="397668"/>
                  </a:cubicBezTo>
                  <a:cubicBezTo>
                    <a:pt x="561974" y="507481"/>
                    <a:pt x="606485" y="606898"/>
                    <a:pt x="678448" y="678862"/>
                  </a:cubicBezTo>
                  <a:lnTo>
                    <a:pt x="723900" y="716363"/>
                  </a:lnTo>
                  <a:lnTo>
                    <a:pt x="723900" y="795336"/>
                  </a:lnTo>
                  <a:lnTo>
                    <a:pt x="0" y="795336"/>
                  </a:lnTo>
                  <a:lnTo>
                    <a:pt x="0" y="712345"/>
                  </a:lnTo>
                  <a:lnTo>
                    <a:pt x="40582" y="678862"/>
                  </a:lnTo>
                  <a:cubicBezTo>
                    <a:pt x="112546" y="606898"/>
                    <a:pt x="157056" y="507481"/>
                    <a:pt x="157056" y="397668"/>
                  </a:cubicBezTo>
                  <a:cubicBezTo>
                    <a:pt x="157056" y="287855"/>
                    <a:pt x="112546" y="188438"/>
                    <a:pt x="40582" y="116474"/>
                  </a:cubicBezTo>
                  <a:lnTo>
                    <a:pt x="0" y="8299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  <p:sp>
          <p:nvSpPr>
            <p:cNvPr id="630" name="Oval 629">
              <a:extLst>
                <a:ext uri="{FF2B5EF4-FFF2-40B4-BE49-F238E27FC236}">
                  <a16:creationId xmlns:a16="http://schemas.microsoft.com/office/drawing/2014/main" id="{0B8F0D20-B2DE-4F46-BF11-9877E214AE0E}"/>
                </a:ext>
              </a:extLst>
            </p:cNvPr>
            <p:cNvSpPr/>
            <p:nvPr/>
          </p:nvSpPr>
          <p:spPr>
            <a:xfrm rot="16200000">
              <a:off x="1099178" y="3429001"/>
              <a:ext cx="971550" cy="97155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Georgia" panose="02040502050405020303" pitchFamily="18" charset="0"/>
              </a:endParaRPr>
            </a:p>
          </p:txBody>
        </p:sp>
      </p:grpSp>
      <p:sp>
        <p:nvSpPr>
          <p:cNvPr id="632" name="Oval 631">
            <a:extLst>
              <a:ext uri="{FF2B5EF4-FFF2-40B4-BE49-F238E27FC236}">
                <a16:creationId xmlns:a16="http://schemas.microsoft.com/office/drawing/2014/main" id="{B6E455DB-4363-4722-992D-AFCD4C357285}"/>
              </a:ext>
            </a:extLst>
          </p:cNvPr>
          <p:cNvSpPr/>
          <p:nvPr/>
        </p:nvSpPr>
        <p:spPr>
          <a:xfrm>
            <a:off x="1048837" y="4745679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3" name="Oval 632">
            <a:extLst>
              <a:ext uri="{FF2B5EF4-FFF2-40B4-BE49-F238E27FC236}">
                <a16:creationId xmlns:a16="http://schemas.microsoft.com/office/drawing/2014/main" id="{AE6CECC3-1F0C-4EB3-A700-F1B3D79BB72F}"/>
              </a:ext>
            </a:extLst>
          </p:cNvPr>
          <p:cNvSpPr/>
          <p:nvPr/>
        </p:nvSpPr>
        <p:spPr>
          <a:xfrm>
            <a:off x="2469706" y="4745679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4" name="Oval 633">
            <a:extLst>
              <a:ext uri="{FF2B5EF4-FFF2-40B4-BE49-F238E27FC236}">
                <a16:creationId xmlns:a16="http://schemas.microsoft.com/office/drawing/2014/main" id="{C01283AA-556C-4E96-BF1E-CCFDDDDCB533}"/>
              </a:ext>
            </a:extLst>
          </p:cNvPr>
          <p:cNvSpPr/>
          <p:nvPr/>
        </p:nvSpPr>
        <p:spPr>
          <a:xfrm>
            <a:off x="3634077" y="3815347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5" name="Oval 634">
            <a:extLst>
              <a:ext uri="{FF2B5EF4-FFF2-40B4-BE49-F238E27FC236}">
                <a16:creationId xmlns:a16="http://schemas.microsoft.com/office/drawing/2014/main" id="{64281C90-D80A-42FB-AE2B-192A060F8858}"/>
              </a:ext>
            </a:extLst>
          </p:cNvPr>
          <p:cNvSpPr/>
          <p:nvPr/>
        </p:nvSpPr>
        <p:spPr>
          <a:xfrm>
            <a:off x="5054946" y="3815347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6" name="Oval 635">
            <a:extLst>
              <a:ext uri="{FF2B5EF4-FFF2-40B4-BE49-F238E27FC236}">
                <a16:creationId xmlns:a16="http://schemas.microsoft.com/office/drawing/2014/main" id="{B1F11694-023E-45B9-97FC-39A3293EF5F0}"/>
              </a:ext>
            </a:extLst>
          </p:cNvPr>
          <p:cNvSpPr/>
          <p:nvPr/>
        </p:nvSpPr>
        <p:spPr>
          <a:xfrm>
            <a:off x="6229798" y="2873598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7" name="Oval 636">
            <a:extLst>
              <a:ext uri="{FF2B5EF4-FFF2-40B4-BE49-F238E27FC236}">
                <a16:creationId xmlns:a16="http://schemas.microsoft.com/office/drawing/2014/main" id="{D893047E-4DB1-422C-BDB1-F81827823A38}"/>
              </a:ext>
            </a:extLst>
          </p:cNvPr>
          <p:cNvSpPr/>
          <p:nvPr/>
        </p:nvSpPr>
        <p:spPr>
          <a:xfrm>
            <a:off x="7667886" y="2873598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38" name="Oval 637">
            <a:extLst>
              <a:ext uri="{FF2B5EF4-FFF2-40B4-BE49-F238E27FC236}">
                <a16:creationId xmlns:a16="http://schemas.microsoft.com/office/drawing/2014/main" id="{6555B959-C088-4FD7-9415-6E9B7BE8A87E}"/>
              </a:ext>
            </a:extLst>
          </p:cNvPr>
          <p:cNvSpPr/>
          <p:nvPr/>
        </p:nvSpPr>
        <p:spPr>
          <a:xfrm>
            <a:off x="8808526" y="1946466"/>
            <a:ext cx="900794" cy="90079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Georgia" panose="02040502050405020303" pitchFamily="18" charset="0"/>
            </a:endParaRPr>
          </a:p>
        </p:txBody>
      </p:sp>
      <p:sp>
        <p:nvSpPr>
          <p:cNvPr id="640" name="TextBox 639">
            <a:extLst>
              <a:ext uri="{FF2B5EF4-FFF2-40B4-BE49-F238E27FC236}">
                <a16:creationId xmlns:a16="http://schemas.microsoft.com/office/drawing/2014/main" id="{43F65F1C-041E-48EA-9F42-97AD22F113CA}"/>
              </a:ext>
            </a:extLst>
          </p:cNvPr>
          <p:cNvSpPr txBox="1"/>
          <p:nvPr/>
        </p:nvSpPr>
        <p:spPr>
          <a:xfrm flipH="1">
            <a:off x="1216980" y="4811355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rPr>
              <a:t>1</a:t>
            </a:r>
            <a:endParaRPr lang="ko-KR" altLang="en-US" sz="4400" b="1" dirty="0">
              <a:solidFill>
                <a:srgbClr val="76232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1" name="TextBox 640">
            <a:extLst>
              <a:ext uri="{FF2B5EF4-FFF2-40B4-BE49-F238E27FC236}">
                <a16:creationId xmlns:a16="http://schemas.microsoft.com/office/drawing/2014/main" id="{807FFD76-16ED-4D58-AA09-8984ADD63C59}"/>
              </a:ext>
            </a:extLst>
          </p:cNvPr>
          <p:cNvSpPr txBox="1"/>
          <p:nvPr/>
        </p:nvSpPr>
        <p:spPr>
          <a:xfrm flipH="1">
            <a:off x="2646012" y="4811355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2</a:t>
            </a:r>
            <a:endParaRPr lang="ko-KR" altLang="en-US" sz="44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2" name="TextBox 641">
            <a:extLst>
              <a:ext uri="{FF2B5EF4-FFF2-40B4-BE49-F238E27FC236}">
                <a16:creationId xmlns:a16="http://schemas.microsoft.com/office/drawing/2014/main" id="{D590126A-ADA4-4FC5-9387-56B19BB9EB5E}"/>
              </a:ext>
            </a:extLst>
          </p:cNvPr>
          <p:cNvSpPr txBox="1"/>
          <p:nvPr/>
        </p:nvSpPr>
        <p:spPr>
          <a:xfrm flipH="1">
            <a:off x="3802530" y="387901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3</a:t>
            </a:r>
            <a:endParaRPr lang="ko-KR" altLang="en-US" sz="44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3" name="TextBox 642">
            <a:extLst>
              <a:ext uri="{FF2B5EF4-FFF2-40B4-BE49-F238E27FC236}">
                <a16:creationId xmlns:a16="http://schemas.microsoft.com/office/drawing/2014/main" id="{91DC68EC-DFE4-4452-807D-21045897B24F}"/>
              </a:ext>
            </a:extLst>
          </p:cNvPr>
          <p:cNvSpPr txBox="1"/>
          <p:nvPr/>
        </p:nvSpPr>
        <p:spPr>
          <a:xfrm flipH="1">
            <a:off x="5231562" y="387901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76232F"/>
                </a:solidFill>
                <a:latin typeface="Georgia" panose="02040502050405020303" pitchFamily="18" charset="0"/>
                <a:cs typeface="Arial" pitchFamily="34" charset="0"/>
              </a:rPr>
              <a:t>4</a:t>
            </a:r>
            <a:endParaRPr lang="ko-KR" altLang="en-US" sz="4400" b="1" dirty="0">
              <a:solidFill>
                <a:srgbClr val="76232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4" name="TextBox 643">
            <a:extLst>
              <a:ext uri="{FF2B5EF4-FFF2-40B4-BE49-F238E27FC236}">
                <a16:creationId xmlns:a16="http://schemas.microsoft.com/office/drawing/2014/main" id="{B3663856-71E4-4465-B0FC-57F1138D1F84}"/>
              </a:ext>
            </a:extLst>
          </p:cNvPr>
          <p:cNvSpPr txBox="1"/>
          <p:nvPr/>
        </p:nvSpPr>
        <p:spPr>
          <a:xfrm flipH="1">
            <a:off x="6377525" y="2881579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C6007E"/>
                </a:solidFill>
                <a:latin typeface="Georgia" panose="02040502050405020303" pitchFamily="18" charset="0"/>
                <a:cs typeface="Arial" pitchFamily="34" charset="0"/>
              </a:rPr>
              <a:t>5</a:t>
            </a:r>
            <a:endParaRPr lang="ko-KR" altLang="en-US" sz="4400" b="1" dirty="0">
              <a:solidFill>
                <a:srgbClr val="C6007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5" name="TextBox 644">
            <a:extLst>
              <a:ext uri="{FF2B5EF4-FFF2-40B4-BE49-F238E27FC236}">
                <a16:creationId xmlns:a16="http://schemas.microsoft.com/office/drawing/2014/main" id="{DC4358C1-AF6E-45B2-84C6-82BC62DBC5E4}"/>
              </a:ext>
            </a:extLst>
          </p:cNvPr>
          <p:cNvSpPr txBox="1"/>
          <p:nvPr/>
        </p:nvSpPr>
        <p:spPr>
          <a:xfrm flipH="1">
            <a:off x="7839741" y="2922332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A6192E"/>
                </a:solidFill>
                <a:latin typeface="Georgia" panose="02040502050405020303" pitchFamily="18" charset="0"/>
                <a:cs typeface="Arial" pitchFamily="34" charset="0"/>
              </a:rPr>
              <a:t>6</a:t>
            </a:r>
            <a:endParaRPr lang="ko-KR" altLang="en-US" sz="4400" b="1" dirty="0">
              <a:solidFill>
                <a:srgbClr val="A6192E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46" name="TextBox 645">
            <a:extLst>
              <a:ext uri="{FF2B5EF4-FFF2-40B4-BE49-F238E27FC236}">
                <a16:creationId xmlns:a16="http://schemas.microsoft.com/office/drawing/2014/main" id="{DEB69BF8-1A4E-4738-88B8-8E1C80C4BE38}"/>
              </a:ext>
            </a:extLst>
          </p:cNvPr>
          <p:cNvSpPr txBox="1"/>
          <p:nvPr/>
        </p:nvSpPr>
        <p:spPr>
          <a:xfrm flipH="1">
            <a:off x="8982676" y="1983760"/>
            <a:ext cx="5567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rgbClr val="80225F"/>
                </a:solidFill>
                <a:latin typeface="Georgia" panose="02040502050405020303" pitchFamily="18" charset="0"/>
                <a:cs typeface="Arial" pitchFamily="34" charset="0"/>
              </a:rPr>
              <a:t>7</a:t>
            </a:r>
            <a:endParaRPr lang="ko-KR" altLang="en-US" sz="4400" b="1" dirty="0">
              <a:solidFill>
                <a:srgbClr val="80225F"/>
              </a:solidFill>
              <a:latin typeface="Georgia" panose="02040502050405020303" pitchFamily="18" charset="0"/>
              <a:cs typeface="Arial" pitchFamily="34" charset="0"/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5EA5AA20-48E1-4FDA-A746-BE73BB3577DD}"/>
              </a:ext>
            </a:extLst>
          </p:cNvPr>
          <p:cNvGrpSpPr/>
          <p:nvPr/>
        </p:nvGrpSpPr>
        <p:grpSpPr>
          <a:xfrm>
            <a:off x="574359" y="3397256"/>
            <a:ext cx="1694530" cy="1145529"/>
            <a:chOff x="3284024" y="2160745"/>
            <a:chExt cx="1974346" cy="1145529"/>
          </a:xfrm>
        </p:grpSpPr>
        <p:sp>
          <p:nvSpPr>
            <p:cNvPr id="649" name="TextBox 648">
              <a:extLst>
                <a:ext uri="{FF2B5EF4-FFF2-40B4-BE49-F238E27FC236}">
                  <a16:creationId xmlns:a16="http://schemas.microsoft.com/office/drawing/2014/main" id="{1A236567-42BB-4D80-8950-0726A3AA56B6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ko-KR" sz="1200" dirty="0">
                <a:solidFill>
                  <a:srgbClr val="373A36"/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3A76888D-7EAF-4C89-837D-45249B1B87C9}"/>
                </a:ext>
              </a:extLst>
            </p:cNvPr>
            <p:cNvSpPr txBox="1"/>
            <p:nvPr/>
          </p:nvSpPr>
          <p:spPr>
            <a:xfrm>
              <a:off x="3284024" y="2906164"/>
              <a:ext cx="1974346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rgbClr val="76232F"/>
                  </a:solidFill>
                  <a:latin typeface="Georgia" panose="02040502050405020303" pitchFamily="18" charset="0"/>
                </a:rPr>
                <a:t>Frequency</a:t>
              </a:r>
              <a:endParaRPr lang="ko-KR" altLang="en-US" sz="1400" b="1" dirty="0">
                <a:solidFill>
                  <a:srgbClr val="76232F"/>
                </a:solidFill>
                <a:latin typeface="Georgia" panose="02040502050405020303" pitchFamily="18" charset="0"/>
              </a:endParaRPr>
            </a:p>
          </p:txBody>
        </p:sp>
      </p:grpSp>
      <p:sp>
        <p:nvSpPr>
          <p:cNvPr id="653" name="TextBox 652">
            <a:extLst>
              <a:ext uri="{FF2B5EF4-FFF2-40B4-BE49-F238E27FC236}">
                <a16:creationId xmlns:a16="http://schemas.microsoft.com/office/drawing/2014/main" id="{AFD386AD-EA9A-46EF-9E75-6EA29476AA86}"/>
              </a:ext>
            </a:extLst>
          </p:cNvPr>
          <p:cNvSpPr txBox="1"/>
          <p:nvPr/>
        </p:nvSpPr>
        <p:spPr>
          <a:xfrm>
            <a:off x="3171533" y="3244134"/>
            <a:ext cx="1587806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A6192E"/>
                </a:solidFill>
                <a:latin typeface="Georgia" panose="02040502050405020303" pitchFamily="18" charset="0"/>
              </a:rPr>
              <a:t>Relevance</a:t>
            </a:r>
            <a:endParaRPr lang="ko-KR" altLang="en-US" sz="1400" b="1" dirty="0">
              <a:solidFill>
                <a:srgbClr val="A6192E"/>
              </a:solidFill>
              <a:latin typeface="Georgia" panose="02040502050405020303" pitchFamily="18" charset="0"/>
            </a:endParaRPr>
          </a:p>
        </p:txBody>
      </p:sp>
      <p:sp>
        <p:nvSpPr>
          <p:cNvPr id="656" name="TextBox 655">
            <a:extLst>
              <a:ext uri="{FF2B5EF4-FFF2-40B4-BE49-F238E27FC236}">
                <a16:creationId xmlns:a16="http://schemas.microsoft.com/office/drawing/2014/main" id="{C27E982D-26ED-4DC6-AE06-6BD2F6D4132C}"/>
              </a:ext>
            </a:extLst>
          </p:cNvPr>
          <p:cNvSpPr txBox="1"/>
          <p:nvPr/>
        </p:nvSpPr>
        <p:spPr>
          <a:xfrm>
            <a:off x="2126200" y="5843152"/>
            <a:ext cx="1728053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80225F"/>
                </a:solidFill>
                <a:latin typeface="Georgia" panose="02040502050405020303" pitchFamily="18" charset="0"/>
              </a:rPr>
              <a:t>Timeliness</a:t>
            </a:r>
            <a:endParaRPr lang="ko-KR" altLang="en-US" sz="1400" b="1" dirty="0">
              <a:solidFill>
                <a:srgbClr val="80225F"/>
              </a:solidFill>
              <a:latin typeface="Georgia" panose="02040502050405020303" pitchFamily="18" charset="0"/>
            </a:endParaRPr>
          </a:p>
        </p:txBody>
      </p:sp>
      <p:sp>
        <p:nvSpPr>
          <p:cNvPr id="659" name="TextBox 658">
            <a:extLst>
              <a:ext uri="{FF2B5EF4-FFF2-40B4-BE49-F238E27FC236}">
                <a16:creationId xmlns:a16="http://schemas.microsoft.com/office/drawing/2014/main" id="{1A934B30-F644-44F3-A008-3355B5E7F22E}"/>
              </a:ext>
            </a:extLst>
          </p:cNvPr>
          <p:cNvSpPr txBox="1"/>
          <p:nvPr/>
        </p:nvSpPr>
        <p:spPr>
          <a:xfrm>
            <a:off x="4779441" y="4877641"/>
            <a:ext cx="1450357" cy="1015663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76232F"/>
                </a:solidFill>
                <a:latin typeface="Georgia" panose="02040502050405020303" pitchFamily="18" charset="0"/>
              </a:rPr>
              <a:t> Detail </a:t>
            </a:r>
          </a:p>
          <a:p>
            <a:pPr algn="ctr"/>
            <a:r>
              <a:rPr lang="en-US" altLang="ko-KR" sz="2000" b="1" dirty="0">
                <a:solidFill>
                  <a:srgbClr val="76232F"/>
                </a:solidFill>
                <a:latin typeface="Georgia" panose="02040502050405020303" pitchFamily="18" charset="0"/>
              </a:rPr>
              <a:t>of the feedback</a:t>
            </a:r>
            <a:endParaRPr lang="ko-KR" altLang="en-US" sz="2000" b="1" dirty="0">
              <a:solidFill>
                <a:srgbClr val="76232F"/>
              </a:solidFill>
              <a:latin typeface="Georgia" panose="02040502050405020303" pitchFamily="18" charset="0"/>
            </a:endParaRPr>
          </a:p>
        </p:txBody>
      </p:sp>
      <p:sp>
        <p:nvSpPr>
          <p:cNvPr id="662" name="TextBox 661">
            <a:extLst>
              <a:ext uri="{FF2B5EF4-FFF2-40B4-BE49-F238E27FC236}">
                <a16:creationId xmlns:a16="http://schemas.microsoft.com/office/drawing/2014/main" id="{A0282C97-BFA4-4768-B1B8-FEF772598DD4}"/>
              </a:ext>
            </a:extLst>
          </p:cNvPr>
          <p:cNvSpPr txBox="1"/>
          <p:nvPr/>
        </p:nvSpPr>
        <p:spPr>
          <a:xfrm>
            <a:off x="5609438" y="1704151"/>
            <a:ext cx="2032671" cy="1015663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rgbClr val="C6007E"/>
                </a:solidFill>
                <a:latin typeface="Georgia" panose="02040502050405020303" pitchFamily="18" charset="0"/>
              </a:rPr>
              <a:t>Focus (student OR performance)</a:t>
            </a:r>
            <a:endParaRPr lang="ko-KR" altLang="en-US" sz="2000" b="1" dirty="0">
              <a:solidFill>
                <a:srgbClr val="C6007E"/>
              </a:solidFill>
              <a:latin typeface="Georgia" panose="02040502050405020303" pitchFamily="18" charset="0"/>
            </a:endParaRPr>
          </a:p>
        </p:txBody>
      </p:sp>
      <p:grpSp>
        <p:nvGrpSpPr>
          <p:cNvPr id="663" name="Group 662">
            <a:extLst>
              <a:ext uri="{FF2B5EF4-FFF2-40B4-BE49-F238E27FC236}">
                <a16:creationId xmlns:a16="http://schemas.microsoft.com/office/drawing/2014/main" id="{CA000B70-E4ED-44F6-A6FC-BF395A0D1046}"/>
              </a:ext>
            </a:extLst>
          </p:cNvPr>
          <p:cNvGrpSpPr/>
          <p:nvPr/>
        </p:nvGrpSpPr>
        <p:grpSpPr>
          <a:xfrm>
            <a:off x="8425653" y="982279"/>
            <a:ext cx="1727997" cy="795875"/>
            <a:chOff x="3412792" y="2160745"/>
            <a:chExt cx="2013339" cy="795875"/>
          </a:xfrm>
        </p:grpSpPr>
        <p:sp>
          <p:nvSpPr>
            <p:cNvPr id="664" name="TextBox 663">
              <a:extLst>
                <a:ext uri="{FF2B5EF4-FFF2-40B4-BE49-F238E27FC236}">
                  <a16:creationId xmlns:a16="http://schemas.microsoft.com/office/drawing/2014/main" id="{4E695F75-B3E0-46E5-9A2B-514AA6D3AAB1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AU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665" name="TextBox 664">
              <a:extLst>
                <a:ext uri="{FF2B5EF4-FFF2-40B4-BE49-F238E27FC236}">
                  <a16:creationId xmlns:a16="http://schemas.microsoft.com/office/drawing/2014/main" id="{963A9179-9287-4909-87DF-EFA81BC95B5E}"/>
                </a:ext>
              </a:extLst>
            </p:cNvPr>
            <p:cNvSpPr txBox="1"/>
            <p:nvPr/>
          </p:nvSpPr>
          <p:spPr>
            <a:xfrm>
              <a:off x="3412792" y="2556510"/>
              <a:ext cx="2013339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rgbClr val="80225F"/>
                  </a:solidFill>
                  <a:latin typeface="Georgia" panose="02040502050405020303" pitchFamily="18" charset="0"/>
                </a:rPr>
                <a:t>Actionable</a:t>
              </a:r>
              <a:endParaRPr lang="ko-KR" altLang="en-US" sz="1400" b="1" dirty="0">
                <a:solidFill>
                  <a:srgbClr val="80225F"/>
                </a:solidFill>
                <a:latin typeface="Georgia" panose="02040502050405020303" pitchFamily="18" charset="0"/>
              </a:endParaRPr>
            </a:p>
          </p:txBody>
        </p:sp>
      </p:grpSp>
      <p:grpSp>
        <p:nvGrpSpPr>
          <p:cNvPr id="666" name="Group 665">
            <a:extLst>
              <a:ext uri="{FF2B5EF4-FFF2-40B4-BE49-F238E27FC236}">
                <a16:creationId xmlns:a16="http://schemas.microsoft.com/office/drawing/2014/main" id="{F30480D0-1EB1-4CC7-9A9C-E60DB22B27AB}"/>
              </a:ext>
            </a:extLst>
          </p:cNvPr>
          <p:cNvGrpSpPr/>
          <p:nvPr/>
        </p:nvGrpSpPr>
        <p:grpSpPr>
          <a:xfrm>
            <a:off x="7095035" y="4007427"/>
            <a:ext cx="2418204" cy="718408"/>
            <a:chOff x="3233495" y="1719336"/>
            <a:chExt cx="2817520" cy="718408"/>
          </a:xfrm>
        </p:grpSpPr>
        <p:sp>
          <p:nvSpPr>
            <p:cNvPr id="667" name="TextBox 666">
              <a:extLst>
                <a:ext uri="{FF2B5EF4-FFF2-40B4-BE49-F238E27FC236}">
                  <a16:creationId xmlns:a16="http://schemas.microsoft.com/office/drawing/2014/main" id="{12042DD8-9438-4849-BDA7-6672A3AF330F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AU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9FD97572-4F4C-42CF-98D1-4D82DFA8BE01}"/>
                </a:ext>
              </a:extLst>
            </p:cNvPr>
            <p:cNvSpPr txBox="1"/>
            <p:nvPr/>
          </p:nvSpPr>
          <p:spPr>
            <a:xfrm>
              <a:off x="3233495" y="1719336"/>
              <a:ext cx="2817520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rgbClr val="A6192E"/>
                  </a:solidFill>
                  <a:latin typeface="Georgia" panose="02040502050405020303" pitchFamily="18" charset="0"/>
                </a:rPr>
                <a:t>Understandable</a:t>
              </a:r>
              <a:endParaRPr lang="ko-KR" altLang="en-US" sz="2000" b="1" dirty="0">
                <a:solidFill>
                  <a:srgbClr val="A6192E"/>
                </a:solidFill>
                <a:latin typeface="Georgia" panose="0204050205040502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2561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aphic 27" descr="Lightbulb">
            <a:extLst>
              <a:ext uri="{FF2B5EF4-FFF2-40B4-BE49-F238E27FC236}">
                <a16:creationId xmlns:a16="http://schemas.microsoft.com/office/drawing/2014/main" id="{B7BB32F4-F289-4EDD-A943-6695C0D2EC39}"/>
              </a:ext>
            </a:extLst>
          </p:cNvPr>
          <p:cNvGrpSpPr/>
          <p:nvPr/>
        </p:nvGrpSpPr>
        <p:grpSpPr>
          <a:xfrm>
            <a:off x="5777095" y="2510125"/>
            <a:ext cx="754926" cy="754926"/>
            <a:chOff x="1544304" y="1137805"/>
            <a:chExt cx="757454" cy="757454"/>
          </a:xfrm>
          <a:solidFill>
            <a:schemeClr val="bg1"/>
          </a:solidFill>
        </p:grpSpPr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2C7B6493-3557-4E9A-9003-93D1B3C96DA4}"/>
                </a:ext>
              </a:extLst>
            </p:cNvPr>
            <p:cNvSpPr/>
            <p:nvPr/>
          </p:nvSpPr>
          <p:spPr>
            <a:xfrm>
              <a:off x="1820459" y="1642774"/>
              <a:ext cx="205144" cy="47341"/>
            </a:xfrm>
            <a:custGeom>
              <a:avLst/>
              <a:gdLst>
                <a:gd name="connsiteX0" fmla="*/ 23670 w 205143"/>
                <a:gd name="connsiteY0" fmla="*/ 0 h 47340"/>
                <a:gd name="connsiteX1" fmla="*/ 181473 w 205143"/>
                <a:gd name="connsiteY1" fmla="*/ 0 h 47340"/>
                <a:gd name="connsiteX2" fmla="*/ 205144 w 205143"/>
                <a:gd name="connsiteY2" fmla="*/ 23670 h 47340"/>
                <a:gd name="connsiteX3" fmla="*/ 181473 w 205143"/>
                <a:gd name="connsiteY3" fmla="*/ 47341 h 47340"/>
                <a:gd name="connsiteX4" fmla="*/ 23670 w 205143"/>
                <a:gd name="connsiteY4" fmla="*/ 47341 h 47340"/>
                <a:gd name="connsiteX5" fmla="*/ 0 w 205143"/>
                <a:gd name="connsiteY5" fmla="*/ 23670 h 47340"/>
                <a:gd name="connsiteX6" fmla="*/ 23670 w 205143"/>
                <a:gd name="connsiteY6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143" h="47340">
                  <a:moveTo>
                    <a:pt x="23670" y="0"/>
                  </a:moveTo>
                  <a:lnTo>
                    <a:pt x="181473" y="0"/>
                  </a:lnTo>
                  <a:cubicBezTo>
                    <a:pt x="194887" y="0"/>
                    <a:pt x="205144" y="10257"/>
                    <a:pt x="205144" y="23670"/>
                  </a:cubicBezTo>
                  <a:cubicBezTo>
                    <a:pt x="205144" y="37084"/>
                    <a:pt x="194887" y="47341"/>
                    <a:pt x="181473" y="47341"/>
                  </a:cubicBezTo>
                  <a:lnTo>
                    <a:pt x="23670" y="47341"/>
                  </a:lnTo>
                  <a:cubicBezTo>
                    <a:pt x="10257" y="47341"/>
                    <a:pt x="0" y="37084"/>
                    <a:pt x="0" y="23670"/>
                  </a:cubicBezTo>
                  <a:cubicBezTo>
                    <a:pt x="0" y="10257"/>
                    <a:pt x="10257" y="0"/>
                    <a:pt x="23670" y="0"/>
                  </a:cubicBez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39" name="Freeform 32">
              <a:extLst>
                <a:ext uri="{FF2B5EF4-FFF2-40B4-BE49-F238E27FC236}">
                  <a16:creationId xmlns:a16="http://schemas.microsoft.com/office/drawing/2014/main" id="{6CE90D4C-298C-4F13-B9A3-7FF409466490}"/>
                </a:ext>
              </a:extLst>
            </p:cNvPr>
            <p:cNvSpPr/>
            <p:nvPr/>
          </p:nvSpPr>
          <p:spPr>
            <a:xfrm>
              <a:off x="1820459" y="1721676"/>
              <a:ext cx="205144" cy="47341"/>
            </a:xfrm>
            <a:custGeom>
              <a:avLst/>
              <a:gdLst>
                <a:gd name="connsiteX0" fmla="*/ 23670 w 205143"/>
                <a:gd name="connsiteY0" fmla="*/ 0 h 47340"/>
                <a:gd name="connsiteX1" fmla="*/ 181473 w 205143"/>
                <a:gd name="connsiteY1" fmla="*/ 0 h 47340"/>
                <a:gd name="connsiteX2" fmla="*/ 205144 w 205143"/>
                <a:gd name="connsiteY2" fmla="*/ 23670 h 47340"/>
                <a:gd name="connsiteX3" fmla="*/ 181473 w 205143"/>
                <a:gd name="connsiteY3" fmla="*/ 47341 h 47340"/>
                <a:gd name="connsiteX4" fmla="*/ 23670 w 205143"/>
                <a:gd name="connsiteY4" fmla="*/ 47341 h 47340"/>
                <a:gd name="connsiteX5" fmla="*/ 0 w 205143"/>
                <a:gd name="connsiteY5" fmla="*/ 23670 h 47340"/>
                <a:gd name="connsiteX6" fmla="*/ 23670 w 205143"/>
                <a:gd name="connsiteY6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5143" h="47340">
                  <a:moveTo>
                    <a:pt x="23670" y="0"/>
                  </a:moveTo>
                  <a:lnTo>
                    <a:pt x="181473" y="0"/>
                  </a:lnTo>
                  <a:cubicBezTo>
                    <a:pt x="194887" y="0"/>
                    <a:pt x="205144" y="10257"/>
                    <a:pt x="205144" y="23670"/>
                  </a:cubicBezTo>
                  <a:cubicBezTo>
                    <a:pt x="205144" y="37084"/>
                    <a:pt x="194887" y="47341"/>
                    <a:pt x="181473" y="47341"/>
                  </a:cubicBezTo>
                  <a:lnTo>
                    <a:pt x="23670" y="47341"/>
                  </a:lnTo>
                  <a:cubicBezTo>
                    <a:pt x="10257" y="47341"/>
                    <a:pt x="0" y="37084"/>
                    <a:pt x="0" y="23670"/>
                  </a:cubicBezTo>
                  <a:cubicBezTo>
                    <a:pt x="0" y="10257"/>
                    <a:pt x="10257" y="0"/>
                    <a:pt x="23670" y="0"/>
                  </a:cubicBez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C79539E1-87A6-4DAF-85D7-6FB3AA8041A3}"/>
                </a:ext>
              </a:extLst>
            </p:cNvPr>
            <p:cNvSpPr/>
            <p:nvPr/>
          </p:nvSpPr>
          <p:spPr>
            <a:xfrm>
              <a:off x="1871745" y="1800577"/>
              <a:ext cx="102572" cy="47341"/>
            </a:xfrm>
            <a:custGeom>
              <a:avLst/>
              <a:gdLst>
                <a:gd name="connsiteX0" fmla="*/ 0 w 102571"/>
                <a:gd name="connsiteY0" fmla="*/ 0 h 47340"/>
                <a:gd name="connsiteX1" fmla="*/ 51286 w 102571"/>
                <a:gd name="connsiteY1" fmla="*/ 47341 h 47340"/>
                <a:gd name="connsiteX2" fmla="*/ 102572 w 102571"/>
                <a:gd name="connsiteY2" fmla="*/ 0 h 47340"/>
                <a:gd name="connsiteX3" fmla="*/ 0 w 102571"/>
                <a:gd name="connsiteY3" fmla="*/ 0 h 473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571" h="47340">
                  <a:moveTo>
                    <a:pt x="0" y="0"/>
                  </a:moveTo>
                  <a:cubicBezTo>
                    <a:pt x="2367" y="26827"/>
                    <a:pt x="24459" y="47341"/>
                    <a:pt x="51286" y="47341"/>
                  </a:cubicBezTo>
                  <a:cubicBezTo>
                    <a:pt x="78112" y="47341"/>
                    <a:pt x="100205" y="26827"/>
                    <a:pt x="102572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350"/>
            </a:p>
          </p:txBody>
        </p:sp>
        <p:sp>
          <p:nvSpPr>
            <p:cNvPr id="41" name="Freeform 34">
              <a:extLst>
                <a:ext uri="{FF2B5EF4-FFF2-40B4-BE49-F238E27FC236}">
                  <a16:creationId xmlns:a16="http://schemas.microsoft.com/office/drawing/2014/main" id="{4916ABE3-E2B3-4B2D-8D7E-29C7CDFF0717}"/>
                </a:ext>
              </a:extLst>
            </p:cNvPr>
            <p:cNvSpPr/>
            <p:nvPr/>
          </p:nvSpPr>
          <p:spPr>
            <a:xfrm>
              <a:off x="1717887" y="1185146"/>
              <a:ext cx="410288" cy="426068"/>
            </a:xfrm>
            <a:custGeom>
              <a:avLst/>
              <a:gdLst>
                <a:gd name="connsiteX0" fmla="*/ 205144 w 410287"/>
                <a:gd name="connsiteY0" fmla="*/ 0 h 426067"/>
                <a:gd name="connsiteX1" fmla="*/ 205144 w 410287"/>
                <a:gd name="connsiteY1" fmla="*/ 0 h 426067"/>
                <a:gd name="connsiteX2" fmla="*/ 205144 w 410287"/>
                <a:gd name="connsiteY2" fmla="*/ 0 h 426067"/>
                <a:gd name="connsiteX3" fmla="*/ 0 w 410287"/>
                <a:gd name="connsiteY3" fmla="*/ 202777 h 426067"/>
                <a:gd name="connsiteX4" fmla="*/ 0 w 410287"/>
                <a:gd name="connsiteY4" fmla="*/ 209878 h 426067"/>
                <a:gd name="connsiteX5" fmla="*/ 14202 w 410287"/>
                <a:gd name="connsiteY5" fmla="*/ 280889 h 426067"/>
                <a:gd name="connsiteX6" fmla="*/ 49708 w 410287"/>
                <a:gd name="connsiteY6" fmla="*/ 339276 h 426067"/>
                <a:gd name="connsiteX7" fmla="*/ 97838 w 410287"/>
                <a:gd name="connsiteY7" fmla="*/ 417389 h 426067"/>
                <a:gd name="connsiteX8" fmla="*/ 112040 w 410287"/>
                <a:gd name="connsiteY8" fmla="*/ 426068 h 426067"/>
                <a:gd name="connsiteX9" fmla="*/ 298248 w 410287"/>
                <a:gd name="connsiteY9" fmla="*/ 426068 h 426067"/>
                <a:gd name="connsiteX10" fmla="*/ 312450 w 410287"/>
                <a:gd name="connsiteY10" fmla="*/ 417389 h 426067"/>
                <a:gd name="connsiteX11" fmla="*/ 360580 w 410287"/>
                <a:gd name="connsiteY11" fmla="*/ 339276 h 426067"/>
                <a:gd name="connsiteX12" fmla="*/ 396085 w 410287"/>
                <a:gd name="connsiteY12" fmla="*/ 280889 h 426067"/>
                <a:gd name="connsiteX13" fmla="*/ 410288 w 410287"/>
                <a:gd name="connsiteY13" fmla="*/ 209878 h 426067"/>
                <a:gd name="connsiteX14" fmla="*/ 410288 w 410287"/>
                <a:gd name="connsiteY14" fmla="*/ 202777 h 426067"/>
                <a:gd name="connsiteX15" fmla="*/ 205144 w 410287"/>
                <a:gd name="connsiteY15" fmla="*/ 0 h 426067"/>
                <a:gd name="connsiteX16" fmla="*/ 362947 w 410287"/>
                <a:gd name="connsiteY16" fmla="*/ 209089 h 426067"/>
                <a:gd name="connsiteX17" fmla="*/ 351901 w 410287"/>
                <a:gd name="connsiteY17" fmla="*/ 264320 h 426067"/>
                <a:gd name="connsiteX18" fmla="*/ 325074 w 410287"/>
                <a:gd name="connsiteY18" fmla="*/ 307716 h 426067"/>
                <a:gd name="connsiteX19" fmla="*/ 279311 w 410287"/>
                <a:gd name="connsiteY19" fmla="*/ 378727 h 426067"/>
                <a:gd name="connsiteX20" fmla="*/ 205144 w 410287"/>
                <a:gd name="connsiteY20" fmla="*/ 378727 h 426067"/>
                <a:gd name="connsiteX21" fmla="*/ 131765 w 410287"/>
                <a:gd name="connsiteY21" fmla="*/ 378727 h 426067"/>
                <a:gd name="connsiteX22" fmla="*/ 86003 w 410287"/>
                <a:gd name="connsiteY22" fmla="*/ 307716 h 426067"/>
                <a:gd name="connsiteX23" fmla="*/ 59176 w 410287"/>
                <a:gd name="connsiteY23" fmla="*/ 264320 h 426067"/>
                <a:gd name="connsiteX24" fmla="*/ 48130 w 410287"/>
                <a:gd name="connsiteY24" fmla="*/ 209089 h 426067"/>
                <a:gd name="connsiteX25" fmla="*/ 48130 w 410287"/>
                <a:gd name="connsiteY25" fmla="*/ 202777 h 426067"/>
                <a:gd name="connsiteX26" fmla="*/ 205933 w 410287"/>
                <a:gd name="connsiteY26" fmla="*/ 46552 h 426067"/>
                <a:gd name="connsiteX27" fmla="*/ 205933 w 410287"/>
                <a:gd name="connsiteY27" fmla="*/ 46552 h 426067"/>
                <a:gd name="connsiteX28" fmla="*/ 205933 w 410287"/>
                <a:gd name="connsiteY28" fmla="*/ 46552 h 426067"/>
                <a:gd name="connsiteX29" fmla="*/ 205933 w 410287"/>
                <a:gd name="connsiteY29" fmla="*/ 46552 h 426067"/>
                <a:gd name="connsiteX30" fmla="*/ 205933 w 410287"/>
                <a:gd name="connsiteY30" fmla="*/ 46552 h 426067"/>
                <a:gd name="connsiteX31" fmla="*/ 205933 w 410287"/>
                <a:gd name="connsiteY31" fmla="*/ 46552 h 426067"/>
                <a:gd name="connsiteX32" fmla="*/ 205933 w 410287"/>
                <a:gd name="connsiteY32" fmla="*/ 46552 h 426067"/>
                <a:gd name="connsiteX33" fmla="*/ 363736 w 410287"/>
                <a:gd name="connsiteY33" fmla="*/ 202777 h 426067"/>
                <a:gd name="connsiteX34" fmla="*/ 363736 w 410287"/>
                <a:gd name="connsiteY34" fmla="*/ 209089 h 426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10287" h="426067">
                  <a:moveTo>
                    <a:pt x="205144" y="0"/>
                  </a:moveTo>
                  <a:cubicBezTo>
                    <a:pt x="205144" y="0"/>
                    <a:pt x="205144" y="0"/>
                    <a:pt x="205144" y="0"/>
                  </a:cubicBezTo>
                  <a:cubicBezTo>
                    <a:pt x="205144" y="0"/>
                    <a:pt x="205144" y="0"/>
                    <a:pt x="205144" y="0"/>
                  </a:cubicBezTo>
                  <a:cubicBezTo>
                    <a:pt x="93104" y="789"/>
                    <a:pt x="2367" y="90737"/>
                    <a:pt x="0" y="202777"/>
                  </a:cubicBezTo>
                  <a:lnTo>
                    <a:pt x="0" y="209878"/>
                  </a:lnTo>
                  <a:cubicBezTo>
                    <a:pt x="789" y="234337"/>
                    <a:pt x="5523" y="258008"/>
                    <a:pt x="14202" y="280889"/>
                  </a:cubicBezTo>
                  <a:cubicBezTo>
                    <a:pt x="22881" y="302193"/>
                    <a:pt x="34717" y="321918"/>
                    <a:pt x="49708" y="339276"/>
                  </a:cubicBezTo>
                  <a:cubicBezTo>
                    <a:pt x="68644" y="359791"/>
                    <a:pt x="89159" y="400030"/>
                    <a:pt x="97838" y="417389"/>
                  </a:cubicBezTo>
                  <a:cubicBezTo>
                    <a:pt x="100205" y="422912"/>
                    <a:pt x="105728" y="426068"/>
                    <a:pt x="112040" y="426068"/>
                  </a:cubicBezTo>
                  <a:lnTo>
                    <a:pt x="298248" y="426068"/>
                  </a:lnTo>
                  <a:cubicBezTo>
                    <a:pt x="304560" y="426068"/>
                    <a:pt x="310083" y="422912"/>
                    <a:pt x="312450" y="417389"/>
                  </a:cubicBezTo>
                  <a:cubicBezTo>
                    <a:pt x="321129" y="400030"/>
                    <a:pt x="341643" y="359791"/>
                    <a:pt x="360580" y="339276"/>
                  </a:cubicBezTo>
                  <a:cubicBezTo>
                    <a:pt x="375571" y="321918"/>
                    <a:pt x="388195" y="302193"/>
                    <a:pt x="396085" y="280889"/>
                  </a:cubicBezTo>
                  <a:cubicBezTo>
                    <a:pt x="404765" y="258008"/>
                    <a:pt x="409499" y="234337"/>
                    <a:pt x="410288" y="209878"/>
                  </a:cubicBezTo>
                  <a:lnTo>
                    <a:pt x="410288" y="202777"/>
                  </a:lnTo>
                  <a:cubicBezTo>
                    <a:pt x="407921" y="90737"/>
                    <a:pt x="317184" y="789"/>
                    <a:pt x="205144" y="0"/>
                  </a:cubicBezTo>
                  <a:close/>
                  <a:moveTo>
                    <a:pt x="362947" y="209089"/>
                  </a:moveTo>
                  <a:cubicBezTo>
                    <a:pt x="362158" y="228025"/>
                    <a:pt x="358213" y="246962"/>
                    <a:pt x="351901" y="264320"/>
                  </a:cubicBezTo>
                  <a:cubicBezTo>
                    <a:pt x="345588" y="280100"/>
                    <a:pt x="336909" y="295091"/>
                    <a:pt x="325074" y="307716"/>
                  </a:cubicBezTo>
                  <a:cubicBezTo>
                    <a:pt x="306927" y="329808"/>
                    <a:pt x="291146" y="353479"/>
                    <a:pt x="279311" y="378727"/>
                  </a:cubicBezTo>
                  <a:lnTo>
                    <a:pt x="205144" y="378727"/>
                  </a:lnTo>
                  <a:lnTo>
                    <a:pt x="131765" y="378727"/>
                  </a:lnTo>
                  <a:cubicBezTo>
                    <a:pt x="119141" y="353479"/>
                    <a:pt x="103361" y="329808"/>
                    <a:pt x="86003" y="307716"/>
                  </a:cubicBezTo>
                  <a:cubicBezTo>
                    <a:pt x="74956" y="295091"/>
                    <a:pt x="65488" y="280100"/>
                    <a:pt x="59176" y="264320"/>
                  </a:cubicBezTo>
                  <a:cubicBezTo>
                    <a:pt x="52075" y="246962"/>
                    <a:pt x="48919" y="228025"/>
                    <a:pt x="48130" y="209089"/>
                  </a:cubicBezTo>
                  <a:lnTo>
                    <a:pt x="48130" y="202777"/>
                  </a:lnTo>
                  <a:cubicBezTo>
                    <a:pt x="49708" y="116774"/>
                    <a:pt x="119930" y="47341"/>
                    <a:pt x="205933" y="46552"/>
                  </a:cubicBezTo>
                  <a:lnTo>
                    <a:pt x="205933" y="46552"/>
                  </a:lnTo>
                  <a:lnTo>
                    <a:pt x="205933" y="46552"/>
                  </a:lnTo>
                  <a:cubicBezTo>
                    <a:pt x="205933" y="46552"/>
                    <a:pt x="205933" y="46552"/>
                    <a:pt x="205933" y="46552"/>
                  </a:cubicBezTo>
                  <a:cubicBezTo>
                    <a:pt x="205933" y="46552"/>
                    <a:pt x="205933" y="46552"/>
                    <a:pt x="205933" y="46552"/>
                  </a:cubicBezTo>
                  <a:lnTo>
                    <a:pt x="205933" y="46552"/>
                  </a:lnTo>
                  <a:lnTo>
                    <a:pt x="205933" y="46552"/>
                  </a:lnTo>
                  <a:cubicBezTo>
                    <a:pt x="291935" y="47341"/>
                    <a:pt x="362158" y="115985"/>
                    <a:pt x="363736" y="202777"/>
                  </a:cubicBezTo>
                  <a:lnTo>
                    <a:pt x="363736" y="209089"/>
                  </a:lnTo>
                  <a:close/>
                </a:path>
              </a:pathLst>
            </a:custGeom>
            <a:grpFill/>
            <a:ln w="783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350" dirty="0"/>
            </a:p>
          </p:txBody>
        </p:sp>
      </p:grpSp>
      <p:sp>
        <p:nvSpPr>
          <p:cNvPr id="95" name="Shape">
            <a:extLst>
              <a:ext uri="{FF2B5EF4-FFF2-40B4-BE49-F238E27FC236}">
                <a16:creationId xmlns:a16="http://schemas.microsoft.com/office/drawing/2014/main" id="{79305A05-97CC-4E36-87F1-68A1AB9D0CCA}"/>
              </a:ext>
            </a:extLst>
          </p:cNvPr>
          <p:cNvSpPr/>
          <p:nvPr/>
        </p:nvSpPr>
        <p:spPr>
          <a:xfrm>
            <a:off x="1524001" y="3454086"/>
            <a:ext cx="4681673" cy="103877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96" name="Shape">
            <a:extLst>
              <a:ext uri="{FF2B5EF4-FFF2-40B4-BE49-F238E27FC236}">
                <a16:creationId xmlns:a16="http://schemas.microsoft.com/office/drawing/2014/main" id="{266E35B7-D100-4305-9FDD-490899C4A851}"/>
              </a:ext>
            </a:extLst>
          </p:cNvPr>
          <p:cNvSpPr/>
          <p:nvPr/>
        </p:nvSpPr>
        <p:spPr>
          <a:xfrm>
            <a:off x="1524001" y="4602248"/>
            <a:ext cx="4272023" cy="9454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97" name="Shape">
            <a:extLst>
              <a:ext uri="{FF2B5EF4-FFF2-40B4-BE49-F238E27FC236}">
                <a16:creationId xmlns:a16="http://schemas.microsoft.com/office/drawing/2014/main" id="{38EC897D-167C-4DD5-B84D-7A72C6AC6009}"/>
              </a:ext>
            </a:extLst>
          </p:cNvPr>
          <p:cNvSpPr/>
          <p:nvPr/>
        </p:nvSpPr>
        <p:spPr>
          <a:xfrm>
            <a:off x="1524001" y="1751647"/>
            <a:ext cx="4628367" cy="16078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34" name="Shape">
            <a:extLst>
              <a:ext uri="{FF2B5EF4-FFF2-40B4-BE49-F238E27FC236}">
                <a16:creationId xmlns:a16="http://schemas.microsoft.com/office/drawing/2014/main" id="{CBC0725D-3235-4B26-B86B-CAD943CB012D}"/>
              </a:ext>
            </a:extLst>
          </p:cNvPr>
          <p:cNvSpPr/>
          <p:nvPr/>
        </p:nvSpPr>
        <p:spPr>
          <a:xfrm>
            <a:off x="4201730" y="3454086"/>
            <a:ext cx="3661441" cy="104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545" y="9789"/>
                </a:moveTo>
                <a:lnTo>
                  <a:pt x="2994" y="10002"/>
                </a:lnTo>
                <a:lnTo>
                  <a:pt x="2340" y="10059"/>
                </a:lnTo>
                <a:lnTo>
                  <a:pt x="0" y="10256"/>
                </a:lnTo>
                <a:lnTo>
                  <a:pt x="0" y="12384"/>
                </a:lnTo>
                <a:lnTo>
                  <a:pt x="0" y="14676"/>
                </a:lnTo>
                <a:lnTo>
                  <a:pt x="0" y="21600"/>
                </a:lnTo>
                <a:lnTo>
                  <a:pt x="20105" y="21600"/>
                </a:lnTo>
                <a:cubicBezTo>
                  <a:pt x="20640" y="20757"/>
                  <a:pt x="21011" y="18874"/>
                  <a:pt x="21011" y="16730"/>
                </a:cubicBezTo>
                <a:lnTo>
                  <a:pt x="21011" y="15584"/>
                </a:lnTo>
                <a:cubicBezTo>
                  <a:pt x="21011" y="15273"/>
                  <a:pt x="21004" y="14978"/>
                  <a:pt x="20988" y="14676"/>
                </a:cubicBezTo>
                <a:cubicBezTo>
                  <a:pt x="20988" y="14676"/>
                  <a:pt x="20965" y="13178"/>
                  <a:pt x="20705" y="12384"/>
                </a:cubicBezTo>
                <a:cubicBezTo>
                  <a:pt x="20642" y="12089"/>
                  <a:pt x="20570" y="11811"/>
                  <a:pt x="20491" y="11574"/>
                </a:cubicBezTo>
                <a:cubicBezTo>
                  <a:pt x="21131" y="10927"/>
                  <a:pt x="21600" y="8840"/>
                  <a:pt x="21600" y="6433"/>
                </a:cubicBezTo>
                <a:lnTo>
                  <a:pt x="21600" y="5287"/>
                </a:lnTo>
                <a:cubicBezTo>
                  <a:pt x="21600" y="2529"/>
                  <a:pt x="20997" y="270"/>
                  <a:pt x="20229" y="0"/>
                </a:cubicBezTo>
                <a:lnTo>
                  <a:pt x="6699" y="0"/>
                </a:lnTo>
                <a:cubicBezTo>
                  <a:pt x="6068" y="4535"/>
                  <a:pt x="5685" y="8332"/>
                  <a:pt x="5545" y="9789"/>
                </a:cubicBezTo>
                <a:close/>
              </a:path>
            </a:pathLst>
          </a:custGeom>
          <a:solidFill>
            <a:srgbClr val="C6007E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35" name="Shape">
            <a:extLst>
              <a:ext uri="{FF2B5EF4-FFF2-40B4-BE49-F238E27FC236}">
                <a16:creationId xmlns:a16="http://schemas.microsoft.com/office/drawing/2014/main" id="{64BBC1AD-B902-4A79-871E-4788CDA2613D}"/>
              </a:ext>
            </a:extLst>
          </p:cNvPr>
          <p:cNvSpPr/>
          <p:nvPr/>
        </p:nvSpPr>
        <p:spPr>
          <a:xfrm>
            <a:off x="4201729" y="4602248"/>
            <a:ext cx="3462692" cy="9454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"/>
                </a:moveTo>
                <a:lnTo>
                  <a:pt x="0" y="11298"/>
                </a:lnTo>
                <a:lnTo>
                  <a:pt x="0" y="13830"/>
                </a:lnTo>
                <a:lnTo>
                  <a:pt x="0" y="18461"/>
                </a:lnTo>
                <a:lnTo>
                  <a:pt x="2475" y="18461"/>
                </a:lnTo>
                <a:lnTo>
                  <a:pt x="3166" y="18461"/>
                </a:lnTo>
                <a:lnTo>
                  <a:pt x="4001" y="18461"/>
                </a:lnTo>
                <a:cubicBezTo>
                  <a:pt x="4137" y="18597"/>
                  <a:pt x="4949" y="19348"/>
                  <a:pt x="6063" y="20080"/>
                </a:cubicBezTo>
                <a:cubicBezTo>
                  <a:pt x="6063" y="20080"/>
                  <a:pt x="6066" y="20080"/>
                  <a:pt x="6066" y="20080"/>
                </a:cubicBezTo>
                <a:cubicBezTo>
                  <a:pt x="7229" y="20849"/>
                  <a:pt x="8721" y="21600"/>
                  <a:pt x="10123" y="21600"/>
                </a:cubicBezTo>
                <a:cubicBezTo>
                  <a:pt x="10854" y="21600"/>
                  <a:pt x="11506" y="21392"/>
                  <a:pt x="12064" y="20994"/>
                </a:cubicBezTo>
                <a:lnTo>
                  <a:pt x="15670" y="20994"/>
                </a:lnTo>
                <a:lnTo>
                  <a:pt x="16362" y="20994"/>
                </a:lnTo>
                <a:lnTo>
                  <a:pt x="19365" y="20994"/>
                </a:lnTo>
                <a:cubicBezTo>
                  <a:pt x="20254" y="20994"/>
                  <a:pt x="20978" y="18344"/>
                  <a:pt x="20978" y="15087"/>
                </a:cubicBezTo>
                <a:lnTo>
                  <a:pt x="20978" y="13830"/>
                </a:lnTo>
                <a:cubicBezTo>
                  <a:pt x="20978" y="13830"/>
                  <a:pt x="20973" y="12229"/>
                  <a:pt x="20822" y="11298"/>
                </a:cubicBezTo>
                <a:cubicBezTo>
                  <a:pt x="20728" y="10574"/>
                  <a:pt x="20595" y="9923"/>
                  <a:pt x="20427" y="9380"/>
                </a:cubicBezTo>
                <a:cubicBezTo>
                  <a:pt x="21106" y="8665"/>
                  <a:pt x="21600" y="6359"/>
                  <a:pt x="21600" y="3700"/>
                </a:cubicBezTo>
                <a:lnTo>
                  <a:pt x="21600" y="2433"/>
                </a:lnTo>
                <a:cubicBezTo>
                  <a:pt x="21600" y="1583"/>
                  <a:pt x="21548" y="760"/>
                  <a:pt x="21454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A6192E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/>
          </a:p>
        </p:txBody>
      </p:sp>
      <p:sp>
        <p:nvSpPr>
          <p:cNvPr id="36" name="Shape">
            <a:extLst>
              <a:ext uri="{FF2B5EF4-FFF2-40B4-BE49-F238E27FC236}">
                <a16:creationId xmlns:a16="http://schemas.microsoft.com/office/drawing/2014/main" id="{955B4625-F3D2-45D7-9A21-C0F67992F416}"/>
              </a:ext>
            </a:extLst>
          </p:cNvPr>
          <p:cNvSpPr/>
          <p:nvPr/>
        </p:nvSpPr>
        <p:spPr>
          <a:xfrm>
            <a:off x="5389480" y="1751647"/>
            <a:ext cx="1292441" cy="16078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32" h="21600" extrusionOk="0">
                <a:moveTo>
                  <a:pt x="17838" y="21595"/>
                </a:moveTo>
                <a:cubicBezTo>
                  <a:pt x="17444" y="20866"/>
                  <a:pt x="17394" y="19834"/>
                  <a:pt x="17619" y="18504"/>
                </a:cubicBezTo>
                <a:lnTo>
                  <a:pt x="17932" y="17015"/>
                </a:lnTo>
                <a:cubicBezTo>
                  <a:pt x="18358" y="15302"/>
                  <a:pt x="19046" y="13249"/>
                  <a:pt x="19829" y="10925"/>
                </a:cubicBezTo>
                <a:lnTo>
                  <a:pt x="19966" y="10515"/>
                </a:lnTo>
                <a:cubicBezTo>
                  <a:pt x="21600" y="5659"/>
                  <a:pt x="18521" y="2766"/>
                  <a:pt x="17125" y="1745"/>
                </a:cubicBezTo>
                <a:cubicBezTo>
                  <a:pt x="15648" y="670"/>
                  <a:pt x="13820" y="0"/>
                  <a:pt x="12355" y="0"/>
                </a:cubicBezTo>
                <a:cubicBezTo>
                  <a:pt x="11886" y="0"/>
                  <a:pt x="11473" y="69"/>
                  <a:pt x="11122" y="207"/>
                </a:cubicBezTo>
                <a:cubicBezTo>
                  <a:pt x="10421" y="479"/>
                  <a:pt x="10021" y="1032"/>
                  <a:pt x="10021" y="1713"/>
                </a:cubicBezTo>
                <a:cubicBezTo>
                  <a:pt x="10021" y="4920"/>
                  <a:pt x="10021" y="9313"/>
                  <a:pt x="4513" y="15457"/>
                </a:cubicBezTo>
                <a:cubicBezTo>
                  <a:pt x="4056" y="15973"/>
                  <a:pt x="3611" y="16494"/>
                  <a:pt x="3192" y="17020"/>
                </a:cubicBezTo>
                <a:lnTo>
                  <a:pt x="2059" y="18510"/>
                </a:lnTo>
                <a:cubicBezTo>
                  <a:pt x="1302" y="19552"/>
                  <a:pt x="620" y="20589"/>
                  <a:pt x="0" y="21600"/>
                </a:cubicBezTo>
                <a:lnTo>
                  <a:pt x="17838" y="21600"/>
                </a:lnTo>
                <a:close/>
              </a:path>
            </a:pathLst>
          </a:custGeom>
          <a:solidFill>
            <a:srgbClr val="76232F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 sz="2250">
              <a:solidFill>
                <a:srgbClr val="76232F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F1B90ABA-C50D-42C9-8998-5B4EDFA26CC2}"/>
              </a:ext>
            </a:extLst>
          </p:cNvPr>
          <p:cNvSpPr txBox="1"/>
          <p:nvPr/>
        </p:nvSpPr>
        <p:spPr>
          <a:xfrm>
            <a:off x="1588863" y="2369521"/>
            <a:ext cx="3543942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76232F"/>
                </a:solidFill>
              </a:rPr>
              <a:t>xxxxxxxxxxxxxxxxxx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C32D34-C7BF-193E-95F2-8AA1B802646C}"/>
              </a:ext>
            </a:extLst>
          </p:cNvPr>
          <p:cNvSpPr txBox="1"/>
          <p:nvPr/>
        </p:nvSpPr>
        <p:spPr>
          <a:xfrm>
            <a:off x="1859194" y="3739915"/>
            <a:ext cx="2007344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C6007E"/>
                </a:solidFill>
              </a:rPr>
              <a:t>xxxxxxxxxxxxxxxx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A881FC-0C1A-E94F-BE40-1BA6579AF26F}"/>
              </a:ext>
            </a:extLst>
          </p:cNvPr>
          <p:cNvSpPr txBox="1"/>
          <p:nvPr/>
        </p:nvSpPr>
        <p:spPr>
          <a:xfrm>
            <a:off x="1652668" y="4874920"/>
            <a:ext cx="2007344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r"/>
            <a:r>
              <a:rPr lang="en-US" sz="2000" b="1" noProof="1">
                <a:solidFill>
                  <a:srgbClr val="A6192E"/>
                </a:solidFill>
              </a:rPr>
              <a:t>xxxxxxxxxxxx</a:t>
            </a:r>
          </a:p>
        </p:txBody>
      </p:sp>
    </p:spTree>
    <p:extLst>
      <p:ext uri="{BB962C8B-B14F-4D97-AF65-F5344CB8AC3E}">
        <p14:creationId xmlns:p14="http://schemas.microsoft.com/office/powerpoint/2010/main" val="1698815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103">
            <a:extLst>
              <a:ext uri="{FF2B5EF4-FFF2-40B4-BE49-F238E27FC236}">
                <a16:creationId xmlns:a16="http://schemas.microsoft.com/office/drawing/2014/main" id="{FA7C36AA-3B70-497C-85EB-022BBFFB691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27463" y="1206500"/>
            <a:ext cx="4535488" cy="4425950"/>
            <a:chOff x="2411" y="760"/>
            <a:chExt cx="2857" cy="2788"/>
          </a:xfrm>
        </p:grpSpPr>
        <p:sp>
          <p:nvSpPr>
            <p:cNvPr id="105" name="Freeform 5">
              <a:extLst>
                <a:ext uri="{FF2B5EF4-FFF2-40B4-BE49-F238E27FC236}">
                  <a16:creationId xmlns:a16="http://schemas.microsoft.com/office/drawing/2014/main" id="{93450AE8-35B7-4FA3-8C1E-E4CE94566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9" y="977"/>
              <a:ext cx="1223" cy="1126"/>
            </a:xfrm>
            <a:custGeom>
              <a:avLst/>
              <a:gdLst>
                <a:gd name="T0" fmla="*/ 4576 w 10189"/>
                <a:gd name="T1" fmla="*/ 0 h 9383"/>
                <a:gd name="T2" fmla="*/ 10189 w 10189"/>
                <a:gd name="T3" fmla="*/ 7111 h 9383"/>
                <a:gd name="T4" fmla="*/ 0 w 10189"/>
                <a:gd name="T5" fmla="*/ 9383 h 9383"/>
                <a:gd name="T6" fmla="*/ 4576 w 10189"/>
                <a:gd name="T7" fmla="*/ 0 h 9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89" h="9383">
                  <a:moveTo>
                    <a:pt x="4576" y="0"/>
                  </a:moveTo>
                  <a:cubicBezTo>
                    <a:pt x="7432" y="1393"/>
                    <a:pt x="9498" y="4010"/>
                    <a:pt x="10189" y="7111"/>
                  </a:cubicBezTo>
                  <a:lnTo>
                    <a:pt x="0" y="9383"/>
                  </a:lnTo>
                  <a:lnTo>
                    <a:pt x="4576" y="0"/>
                  </a:lnTo>
                  <a:close/>
                </a:path>
              </a:pathLst>
            </a:custGeom>
            <a:solidFill>
              <a:srgbClr val="80225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Freeform 6">
              <a:extLst>
                <a:ext uri="{FF2B5EF4-FFF2-40B4-BE49-F238E27FC236}">
                  <a16:creationId xmlns:a16="http://schemas.microsoft.com/office/drawing/2014/main" id="{2421AD5D-351D-4DDC-A7A3-2600129660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2" y="1936"/>
              <a:ext cx="1306" cy="1059"/>
            </a:xfrm>
            <a:custGeom>
              <a:avLst/>
              <a:gdLst>
                <a:gd name="T0" fmla="*/ 10189 w 10881"/>
                <a:gd name="T1" fmla="*/ 0 h 8822"/>
                <a:gd name="T2" fmla="*/ 8129 w 10881"/>
                <a:gd name="T3" fmla="*/ 8822 h 8822"/>
                <a:gd name="T4" fmla="*/ 0 w 10881"/>
                <a:gd name="T5" fmla="*/ 2272 h 8822"/>
                <a:gd name="T6" fmla="*/ 10189 w 10881"/>
                <a:gd name="T7" fmla="*/ 0 h 8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81" h="8822">
                  <a:moveTo>
                    <a:pt x="10189" y="0"/>
                  </a:moveTo>
                  <a:cubicBezTo>
                    <a:pt x="10881" y="3101"/>
                    <a:pt x="10123" y="6348"/>
                    <a:pt x="8129" y="8822"/>
                  </a:cubicBezTo>
                  <a:lnTo>
                    <a:pt x="0" y="2272"/>
                  </a:lnTo>
                  <a:lnTo>
                    <a:pt x="10189" y="0"/>
                  </a:lnTo>
                  <a:close/>
                </a:path>
              </a:pathLst>
            </a:custGeom>
            <a:solidFill>
              <a:srgbClr val="6D216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7">
              <a:extLst>
                <a:ext uri="{FF2B5EF4-FFF2-40B4-BE49-F238E27FC236}">
                  <a16:creationId xmlns:a16="http://schemas.microsoft.com/office/drawing/2014/main" id="{8DFCB2BB-4704-4CDD-943F-052ACA7ECA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8" y="2294"/>
              <a:ext cx="982" cy="1254"/>
            </a:xfrm>
            <a:custGeom>
              <a:avLst/>
              <a:gdLst>
                <a:gd name="T0" fmla="*/ 8181 w 8181"/>
                <a:gd name="T1" fmla="*/ 6549 h 10455"/>
                <a:gd name="T2" fmla="*/ 0 w 8181"/>
                <a:gd name="T3" fmla="*/ 10439 h 10455"/>
                <a:gd name="T4" fmla="*/ 52 w 8181"/>
                <a:gd name="T5" fmla="*/ 0 h 10455"/>
                <a:gd name="T6" fmla="*/ 8181 w 8181"/>
                <a:gd name="T7" fmla="*/ 6549 h 10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81" h="10455">
                  <a:moveTo>
                    <a:pt x="8181" y="6549"/>
                  </a:moveTo>
                  <a:cubicBezTo>
                    <a:pt x="6188" y="9023"/>
                    <a:pt x="3177" y="10455"/>
                    <a:pt x="0" y="10439"/>
                  </a:cubicBezTo>
                  <a:lnTo>
                    <a:pt x="52" y="0"/>
                  </a:lnTo>
                  <a:lnTo>
                    <a:pt x="8181" y="6549"/>
                  </a:lnTo>
                  <a:close/>
                </a:path>
              </a:pathLst>
            </a:custGeom>
            <a:solidFill>
              <a:srgbClr val="D600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Freeform 8">
              <a:extLst>
                <a:ext uri="{FF2B5EF4-FFF2-40B4-BE49-F238E27FC236}">
                  <a16:creationId xmlns:a16="http://schemas.microsoft.com/office/drawing/2014/main" id="{131A7E90-093C-435C-A1BA-F58DF0E032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293"/>
              <a:ext cx="983" cy="1253"/>
            </a:xfrm>
            <a:custGeom>
              <a:avLst/>
              <a:gdLst>
                <a:gd name="T0" fmla="*/ 8142 w 8194"/>
                <a:gd name="T1" fmla="*/ 10439 h 10439"/>
                <a:gd name="T2" fmla="*/ 0 w 8194"/>
                <a:gd name="T3" fmla="*/ 6468 h 10439"/>
                <a:gd name="T4" fmla="*/ 8194 w 8194"/>
                <a:gd name="T5" fmla="*/ 0 h 10439"/>
                <a:gd name="T6" fmla="*/ 8142 w 8194"/>
                <a:gd name="T7" fmla="*/ 10439 h 10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94" h="10439">
                  <a:moveTo>
                    <a:pt x="8142" y="10439"/>
                  </a:moveTo>
                  <a:cubicBezTo>
                    <a:pt x="4965" y="10424"/>
                    <a:pt x="1968" y="8962"/>
                    <a:pt x="0" y="6468"/>
                  </a:cubicBezTo>
                  <a:lnTo>
                    <a:pt x="8194" y="0"/>
                  </a:lnTo>
                  <a:lnTo>
                    <a:pt x="8142" y="10439"/>
                  </a:lnTo>
                  <a:close/>
                </a:path>
              </a:pathLst>
            </a:custGeom>
            <a:solidFill>
              <a:srgbClr val="76232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9">
              <a:extLst>
                <a:ext uri="{FF2B5EF4-FFF2-40B4-BE49-F238E27FC236}">
                  <a16:creationId xmlns:a16="http://schemas.microsoft.com/office/drawing/2014/main" id="{A38094DB-1078-4137-BE85-E429DA78BC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1" y="1923"/>
              <a:ext cx="1307" cy="1061"/>
            </a:xfrm>
            <a:custGeom>
              <a:avLst/>
              <a:gdLst>
                <a:gd name="T0" fmla="*/ 2694 w 10889"/>
                <a:gd name="T1" fmla="*/ 8842 h 8842"/>
                <a:gd name="T2" fmla="*/ 723 w 10889"/>
                <a:gd name="T3" fmla="*/ 0 h 8842"/>
                <a:gd name="T4" fmla="*/ 10889 w 10889"/>
                <a:gd name="T5" fmla="*/ 2374 h 8842"/>
                <a:gd name="T6" fmla="*/ 2694 w 10889"/>
                <a:gd name="T7" fmla="*/ 8842 h 8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89" h="8842">
                  <a:moveTo>
                    <a:pt x="2694" y="8842"/>
                  </a:moveTo>
                  <a:cubicBezTo>
                    <a:pt x="726" y="6348"/>
                    <a:pt x="0" y="3094"/>
                    <a:pt x="723" y="0"/>
                  </a:cubicBezTo>
                  <a:lnTo>
                    <a:pt x="10889" y="2374"/>
                  </a:lnTo>
                  <a:lnTo>
                    <a:pt x="2694" y="8842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0">
              <a:extLst>
                <a:ext uri="{FF2B5EF4-FFF2-40B4-BE49-F238E27FC236}">
                  <a16:creationId xmlns:a16="http://schemas.microsoft.com/office/drawing/2014/main" id="{C1199B2D-6840-428D-8D26-D61CFF18D8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3" y="970"/>
              <a:ext cx="1220" cy="1132"/>
            </a:xfrm>
            <a:custGeom>
              <a:avLst/>
              <a:gdLst>
                <a:gd name="T0" fmla="*/ 0 w 10166"/>
                <a:gd name="T1" fmla="*/ 7054 h 9428"/>
                <a:gd name="T2" fmla="*/ 5683 w 10166"/>
                <a:gd name="T3" fmla="*/ 0 h 9428"/>
                <a:gd name="T4" fmla="*/ 10166 w 10166"/>
                <a:gd name="T5" fmla="*/ 9428 h 9428"/>
                <a:gd name="T6" fmla="*/ 0 w 10166"/>
                <a:gd name="T7" fmla="*/ 7054 h 9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66" h="9428">
                  <a:moveTo>
                    <a:pt x="0" y="7054"/>
                  </a:moveTo>
                  <a:cubicBezTo>
                    <a:pt x="722" y="3960"/>
                    <a:pt x="2814" y="1364"/>
                    <a:pt x="5683" y="0"/>
                  </a:cubicBezTo>
                  <a:lnTo>
                    <a:pt x="10166" y="9428"/>
                  </a:lnTo>
                  <a:lnTo>
                    <a:pt x="0" y="7054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1">
              <a:extLst>
                <a:ext uri="{FF2B5EF4-FFF2-40B4-BE49-F238E27FC236}">
                  <a16:creationId xmlns:a16="http://schemas.microsoft.com/office/drawing/2014/main" id="{63D83E4A-7C07-4CFD-B69F-F66D1ADF4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3" y="760"/>
              <a:ext cx="1087" cy="1295"/>
            </a:xfrm>
            <a:custGeom>
              <a:avLst/>
              <a:gdLst>
                <a:gd name="T0" fmla="*/ 0 w 9059"/>
                <a:gd name="T1" fmla="*/ 1364 h 10792"/>
                <a:gd name="T2" fmla="*/ 9059 w 9059"/>
                <a:gd name="T3" fmla="*/ 1409 h 10792"/>
                <a:gd name="T4" fmla="*/ 4483 w 9059"/>
                <a:gd name="T5" fmla="*/ 10792 h 10792"/>
                <a:gd name="T6" fmla="*/ 0 w 9059"/>
                <a:gd name="T7" fmla="*/ 1364 h 10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59" h="10792">
                  <a:moveTo>
                    <a:pt x="0" y="1364"/>
                  </a:moveTo>
                  <a:cubicBezTo>
                    <a:pt x="2869" y="0"/>
                    <a:pt x="6204" y="16"/>
                    <a:pt x="9059" y="1409"/>
                  </a:cubicBezTo>
                  <a:lnTo>
                    <a:pt x="4483" y="10792"/>
                  </a:lnTo>
                  <a:lnTo>
                    <a:pt x="0" y="1364"/>
                  </a:lnTo>
                  <a:close/>
                </a:path>
              </a:pathLst>
            </a:custGeom>
            <a:solidFill>
              <a:srgbClr val="B4007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F66D7CE-9B9B-4F96-9A66-8D4292516AA5}"/>
              </a:ext>
            </a:extLst>
          </p:cNvPr>
          <p:cNvSpPr/>
          <p:nvPr/>
        </p:nvSpPr>
        <p:spPr>
          <a:xfrm>
            <a:off x="4172606" y="1584556"/>
            <a:ext cx="3846787" cy="3794374"/>
          </a:xfrm>
          <a:custGeom>
            <a:avLst/>
            <a:gdLst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620210 w 3846787"/>
              <a:gd name="connsiteY7" fmla="*/ 223141 h 3794374"/>
              <a:gd name="connsiteX8" fmla="*/ 2786585 w 3846787"/>
              <a:gd name="connsiteY8" fmla="*/ 303129 h 3794374"/>
              <a:gd name="connsiteX9" fmla="*/ 2846266 w 3846787"/>
              <a:gd name="connsiteY9" fmla="*/ 179179 h 3794374"/>
              <a:gd name="connsiteX10" fmla="*/ 3117144 w 3846787"/>
              <a:gd name="connsiteY10" fmla="*/ 358182 h 3794374"/>
              <a:gd name="connsiteX11" fmla="*/ 2909667 w 3846787"/>
              <a:gd name="connsiteY11" fmla="*/ 801737 h 3794374"/>
              <a:gd name="connsiteX12" fmla="*/ 2778591 w 3846787"/>
              <a:gd name="connsiteY12" fmla="*/ 1083505 h 3794374"/>
              <a:gd name="connsiteX13" fmla="*/ 2914119 w 3846787"/>
              <a:gd name="connsiteY13" fmla="*/ 1251617 h 3794374"/>
              <a:gd name="connsiteX14" fmla="*/ 3217766 w 3846787"/>
              <a:gd name="connsiteY14" fmla="*/ 1183985 h 3794374"/>
              <a:gd name="connsiteX15" fmla="*/ 3680805 w 3846787"/>
              <a:gd name="connsiteY15" fmla="*/ 1079113 h 3794374"/>
              <a:gd name="connsiteX16" fmla="*/ 3781249 w 3846787"/>
              <a:gd name="connsiteY16" fmla="*/ 1360881 h 3794374"/>
              <a:gd name="connsiteX17" fmla="*/ 3614573 w 3846787"/>
              <a:gd name="connsiteY17" fmla="*/ 1398976 h 3794374"/>
              <a:gd name="connsiteX18" fmla="*/ 3667246 w 3846787"/>
              <a:gd name="connsiteY18" fmla="*/ 1574553 h 3794374"/>
              <a:gd name="connsiteX19" fmla="*/ 3818470 w 3846787"/>
              <a:gd name="connsiteY19" fmla="*/ 1540059 h 3794374"/>
              <a:gd name="connsiteX20" fmla="*/ 3846787 w 3846787"/>
              <a:gd name="connsiteY20" fmla="*/ 1823935 h 3794374"/>
              <a:gd name="connsiteX21" fmla="*/ 3370569 w 3846787"/>
              <a:gd name="connsiteY21" fmla="*/ 1939698 h 3794374"/>
              <a:gd name="connsiteX22" fmla="*/ 3069059 w 3846787"/>
              <a:gd name="connsiteY22" fmla="*/ 2014005 h 3794374"/>
              <a:gd name="connsiteX23" fmla="*/ 3023290 w 3846787"/>
              <a:gd name="connsiteY23" fmla="*/ 2223749 h 3794374"/>
              <a:gd name="connsiteX24" fmla="*/ 3265673 w 3846787"/>
              <a:gd name="connsiteY24" fmla="*/ 2418211 h 3794374"/>
              <a:gd name="connsiteX25" fmla="*/ 3650174 w 3846787"/>
              <a:gd name="connsiteY25" fmla="*/ 2724044 h 3794374"/>
              <a:gd name="connsiteX26" fmla="*/ 3479740 w 3846787"/>
              <a:gd name="connsiteY26" fmla="*/ 3003528 h 3794374"/>
              <a:gd name="connsiteX27" fmla="*/ 3343024 w 3846787"/>
              <a:gd name="connsiteY27" fmla="*/ 2894403 h 3794374"/>
              <a:gd name="connsiteX28" fmla="*/ 3228488 w 3846787"/>
              <a:gd name="connsiteY28" fmla="*/ 3036328 h 3794374"/>
              <a:gd name="connsiteX29" fmla="*/ 3368432 w 3846787"/>
              <a:gd name="connsiteY29" fmla="*/ 3147750 h 3794374"/>
              <a:gd name="connsiteX30" fmla="*/ 3143502 w 3846787"/>
              <a:gd name="connsiteY30" fmla="*/ 3363994 h 3794374"/>
              <a:gd name="connsiteX31" fmla="*/ 2752412 w 3846787"/>
              <a:gd name="connsiteY31" fmla="*/ 3060444 h 3794374"/>
              <a:gd name="connsiteX32" fmla="*/ 2507713 w 3846787"/>
              <a:gd name="connsiteY32" fmla="*/ 2868090 h 3794374"/>
              <a:gd name="connsiteX33" fmla="*/ 2313415 w 3846787"/>
              <a:gd name="connsiteY33" fmla="*/ 2962071 h 3794374"/>
              <a:gd name="connsiteX34" fmla="*/ 2311100 w 3846787"/>
              <a:gd name="connsiteY34" fmla="*/ 3272296 h 3794374"/>
              <a:gd name="connsiteX35" fmla="*/ 2308963 w 3846787"/>
              <a:gd name="connsiteY35" fmla="*/ 3757309 h 3794374"/>
              <a:gd name="connsiteX36" fmla="*/ 2016180 w 3846787"/>
              <a:gd name="connsiteY36" fmla="*/ 3794374 h 3794374"/>
              <a:gd name="connsiteX37" fmla="*/ 2016180 w 3846787"/>
              <a:gd name="connsiteY37" fmla="*/ 3647492 h 3794374"/>
              <a:gd name="connsiteX38" fmla="*/ 1832745 w 3846787"/>
              <a:gd name="connsiteY38" fmla="*/ 3657682 h 3794374"/>
              <a:gd name="connsiteX39" fmla="*/ 1832745 w 3846787"/>
              <a:gd name="connsiteY39" fmla="*/ 3794374 h 3794374"/>
              <a:gd name="connsiteX40" fmla="*/ 1537825 w 3846787"/>
              <a:gd name="connsiteY40" fmla="*/ 3757309 h 3794374"/>
              <a:gd name="connsiteX41" fmla="*/ 1535687 w 3846787"/>
              <a:gd name="connsiteY41" fmla="*/ 3272296 h 3794374"/>
              <a:gd name="connsiteX42" fmla="*/ 1533550 w 3846787"/>
              <a:gd name="connsiteY42" fmla="*/ 2962071 h 3794374"/>
              <a:gd name="connsiteX43" fmla="*/ 1339074 w 3846787"/>
              <a:gd name="connsiteY43" fmla="*/ 2868090 h 3794374"/>
              <a:gd name="connsiteX44" fmla="*/ 1094375 w 3846787"/>
              <a:gd name="connsiteY44" fmla="*/ 3060444 h 3794374"/>
              <a:gd name="connsiteX45" fmla="*/ 705601 w 3846787"/>
              <a:gd name="connsiteY45" fmla="*/ 3363994 h 3794374"/>
              <a:gd name="connsiteX46" fmla="*/ 482808 w 3846787"/>
              <a:gd name="connsiteY46" fmla="*/ 3150033 h 3794374"/>
              <a:gd name="connsiteX47" fmla="*/ 626532 w 3846787"/>
              <a:gd name="connsiteY47" fmla="*/ 3035574 h 3794374"/>
              <a:gd name="connsiteX48" fmla="*/ 505746 w 3846787"/>
              <a:gd name="connsiteY48" fmla="*/ 2895125 h 3794374"/>
              <a:gd name="connsiteX49" fmla="*/ 367048 w 3846787"/>
              <a:gd name="connsiteY49" fmla="*/ 3005812 h 3794374"/>
              <a:gd name="connsiteX50" fmla="*/ 196614 w 3846787"/>
              <a:gd name="connsiteY50" fmla="*/ 2724044 h 3794374"/>
              <a:gd name="connsiteX51" fmla="*/ 578799 w 3846787"/>
              <a:gd name="connsiteY51" fmla="*/ 2418211 h 3794374"/>
              <a:gd name="connsiteX52" fmla="*/ 821360 w 3846787"/>
              <a:gd name="connsiteY52" fmla="*/ 2223749 h 3794374"/>
              <a:gd name="connsiteX53" fmla="*/ 775413 w 3846787"/>
              <a:gd name="connsiteY53" fmla="*/ 2014005 h 3794374"/>
              <a:gd name="connsiteX54" fmla="*/ 474081 w 3846787"/>
              <a:gd name="connsiteY54" fmla="*/ 1939698 h 3794374"/>
              <a:gd name="connsiteX55" fmla="*/ 0 w 3846787"/>
              <a:gd name="connsiteY55" fmla="*/ 1823935 h 3794374"/>
              <a:gd name="connsiteX56" fmla="*/ 28317 w 3846787"/>
              <a:gd name="connsiteY56" fmla="*/ 1540059 h 3794374"/>
              <a:gd name="connsiteX57" fmla="*/ 171883 w 3846787"/>
              <a:gd name="connsiteY57" fmla="*/ 1572806 h 3794374"/>
              <a:gd name="connsiteX58" fmla="*/ 219669 w 3846787"/>
              <a:gd name="connsiteY58" fmla="*/ 1398386 h 3794374"/>
              <a:gd name="connsiteX59" fmla="*/ 65538 w 3846787"/>
              <a:gd name="connsiteY59" fmla="*/ 1363164 h 3794374"/>
              <a:gd name="connsiteX60" fmla="*/ 165982 w 3846787"/>
              <a:gd name="connsiteY60" fmla="*/ 1081221 h 3794374"/>
              <a:gd name="connsiteX61" fmla="*/ 629199 w 3846787"/>
              <a:gd name="connsiteY61" fmla="*/ 1186093 h 3794374"/>
              <a:gd name="connsiteX62" fmla="*/ 932846 w 3846787"/>
              <a:gd name="connsiteY62" fmla="*/ 1253900 h 3794374"/>
              <a:gd name="connsiteX63" fmla="*/ 1068196 w 3846787"/>
              <a:gd name="connsiteY63" fmla="*/ 1085613 h 3794374"/>
              <a:gd name="connsiteX64" fmla="*/ 937120 w 3846787"/>
              <a:gd name="connsiteY64" fmla="*/ 803845 h 3794374"/>
              <a:gd name="connsiteX65" fmla="*/ 729643 w 3846787"/>
              <a:gd name="connsiteY65" fmla="*/ 360466 h 3794374"/>
              <a:gd name="connsiteX66" fmla="*/ 1002658 w 3846787"/>
              <a:gd name="connsiteY66" fmla="*/ 179179 h 3794374"/>
              <a:gd name="connsiteX67" fmla="*/ 1066372 w 3846787"/>
              <a:gd name="connsiteY67" fmla="*/ 311505 h 3794374"/>
              <a:gd name="connsiteX68" fmla="*/ 1230924 w 3846787"/>
              <a:gd name="connsiteY68" fmla="*/ 232167 h 3794374"/>
              <a:gd name="connsiteX69" fmla="*/ 1166503 w 3846787"/>
              <a:gd name="connsiteY69" fmla="*/ 98373 h 3794374"/>
              <a:gd name="connsiteX70" fmla="*/ 1461423 w 3846787"/>
              <a:gd name="connsiteY70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620210 w 3846787"/>
              <a:gd name="connsiteY7" fmla="*/ 223141 h 3794374"/>
              <a:gd name="connsiteX8" fmla="*/ 2786585 w 3846787"/>
              <a:gd name="connsiteY8" fmla="*/ 303129 h 3794374"/>
              <a:gd name="connsiteX9" fmla="*/ 2846266 w 3846787"/>
              <a:gd name="connsiteY9" fmla="*/ 179179 h 3794374"/>
              <a:gd name="connsiteX10" fmla="*/ 3117144 w 3846787"/>
              <a:gd name="connsiteY10" fmla="*/ 358182 h 3794374"/>
              <a:gd name="connsiteX11" fmla="*/ 2909667 w 3846787"/>
              <a:gd name="connsiteY11" fmla="*/ 801737 h 3794374"/>
              <a:gd name="connsiteX12" fmla="*/ 2778591 w 3846787"/>
              <a:gd name="connsiteY12" fmla="*/ 1083505 h 3794374"/>
              <a:gd name="connsiteX13" fmla="*/ 2914119 w 3846787"/>
              <a:gd name="connsiteY13" fmla="*/ 1251617 h 3794374"/>
              <a:gd name="connsiteX14" fmla="*/ 3217766 w 3846787"/>
              <a:gd name="connsiteY14" fmla="*/ 1183985 h 3794374"/>
              <a:gd name="connsiteX15" fmla="*/ 3680805 w 3846787"/>
              <a:gd name="connsiteY15" fmla="*/ 1079113 h 3794374"/>
              <a:gd name="connsiteX16" fmla="*/ 3781249 w 3846787"/>
              <a:gd name="connsiteY16" fmla="*/ 1360881 h 3794374"/>
              <a:gd name="connsiteX17" fmla="*/ 3614573 w 3846787"/>
              <a:gd name="connsiteY17" fmla="*/ 1398976 h 3794374"/>
              <a:gd name="connsiteX18" fmla="*/ 3667246 w 3846787"/>
              <a:gd name="connsiteY18" fmla="*/ 1574553 h 3794374"/>
              <a:gd name="connsiteX19" fmla="*/ 3818470 w 3846787"/>
              <a:gd name="connsiteY19" fmla="*/ 1540059 h 3794374"/>
              <a:gd name="connsiteX20" fmla="*/ 3846787 w 3846787"/>
              <a:gd name="connsiteY20" fmla="*/ 1823935 h 3794374"/>
              <a:gd name="connsiteX21" fmla="*/ 3370569 w 3846787"/>
              <a:gd name="connsiteY21" fmla="*/ 1939698 h 3794374"/>
              <a:gd name="connsiteX22" fmla="*/ 3069059 w 3846787"/>
              <a:gd name="connsiteY22" fmla="*/ 2014005 h 3794374"/>
              <a:gd name="connsiteX23" fmla="*/ 3023290 w 3846787"/>
              <a:gd name="connsiteY23" fmla="*/ 2223749 h 3794374"/>
              <a:gd name="connsiteX24" fmla="*/ 3265673 w 3846787"/>
              <a:gd name="connsiteY24" fmla="*/ 2418211 h 3794374"/>
              <a:gd name="connsiteX25" fmla="*/ 3650174 w 3846787"/>
              <a:gd name="connsiteY25" fmla="*/ 2724044 h 3794374"/>
              <a:gd name="connsiteX26" fmla="*/ 3479740 w 3846787"/>
              <a:gd name="connsiteY26" fmla="*/ 3003528 h 3794374"/>
              <a:gd name="connsiteX27" fmla="*/ 3343024 w 3846787"/>
              <a:gd name="connsiteY27" fmla="*/ 2894403 h 3794374"/>
              <a:gd name="connsiteX28" fmla="*/ 3228488 w 3846787"/>
              <a:gd name="connsiteY28" fmla="*/ 3036328 h 3794374"/>
              <a:gd name="connsiteX29" fmla="*/ 3368432 w 3846787"/>
              <a:gd name="connsiteY29" fmla="*/ 3147750 h 3794374"/>
              <a:gd name="connsiteX30" fmla="*/ 3143502 w 3846787"/>
              <a:gd name="connsiteY30" fmla="*/ 3363994 h 3794374"/>
              <a:gd name="connsiteX31" fmla="*/ 2752412 w 3846787"/>
              <a:gd name="connsiteY31" fmla="*/ 3060444 h 3794374"/>
              <a:gd name="connsiteX32" fmla="*/ 2507713 w 3846787"/>
              <a:gd name="connsiteY32" fmla="*/ 2868090 h 3794374"/>
              <a:gd name="connsiteX33" fmla="*/ 2313415 w 3846787"/>
              <a:gd name="connsiteY33" fmla="*/ 2962071 h 3794374"/>
              <a:gd name="connsiteX34" fmla="*/ 2311100 w 3846787"/>
              <a:gd name="connsiteY34" fmla="*/ 3272296 h 3794374"/>
              <a:gd name="connsiteX35" fmla="*/ 2308963 w 3846787"/>
              <a:gd name="connsiteY35" fmla="*/ 3757309 h 3794374"/>
              <a:gd name="connsiteX36" fmla="*/ 2016180 w 3846787"/>
              <a:gd name="connsiteY36" fmla="*/ 3794374 h 3794374"/>
              <a:gd name="connsiteX37" fmla="*/ 2016180 w 3846787"/>
              <a:gd name="connsiteY37" fmla="*/ 3647492 h 3794374"/>
              <a:gd name="connsiteX38" fmla="*/ 1832745 w 3846787"/>
              <a:gd name="connsiteY38" fmla="*/ 3657682 h 3794374"/>
              <a:gd name="connsiteX39" fmla="*/ 1832745 w 3846787"/>
              <a:gd name="connsiteY39" fmla="*/ 3794374 h 3794374"/>
              <a:gd name="connsiteX40" fmla="*/ 1537825 w 3846787"/>
              <a:gd name="connsiteY40" fmla="*/ 3757309 h 3794374"/>
              <a:gd name="connsiteX41" fmla="*/ 1535687 w 3846787"/>
              <a:gd name="connsiteY41" fmla="*/ 3272296 h 3794374"/>
              <a:gd name="connsiteX42" fmla="*/ 1533550 w 3846787"/>
              <a:gd name="connsiteY42" fmla="*/ 2962071 h 3794374"/>
              <a:gd name="connsiteX43" fmla="*/ 1339074 w 3846787"/>
              <a:gd name="connsiteY43" fmla="*/ 2868090 h 3794374"/>
              <a:gd name="connsiteX44" fmla="*/ 1094375 w 3846787"/>
              <a:gd name="connsiteY44" fmla="*/ 3060444 h 3794374"/>
              <a:gd name="connsiteX45" fmla="*/ 705601 w 3846787"/>
              <a:gd name="connsiteY45" fmla="*/ 3363994 h 3794374"/>
              <a:gd name="connsiteX46" fmla="*/ 482808 w 3846787"/>
              <a:gd name="connsiteY46" fmla="*/ 3150033 h 3794374"/>
              <a:gd name="connsiteX47" fmla="*/ 626532 w 3846787"/>
              <a:gd name="connsiteY47" fmla="*/ 3035574 h 3794374"/>
              <a:gd name="connsiteX48" fmla="*/ 505746 w 3846787"/>
              <a:gd name="connsiteY48" fmla="*/ 2895125 h 3794374"/>
              <a:gd name="connsiteX49" fmla="*/ 367048 w 3846787"/>
              <a:gd name="connsiteY49" fmla="*/ 3005812 h 3794374"/>
              <a:gd name="connsiteX50" fmla="*/ 196614 w 3846787"/>
              <a:gd name="connsiteY50" fmla="*/ 2724044 h 3794374"/>
              <a:gd name="connsiteX51" fmla="*/ 578799 w 3846787"/>
              <a:gd name="connsiteY51" fmla="*/ 2418211 h 3794374"/>
              <a:gd name="connsiteX52" fmla="*/ 821360 w 3846787"/>
              <a:gd name="connsiteY52" fmla="*/ 2223749 h 3794374"/>
              <a:gd name="connsiteX53" fmla="*/ 775413 w 3846787"/>
              <a:gd name="connsiteY53" fmla="*/ 2014005 h 3794374"/>
              <a:gd name="connsiteX54" fmla="*/ 474081 w 3846787"/>
              <a:gd name="connsiteY54" fmla="*/ 1939698 h 3794374"/>
              <a:gd name="connsiteX55" fmla="*/ 0 w 3846787"/>
              <a:gd name="connsiteY55" fmla="*/ 1823935 h 3794374"/>
              <a:gd name="connsiteX56" fmla="*/ 28317 w 3846787"/>
              <a:gd name="connsiteY56" fmla="*/ 1540059 h 3794374"/>
              <a:gd name="connsiteX57" fmla="*/ 171883 w 3846787"/>
              <a:gd name="connsiteY57" fmla="*/ 1572806 h 3794374"/>
              <a:gd name="connsiteX58" fmla="*/ 219669 w 3846787"/>
              <a:gd name="connsiteY58" fmla="*/ 1398386 h 3794374"/>
              <a:gd name="connsiteX59" fmla="*/ 65538 w 3846787"/>
              <a:gd name="connsiteY59" fmla="*/ 1363164 h 3794374"/>
              <a:gd name="connsiteX60" fmla="*/ 165982 w 3846787"/>
              <a:gd name="connsiteY60" fmla="*/ 1081221 h 3794374"/>
              <a:gd name="connsiteX61" fmla="*/ 629199 w 3846787"/>
              <a:gd name="connsiteY61" fmla="*/ 1186093 h 3794374"/>
              <a:gd name="connsiteX62" fmla="*/ 932846 w 3846787"/>
              <a:gd name="connsiteY62" fmla="*/ 1253900 h 3794374"/>
              <a:gd name="connsiteX63" fmla="*/ 1068196 w 3846787"/>
              <a:gd name="connsiteY63" fmla="*/ 1085613 h 3794374"/>
              <a:gd name="connsiteX64" fmla="*/ 937120 w 3846787"/>
              <a:gd name="connsiteY64" fmla="*/ 803845 h 3794374"/>
              <a:gd name="connsiteX65" fmla="*/ 729643 w 3846787"/>
              <a:gd name="connsiteY65" fmla="*/ 360466 h 3794374"/>
              <a:gd name="connsiteX66" fmla="*/ 1002658 w 3846787"/>
              <a:gd name="connsiteY66" fmla="*/ 179179 h 3794374"/>
              <a:gd name="connsiteX67" fmla="*/ 1230924 w 3846787"/>
              <a:gd name="connsiteY67" fmla="*/ 232167 h 3794374"/>
              <a:gd name="connsiteX68" fmla="*/ 1166503 w 3846787"/>
              <a:gd name="connsiteY68" fmla="*/ 98373 h 3794374"/>
              <a:gd name="connsiteX69" fmla="*/ 1461423 w 3846787"/>
              <a:gd name="connsiteY69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620210 w 3846787"/>
              <a:gd name="connsiteY7" fmla="*/ 223141 h 3794374"/>
              <a:gd name="connsiteX8" fmla="*/ 2786585 w 3846787"/>
              <a:gd name="connsiteY8" fmla="*/ 303129 h 3794374"/>
              <a:gd name="connsiteX9" fmla="*/ 2846266 w 3846787"/>
              <a:gd name="connsiteY9" fmla="*/ 179179 h 3794374"/>
              <a:gd name="connsiteX10" fmla="*/ 3117144 w 3846787"/>
              <a:gd name="connsiteY10" fmla="*/ 358182 h 3794374"/>
              <a:gd name="connsiteX11" fmla="*/ 2909667 w 3846787"/>
              <a:gd name="connsiteY11" fmla="*/ 801737 h 3794374"/>
              <a:gd name="connsiteX12" fmla="*/ 2778591 w 3846787"/>
              <a:gd name="connsiteY12" fmla="*/ 1083505 h 3794374"/>
              <a:gd name="connsiteX13" fmla="*/ 2914119 w 3846787"/>
              <a:gd name="connsiteY13" fmla="*/ 1251617 h 3794374"/>
              <a:gd name="connsiteX14" fmla="*/ 3217766 w 3846787"/>
              <a:gd name="connsiteY14" fmla="*/ 1183985 h 3794374"/>
              <a:gd name="connsiteX15" fmla="*/ 3680805 w 3846787"/>
              <a:gd name="connsiteY15" fmla="*/ 1079113 h 3794374"/>
              <a:gd name="connsiteX16" fmla="*/ 3781249 w 3846787"/>
              <a:gd name="connsiteY16" fmla="*/ 1360881 h 3794374"/>
              <a:gd name="connsiteX17" fmla="*/ 3614573 w 3846787"/>
              <a:gd name="connsiteY17" fmla="*/ 1398976 h 3794374"/>
              <a:gd name="connsiteX18" fmla="*/ 3667246 w 3846787"/>
              <a:gd name="connsiteY18" fmla="*/ 1574553 h 3794374"/>
              <a:gd name="connsiteX19" fmla="*/ 3818470 w 3846787"/>
              <a:gd name="connsiteY19" fmla="*/ 1540059 h 3794374"/>
              <a:gd name="connsiteX20" fmla="*/ 3846787 w 3846787"/>
              <a:gd name="connsiteY20" fmla="*/ 1823935 h 3794374"/>
              <a:gd name="connsiteX21" fmla="*/ 3370569 w 3846787"/>
              <a:gd name="connsiteY21" fmla="*/ 1939698 h 3794374"/>
              <a:gd name="connsiteX22" fmla="*/ 3069059 w 3846787"/>
              <a:gd name="connsiteY22" fmla="*/ 2014005 h 3794374"/>
              <a:gd name="connsiteX23" fmla="*/ 3023290 w 3846787"/>
              <a:gd name="connsiteY23" fmla="*/ 2223749 h 3794374"/>
              <a:gd name="connsiteX24" fmla="*/ 3265673 w 3846787"/>
              <a:gd name="connsiteY24" fmla="*/ 2418211 h 3794374"/>
              <a:gd name="connsiteX25" fmla="*/ 3650174 w 3846787"/>
              <a:gd name="connsiteY25" fmla="*/ 2724044 h 3794374"/>
              <a:gd name="connsiteX26" fmla="*/ 3479740 w 3846787"/>
              <a:gd name="connsiteY26" fmla="*/ 3003528 h 3794374"/>
              <a:gd name="connsiteX27" fmla="*/ 3343024 w 3846787"/>
              <a:gd name="connsiteY27" fmla="*/ 2894403 h 3794374"/>
              <a:gd name="connsiteX28" fmla="*/ 3228488 w 3846787"/>
              <a:gd name="connsiteY28" fmla="*/ 3036328 h 3794374"/>
              <a:gd name="connsiteX29" fmla="*/ 3368432 w 3846787"/>
              <a:gd name="connsiteY29" fmla="*/ 3147750 h 3794374"/>
              <a:gd name="connsiteX30" fmla="*/ 3143502 w 3846787"/>
              <a:gd name="connsiteY30" fmla="*/ 3363994 h 3794374"/>
              <a:gd name="connsiteX31" fmla="*/ 2752412 w 3846787"/>
              <a:gd name="connsiteY31" fmla="*/ 3060444 h 3794374"/>
              <a:gd name="connsiteX32" fmla="*/ 2507713 w 3846787"/>
              <a:gd name="connsiteY32" fmla="*/ 2868090 h 3794374"/>
              <a:gd name="connsiteX33" fmla="*/ 2313415 w 3846787"/>
              <a:gd name="connsiteY33" fmla="*/ 2962071 h 3794374"/>
              <a:gd name="connsiteX34" fmla="*/ 2311100 w 3846787"/>
              <a:gd name="connsiteY34" fmla="*/ 3272296 h 3794374"/>
              <a:gd name="connsiteX35" fmla="*/ 2308963 w 3846787"/>
              <a:gd name="connsiteY35" fmla="*/ 3757309 h 3794374"/>
              <a:gd name="connsiteX36" fmla="*/ 2016180 w 3846787"/>
              <a:gd name="connsiteY36" fmla="*/ 3794374 h 3794374"/>
              <a:gd name="connsiteX37" fmla="*/ 2016180 w 3846787"/>
              <a:gd name="connsiteY37" fmla="*/ 3647492 h 3794374"/>
              <a:gd name="connsiteX38" fmla="*/ 1832745 w 3846787"/>
              <a:gd name="connsiteY38" fmla="*/ 3657682 h 3794374"/>
              <a:gd name="connsiteX39" fmla="*/ 1832745 w 3846787"/>
              <a:gd name="connsiteY39" fmla="*/ 3794374 h 3794374"/>
              <a:gd name="connsiteX40" fmla="*/ 1537825 w 3846787"/>
              <a:gd name="connsiteY40" fmla="*/ 3757309 h 3794374"/>
              <a:gd name="connsiteX41" fmla="*/ 1535687 w 3846787"/>
              <a:gd name="connsiteY41" fmla="*/ 3272296 h 3794374"/>
              <a:gd name="connsiteX42" fmla="*/ 1533550 w 3846787"/>
              <a:gd name="connsiteY42" fmla="*/ 2962071 h 3794374"/>
              <a:gd name="connsiteX43" fmla="*/ 1339074 w 3846787"/>
              <a:gd name="connsiteY43" fmla="*/ 2868090 h 3794374"/>
              <a:gd name="connsiteX44" fmla="*/ 1094375 w 3846787"/>
              <a:gd name="connsiteY44" fmla="*/ 3060444 h 3794374"/>
              <a:gd name="connsiteX45" fmla="*/ 705601 w 3846787"/>
              <a:gd name="connsiteY45" fmla="*/ 3363994 h 3794374"/>
              <a:gd name="connsiteX46" fmla="*/ 482808 w 3846787"/>
              <a:gd name="connsiteY46" fmla="*/ 3150033 h 3794374"/>
              <a:gd name="connsiteX47" fmla="*/ 626532 w 3846787"/>
              <a:gd name="connsiteY47" fmla="*/ 3035574 h 3794374"/>
              <a:gd name="connsiteX48" fmla="*/ 505746 w 3846787"/>
              <a:gd name="connsiteY48" fmla="*/ 2895125 h 3794374"/>
              <a:gd name="connsiteX49" fmla="*/ 367048 w 3846787"/>
              <a:gd name="connsiteY49" fmla="*/ 3005812 h 3794374"/>
              <a:gd name="connsiteX50" fmla="*/ 196614 w 3846787"/>
              <a:gd name="connsiteY50" fmla="*/ 2724044 h 3794374"/>
              <a:gd name="connsiteX51" fmla="*/ 578799 w 3846787"/>
              <a:gd name="connsiteY51" fmla="*/ 2418211 h 3794374"/>
              <a:gd name="connsiteX52" fmla="*/ 821360 w 3846787"/>
              <a:gd name="connsiteY52" fmla="*/ 2223749 h 3794374"/>
              <a:gd name="connsiteX53" fmla="*/ 775413 w 3846787"/>
              <a:gd name="connsiteY53" fmla="*/ 2014005 h 3794374"/>
              <a:gd name="connsiteX54" fmla="*/ 474081 w 3846787"/>
              <a:gd name="connsiteY54" fmla="*/ 1939698 h 3794374"/>
              <a:gd name="connsiteX55" fmla="*/ 0 w 3846787"/>
              <a:gd name="connsiteY55" fmla="*/ 1823935 h 3794374"/>
              <a:gd name="connsiteX56" fmla="*/ 28317 w 3846787"/>
              <a:gd name="connsiteY56" fmla="*/ 1540059 h 3794374"/>
              <a:gd name="connsiteX57" fmla="*/ 171883 w 3846787"/>
              <a:gd name="connsiteY57" fmla="*/ 1572806 h 3794374"/>
              <a:gd name="connsiteX58" fmla="*/ 219669 w 3846787"/>
              <a:gd name="connsiteY58" fmla="*/ 1398386 h 3794374"/>
              <a:gd name="connsiteX59" fmla="*/ 65538 w 3846787"/>
              <a:gd name="connsiteY59" fmla="*/ 1363164 h 3794374"/>
              <a:gd name="connsiteX60" fmla="*/ 165982 w 3846787"/>
              <a:gd name="connsiteY60" fmla="*/ 1081221 h 3794374"/>
              <a:gd name="connsiteX61" fmla="*/ 629199 w 3846787"/>
              <a:gd name="connsiteY61" fmla="*/ 1186093 h 3794374"/>
              <a:gd name="connsiteX62" fmla="*/ 932846 w 3846787"/>
              <a:gd name="connsiteY62" fmla="*/ 1253900 h 3794374"/>
              <a:gd name="connsiteX63" fmla="*/ 1068196 w 3846787"/>
              <a:gd name="connsiteY63" fmla="*/ 1085613 h 3794374"/>
              <a:gd name="connsiteX64" fmla="*/ 937120 w 3846787"/>
              <a:gd name="connsiteY64" fmla="*/ 803845 h 3794374"/>
              <a:gd name="connsiteX65" fmla="*/ 729643 w 3846787"/>
              <a:gd name="connsiteY65" fmla="*/ 360466 h 3794374"/>
              <a:gd name="connsiteX66" fmla="*/ 1002658 w 3846787"/>
              <a:gd name="connsiteY66" fmla="*/ 179179 h 3794374"/>
              <a:gd name="connsiteX67" fmla="*/ 1166503 w 3846787"/>
              <a:gd name="connsiteY67" fmla="*/ 98373 h 3794374"/>
              <a:gd name="connsiteX68" fmla="*/ 1461423 w 3846787"/>
              <a:gd name="connsiteY68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786585 w 3846787"/>
              <a:gd name="connsiteY7" fmla="*/ 303129 h 3794374"/>
              <a:gd name="connsiteX8" fmla="*/ 2846266 w 3846787"/>
              <a:gd name="connsiteY8" fmla="*/ 179179 h 3794374"/>
              <a:gd name="connsiteX9" fmla="*/ 3117144 w 3846787"/>
              <a:gd name="connsiteY9" fmla="*/ 358182 h 3794374"/>
              <a:gd name="connsiteX10" fmla="*/ 2909667 w 3846787"/>
              <a:gd name="connsiteY10" fmla="*/ 801737 h 3794374"/>
              <a:gd name="connsiteX11" fmla="*/ 2778591 w 3846787"/>
              <a:gd name="connsiteY11" fmla="*/ 1083505 h 3794374"/>
              <a:gd name="connsiteX12" fmla="*/ 2914119 w 3846787"/>
              <a:gd name="connsiteY12" fmla="*/ 1251617 h 3794374"/>
              <a:gd name="connsiteX13" fmla="*/ 3217766 w 3846787"/>
              <a:gd name="connsiteY13" fmla="*/ 1183985 h 3794374"/>
              <a:gd name="connsiteX14" fmla="*/ 3680805 w 3846787"/>
              <a:gd name="connsiteY14" fmla="*/ 1079113 h 3794374"/>
              <a:gd name="connsiteX15" fmla="*/ 3781249 w 3846787"/>
              <a:gd name="connsiteY15" fmla="*/ 1360881 h 3794374"/>
              <a:gd name="connsiteX16" fmla="*/ 3614573 w 3846787"/>
              <a:gd name="connsiteY16" fmla="*/ 1398976 h 3794374"/>
              <a:gd name="connsiteX17" fmla="*/ 3667246 w 3846787"/>
              <a:gd name="connsiteY17" fmla="*/ 1574553 h 3794374"/>
              <a:gd name="connsiteX18" fmla="*/ 3818470 w 3846787"/>
              <a:gd name="connsiteY18" fmla="*/ 1540059 h 3794374"/>
              <a:gd name="connsiteX19" fmla="*/ 3846787 w 3846787"/>
              <a:gd name="connsiteY19" fmla="*/ 1823935 h 3794374"/>
              <a:gd name="connsiteX20" fmla="*/ 3370569 w 3846787"/>
              <a:gd name="connsiteY20" fmla="*/ 1939698 h 3794374"/>
              <a:gd name="connsiteX21" fmla="*/ 3069059 w 3846787"/>
              <a:gd name="connsiteY21" fmla="*/ 2014005 h 3794374"/>
              <a:gd name="connsiteX22" fmla="*/ 3023290 w 3846787"/>
              <a:gd name="connsiteY22" fmla="*/ 2223749 h 3794374"/>
              <a:gd name="connsiteX23" fmla="*/ 3265673 w 3846787"/>
              <a:gd name="connsiteY23" fmla="*/ 2418211 h 3794374"/>
              <a:gd name="connsiteX24" fmla="*/ 3650174 w 3846787"/>
              <a:gd name="connsiteY24" fmla="*/ 2724044 h 3794374"/>
              <a:gd name="connsiteX25" fmla="*/ 3479740 w 3846787"/>
              <a:gd name="connsiteY25" fmla="*/ 3003528 h 3794374"/>
              <a:gd name="connsiteX26" fmla="*/ 3343024 w 3846787"/>
              <a:gd name="connsiteY26" fmla="*/ 2894403 h 3794374"/>
              <a:gd name="connsiteX27" fmla="*/ 3228488 w 3846787"/>
              <a:gd name="connsiteY27" fmla="*/ 3036328 h 3794374"/>
              <a:gd name="connsiteX28" fmla="*/ 3368432 w 3846787"/>
              <a:gd name="connsiteY28" fmla="*/ 3147750 h 3794374"/>
              <a:gd name="connsiteX29" fmla="*/ 3143502 w 3846787"/>
              <a:gd name="connsiteY29" fmla="*/ 3363994 h 3794374"/>
              <a:gd name="connsiteX30" fmla="*/ 2752412 w 3846787"/>
              <a:gd name="connsiteY30" fmla="*/ 3060444 h 3794374"/>
              <a:gd name="connsiteX31" fmla="*/ 2507713 w 3846787"/>
              <a:gd name="connsiteY31" fmla="*/ 2868090 h 3794374"/>
              <a:gd name="connsiteX32" fmla="*/ 2313415 w 3846787"/>
              <a:gd name="connsiteY32" fmla="*/ 2962071 h 3794374"/>
              <a:gd name="connsiteX33" fmla="*/ 2311100 w 3846787"/>
              <a:gd name="connsiteY33" fmla="*/ 3272296 h 3794374"/>
              <a:gd name="connsiteX34" fmla="*/ 2308963 w 3846787"/>
              <a:gd name="connsiteY34" fmla="*/ 3757309 h 3794374"/>
              <a:gd name="connsiteX35" fmla="*/ 2016180 w 3846787"/>
              <a:gd name="connsiteY35" fmla="*/ 3794374 h 3794374"/>
              <a:gd name="connsiteX36" fmla="*/ 2016180 w 3846787"/>
              <a:gd name="connsiteY36" fmla="*/ 3647492 h 3794374"/>
              <a:gd name="connsiteX37" fmla="*/ 1832745 w 3846787"/>
              <a:gd name="connsiteY37" fmla="*/ 3657682 h 3794374"/>
              <a:gd name="connsiteX38" fmla="*/ 1832745 w 3846787"/>
              <a:gd name="connsiteY38" fmla="*/ 3794374 h 3794374"/>
              <a:gd name="connsiteX39" fmla="*/ 1537825 w 3846787"/>
              <a:gd name="connsiteY39" fmla="*/ 3757309 h 3794374"/>
              <a:gd name="connsiteX40" fmla="*/ 1535687 w 3846787"/>
              <a:gd name="connsiteY40" fmla="*/ 3272296 h 3794374"/>
              <a:gd name="connsiteX41" fmla="*/ 1533550 w 3846787"/>
              <a:gd name="connsiteY41" fmla="*/ 2962071 h 3794374"/>
              <a:gd name="connsiteX42" fmla="*/ 1339074 w 3846787"/>
              <a:gd name="connsiteY42" fmla="*/ 2868090 h 3794374"/>
              <a:gd name="connsiteX43" fmla="*/ 1094375 w 3846787"/>
              <a:gd name="connsiteY43" fmla="*/ 3060444 h 3794374"/>
              <a:gd name="connsiteX44" fmla="*/ 705601 w 3846787"/>
              <a:gd name="connsiteY44" fmla="*/ 3363994 h 3794374"/>
              <a:gd name="connsiteX45" fmla="*/ 482808 w 3846787"/>
              <a:gd name="connsiteY45" fmla="*/ 3150033 h 3794374"/>
              <a:gd name="connsiteX46" fmla="*/ 626532 w 3846787"/>
              <a:gd name="connsiteY46" fmla="*/ 3035574 h 3794374"/>
              <a:gd name="connsiteX47" fmla="*/ 505746 w 3846787"/>
              <a:gd name="connsiteY47" fmla="*/ 2895125 h 3794374"/>
              <a:gd name="connsiteX48" fmla="*/ 367048 w 3846787"/>
              <a:gd name="connsiteY48" fmla="*/ 3005812 h 3794374"/>
              <a:gd name="connsiteX49" fmla="*/ 196614 w 3846787"/>
              <a:gd name="connsiteY49" fmla="*/ 2724044 h 3794374"/>
              <a:gd name="connsiteX50" fmla="*/ 578799 w 3846787"/>
              <a:gd name="connsiteY50" fmla="*/ 2418211 h 3794374"/>
              <a:gd name="connsiteX51" fmla="*/ 821360 w 3846787"/>
              <a:gd name="connsiteY51" fmla="*/ 2223749 h 3794374"/>
              <a:gd name="connsiteX52" fmla="*/ 775413 w 3846787"/>
              <a:gd name="connsiteY52" fmla="*/ 2014005 h 3794374"/>
              <a:gd name="connsiteX53" fmla="*/ 474081 w 3846787"/>
              <a:gd name="connsiteY53" fmla="*/ 1939698 h 3794374"/>
              <a:gd name="connsiteX54" fmla="*/ 0 w 3846787"/>
              <a:gd name="connsiteY54" fmla="*/ 1823935 h 3794374"/>
              <a:gd name="connsiteX55" fmla="*/ 28317 w 3846787"/>
              <a:gd name="connsiteY55" fmla="*/ 1540059 h 3794374"/>
              <a:gd name="connsiteX56" fmla="*/ 171883 w 3846787"/>
              <a:gd name="connsiteY56" fmla="*/ 1572806 h 3794374"/>
              <a:gd name="connsiteX57" fmla="*/ 219669 w 3846787"/>
              <a:gd name="connsiteY57" fmla="*/ 1398386 h 3794374"/>
              <a:gd name="connsiteX58" fmla="*/ 65538 w 3846787"/>
              <a:gd name="connsiteY58" fmla="*/ 1363164 h 3794374"/>
              <a:gd name="connsiteX59" fmla="*/ 165982 w 3846787"/>
              <a:gd name="connsiteY59" fmla="*/ 1081221 h 3794374"/>
              <a:gd name="connsiteX60" fmla="*/ 629199 w 3846787"/>
              <a:gd name="connsiteY60" fmla="*/ 1186093 h 3794374"/>
              <a:gd name="connsiteX61" fmla="*/ 932846 w 3846787"/>
              <a:gd name="connsiteY61" fmla="*/ 1253900 h 3794374"/>
              <a:gd name="connsiteX62" fmla="*/ 1068196 w 3846787"/>
              <a:gd name="connsiteY62" fmla="*/ 1085613 h 3794374"/>
              <a:gd name="connsiteX63" fmla="*/ 937120 w 3846787"/>
              <a:gd name="connsiteY63" fmla="*/ 803845 h 3794374"/>
              <a:gd name="connsiteX64" fmla="*/ 729643 w 3846787"/>
              <a:gd name="connsiteY64" fmla="*/ 360466 h 3794374"/>
              <a:gd name="connsiteX65" fmla="*/ 1002658 w 3846787"/>
              <a:gd name="connsiteY65" fmla="*/ 179179 h 3794374"/>
              <a:gd name="connsiteX66" fmla="*/ 1166503 w 3846787"/>
              <a:gd name="connsiteY66" fmla="*/ 98373 h 3794374"/>
              <a:gd name="connsiteX67" fmla="*/ 1461423 w 3846787"/>
              <a:gd name="connsiteY67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614573 w 3846787"/>
              <a:gd name="connsiteY15" fmla="*/ 1398976 h 3794374"/>
              <a:gd name="connsiteX16" fmla="*/ 3667246 w 3846787"/>
              <a:gd name="connsiteY16" fmla="*/ 1574553 h 3794374"/>
              <a:gd name="connsiteX17" fmla="*/ 3818470 w 3846787"/>
              <a:gd name="connsiteY17" fmla="*/ 1540059 h 3794374"/>
              <a:gd name="connsiteX18" fmla="*/ 3846787 w 3846787"/>
              <a:gd name="connsiteY18" fmla="*/ 1823935 h 3794374"/>
              <a:gd name="connsiteX19" fmla="*/ 3370569 w 3846787"/>
              <a:gd name="connsiteY19" fmla="*/ 1939698 h 3794374"/>
              <a:gd name="connsiteX20" fmla="*/ 3069059 w 3846787"/>
              <a:gd name="connsiteY20" fmla="*/ 2014005 h 3794374"/>
              <a:gd name="connsiteX21" fmla="*/ 3023290 w 3846787"/>
              <a:gd name="connsiteY21" fmla="*/ 2223749 h 3794374"/>
              <a:gd name="connsiteX22" fmla="*/ 3265673 w 3846787"/>
              <a:gd name="connsiteY22" fmla="*/ 2418211 h 3794374"/>
              <a:gd name="connsiteX23" fmla="*/ 3650174 w 3846787"/>
              <a:gd name="connsiteY23" fmla="*/ 2724044 h 3794374"/>
              <a:gd name="connsiteX24" fmla="*/ 3479740 w 3846787"/>
              <a:gd name="connsiteY24" fmla="*/ 3003528 h 3794374"/>
              <a:gd name="connsiteX25" fmla="*/ 3343024 w 3846787"/>
              <a:gd name="connsiteY25" fmla="*/ 2894403 h 3794374"/>
              <a:gd name="connsiteX26" fmla="*/ 3228488 w 3846787"/>
              <a:gd name="connsiteY26" fmla="*/ 3036328 h 3794374"/>
              <a:gd name="connsiteX27" fmla="*/ 3368432 w 3846787"/>
              <a:gd name="connsiteY27" fmla="*/ 3147750 h 3794374"/>
              <a:gd name="connsiteX28" fmla="*/ 3143502 w 3846787"/>
              <a:gd name="connsiteY28" fmla="*/ 3363994 h 3794374"/>
              <a:gd name="connsiteX29" fmla="*/ 2752412 w 3846787"/>
              <a:gd name="connsiteY29" fmla="*/ 3060444 h 3794374"/>
              <a:gd name="connsiteX30" fmla="*/ 2507713 w 3846787"/>
              <a:gd name="connsiteY30" fmla="*/ 2868090 h 3794374"/>
              <a:gd name="connsiteX31" fmla="*/ 2313415 w 3846787"/>
              <a:gd name="connsiteY31" fmla="*/ 2962071 h 3794374"/>
              <a:gd name="connsiteX32" fmla="*/ 2311100 w 3846787"/>
              <a:gd name="connsiteY32" fmla="*/ 3272296 h 3794374"/>
              <a:gd name="connsiteX33" fmla="*/ 2308963 w 3846787"/>
              <a:gd name="connsiteY33" fmla="*/ 3757309 h 3794374"/>
              <a:gd name="connsiteX34" fmla="*/ 2016180 w 3846787"/>
              <a:gd name="connsiteY34" fmla="*/ 3794374 h 3794374"/>
              <a:gd name="connsiteX35" fmla="*/ 2016180 w 3846787"/>
              <a:gd name="connsiteY35" fmla="*/ 3647492 h 3794374"/>
              <a:gd name="connsiteX36" fmla="*/ 1832745 w 3846787"/>
              <a:gd name="connsiteY36" fmla="*/ 3657682 h 3794374"/>
              <a:gd name="connsiteX37" fmla="*/ 1832745 w 3846787"/>
              <a:gd name="connsiteY37" fmla="*/ 3794374 h 3794374"/>
              <a:gd name="connsiteX38" fmla="*/ 1537825 w 3846787"/>
              <a:gd name="connsiteY38" fmla="*/ 3757309 h 3794374"/>
              <a:gd name="connsiteX39" fmla="*/ 1535687 w 3846787"/>
              <a:gd name="connsiteY39" fmla="*/ 3272296 h 3794374"/>
              <a:gd name="connsiteX40" fmla="*/ 1533550 w 3846787"/>
              <a:gd name="connsiteY40" fmla="*/ 2962071 h 3794374"/>
              <a:gd name="connsiteX41" fmla="*/ 1339074 w 3846787"/>
              <a:gd name="connsiteY41" fmla="*/ 2868090 h 3794374"/>
              <a:gd name="connsiteX42" fmla="*/ 1094375 w 3846787"/>
              <a:gd name="connsiteY42" fmla="*/ 3060444 h 3794374"/>
              <a:gd name="connsiteX43" fmla="*/ 705601 w 3846787"/>
              <a:gd name="connsiteY43" fmla="*/ 3363994 h 3794374"/>
              <a:gd name="connsiteX44" fmla="*/ 482808 w 3846787"/>
              <a:gd name="connsiteY44" fmla="*/ 3150033 h 3794374"/>
              <a:gd name="connsiteX45" fmla="*/ 626532 w 3846787"/>
              <a:gd name="connsiteY45" fmla="*/ 3035574 h 3794374"/>
              <a:gd name="connsiteX46" fmla="*/ 505746 w 3846787"/>
              <a:gd name="connsiteY46" fmla="*/ 2895125 h 3794374"/>
              <a:gd name="connsiteX47" fmla="*/ 367048 w 3846787"/>
              <a:gd name="connsiteY47" fmla="*/ 3005812 h 3794374"/>
              <a:gd name="connsiteX48" fmla="*/ 196614 w 3846787"/>
              <a:gd name="connsiteY48" fmla="*/ 2724044 h 3794374"/>
              <a:gd name="connsiteX49" fmla="*/ 578799 w 3846787"/>
              <a:gd name="connsiteY49" fmla="*/ 2418211 h 3794374"/>
              <a:gd name="connsiteX50" fmla="*/ 821360 w 3846787"/>
              <a:gd name="connsiteY50" fmla="*/ 2223749 h 3794374"/>
              <a:gd name="connsiteX51" fmla="*/ 775413 w 3846787"/>
              <a:gd name="connsiteY51" fmla="*/ 2014005 h 3794374"/>
              <a:gd name="connsiteX52" fmla="*/ 474081 w 3846787"/>
              <a:gd name="connsiteY52" fmla="*/ 1939698 h 3794374"/>
              <a:gd name="connsiteX53" fmla="*/ 0 w 3846787"/>
              <a:gd name="connsiteY53" fmla="*/ 1823935 h 3794374"/>
              <a:gd name="connsiteX54" fmla="*/ 28317 w 3846787"/>
              <a:gd name="connsiteY54" fmla="*/ 1540059 h 3794374"/>
              <a:gd name="connsiteX55" fmla="*/ 171883 w 3846787"/>
              <a:gd name="connsiteY55" fmla="*/ 1572806 h 3794374"/>
              <a:gd name="connsiteX56" fmla="*/ 219669 w 3846787"/>
              <a:gd name="connsiteY56" fmla="*/ 1398386 h 3794374"/>
              <a:gd name="connsiteX57" fmla="*/ 65538 w 3846787"/>
              <a:gd name="connsiteY57" fmla="*/ 1363164 h 3794374"/>
              <a:gd name="connsiteX58" fmla="*/ 165982 w 3846787"/>
              <a:gd name="connsiteY58" fmla="*/ 1081221 h 3794374"/>
              <a:gd name="connsiteX59" fmla="*/ 629199 w 3846787"/>
              <a:gd name="connsiteY59" fmla="*/ 1186093 h 3794374"/>
              <a:gd name="connsiteX60" fmla="*/ 932846 w 3846787"/>
              <a:gd name="connsiteY60" fmla="*/ 1253900 h 3794374"/>
              <a:gd name="connsiteX61" fmla="*/ 1068196 w 3846787"/>
              <a:gd name="connsiteY61" fmla="*/ 1085613 h 3794374"/>
              <a:gd name="connsiteX62" fmla="*/ 937120 w 3846787"/>
              <a:gd name="connsiteY62" fmla="*/ 803845 h 3794374"/>
              <a:gd name="connsiteX63" fmla="*/ 729643 w 3846787"/>
              <a:gd name="connsiteY63" fmla="*/ 360466 h 3794374"/>
              <a:gd name="connsiteX64" fmla="*/ 1002658 w 3846787"/>
              <a:gd name="connsiteY64" fmla="*/ 179179 h 3794374"/>
              <a:gd name="connsiteX65" fmla="*/ 1166503 w 3846787"/>
              <a:gd name="connsiteY65" fmla="*/ 98373 h 3794374"/>
              <a:gd name="connsiteX66" fmla="*/ 1461423 w 3846787"/>
              <a:gd name="connsiteY66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667246 w 3846787"/>
              <a:gd name="connsiteY15" fmla="*/ 1574553 h 3794374"/>
              <a:gd name="connsiteX16" fmla="*/ 3818470 w 3846787"/>
              <a:gd name="connsiteY16" fmla="*/ 1540059 h 3794374"/>
              <a:gd name="connsiteX17" fmla="*/ 3846787 w 3846787"/>
              <a:gd name="connsiteY17" fmla="*/ 1823935 h 3794374"/>
              <a:gd name="connsiteX18" fmla="*/ 3370569 w 3846787"/>
              <a:gd name="connsiteY18" fmla="*/ 1939698 h 3794374"/>
              <a:gd name="connsiteX19" fmla="*/ 3069059 w 3846787"/>
              <a:gd name="connsiteY19" fmla="*/ 2014005 h 3794374"/>
              <a:gd name="connsiteX20" fmla="*/ 3023290 w 3846787"/>
              <a:gd name="connsiteY20" fmla="*/ 2223749 h 3794374"/>
              <a:gd name="connsiteX21" fmla="*/ 3265673 w 3846787"/>
              <a:gd name="connsiteY21" fmla="*/ 2418211 h 3794374"/>
              <a:gd name="connsiteX22" fmla="*/ 3650174 w 3846787"/>
              <a:gd name="connsiteY22" fmla="*/ 2724044 h 3794374"/>
              <a:gd name="connsiteX23" fmla="*/ 3479740 w 3846787"/>
              <a:gd name="connsiteY23" fmla="*/ 3003528 h 3794374"/>
              <a:gd name="connsiteX24" fmla="*/ 3343024 w 3846787"/>
              <a:gd name="connsiteY24" fmla="*/ 2894403 h 3794374"/>
              <a:gd name="connsiteX25" fmla="*/ 3228488 w 3846787"/>
              <a:gd name="connsiteY25" fmla="*/ 3036328 h 3794374"/>
              <a:gd name="connsiteX26" fmla="*/ 3368432 w 3846787"/>
              <a:gd name="connsiteY26" fmla="*/ 3147750 h 3794374"/>
              <a:gd name="connsiteX27" fmla="*/ 3143502 w 3846787"/>
              <a:gd name="connsiteY27" fmla="*/ 3363994 h 3794374"/>
              <a:gd name="connsiteX28" fmla="*/ 2752412 w 3846787"/>
              <a:gd name="connsiteY28" fmla="*/ 3060444 h 3794374"/>
              <a:gd name="connsiteX29" fmla="*/ 2507713 w 3846787"/>
              <a:gd name="connsiteY29" fmla="*/ 2868090 h 3794374"/>
              <a:gd name="connsiteX30" fmla="*/ 2313415 w 3846787"/>
              <a:gd name="connsiteY30" fmla="*/ 2962071 h 3794374"/>
              <a:gd name="connsiteX31" fmla="*/ 2311100 w 3846787"/>
              <a:gd name="connsiteY31" fmla="*/ 3272296 h 3794374"/>
              <a:gd name="connsiteX32" fmla="*/ 2308963 w 3846787"/>
              <a:gd name="connsiteY32" fmla="*/ 3757309 h 3794374"/>
              <a:gd name="connsiteX33" fmla="*/ 2016180 w 3846787"/>
              <a:gd name="connsiteY33" fmla="*/ 3794374 h 3794374"/>
              <a:gd name="connsiteX34" fmla="*/ 2016180 w 3846787"/>
              <a:gd name="connsiteY34" fmla="*/ 3647492 h 3794374"/>
              <a:gd name="connsiteX35" fmla="*/ 1832745 w 3846787"/>
              <a:gd name="connsiteY35" fmla="*/ 3657682 h 3794374"/>
              <a:gd name="connsiteX36" fmla="*/ 1832745 w 3846787"/>
              <a:gd name="connsiteY36" fmla="*/ 3794374 h 3794374"/>
              <a:gd name="connsiteX37" fmla="*/ 1537825 w 3846787"/>
              <a:gd name="connsiteY37" fmla="*/ 3757309 h 3794374"/>
              <a:gd name="connsiteX38" fmla="*/ 1535687 w 3846787"/>
              <a:gd name="connsiteY38" fmla="*/ 3272296 h 3794374"/>
              <a:gd name="connsiteX39" fmla="*/ 1533550 w 3846787"/>
              <a:gd name="connsiteY39" fmla="*/ 2962071 h 3794374"/>
              <a:gd name="connsiteX40" fmla="*/ 1339074 w 3846787"/>
              <a:gd name="connsiteY40" fmla="*/ 2868090 h 3794374"/>
              <a:gd name="connsiteX41" fmla="*/ 1094375 w 3846787"/>
              <a:gd name="connsiteY41" fmla="*/ 3060444 h 3794374"/>
              <a:gd name="connsiteX42" fmla="*/ 705601 w 3846787"/>
              <a:gd name="connsiteY42" fmla="*/ 3363994 h 3794374"/>
              <a:gd name="connsiteX43" fmla="*/ 482808 w 3846787"/>
              <a:gd name="connsiteY43" fmla="*/ 3150033 h 3794374"/>
              <a:gd name="connsiteX44" fmla="*/ 626532 w 3846787"/>
              <a:gd name="connsiteY44" fmla="*/ 3035574 h 3794374"/>
              <a:gd name="connsiteX45" fmla="*/ 505746 w 3846787"/>
              <a:gd name="connsiteY45" fmla="*/ 2895125 h 3794374"/>
              <a:gd name="connsiteX46" fmla="*/ 367048 w 3846787"/>
              <a:gd name="connsiteY46" fmla="*/ 3005812 h 3794374"/>
              <a:gd name="connsiteX47" fmla="*/ 196614 w 3846787"/>
              <a:gd name="connsiteY47" fmla="*/ 2724044 h 3794374"/>
              <a:gd name="connsiteX48" fmla="*/ 578799 w 3846787"/>
              <a:gd name="connsiteY48" fmla="*/ 2418211 h 3794374"/>
              <a:gd name="connsiteX49" fmla="*/ 821360 w 3846787"/>
              <a:gd name="connsiteY49" fmla="*/ 2223749 h 3794374"/>
              <a:gd name="connsiteX50" fmla="*/ 775413 w 3846787"/>
              <a:gd name="connsiteY50" fmla="*/ 2014005 h 3794374"/>
              <a:gd name="connsiteX51" fmla="*/ 474081 w 3846787"/>
              <a:gd name="connsiteY51" fmla="*/ 1939698 h 3794374"/>
              <a:gd name="connsiteX52" fmla="*/ 0 w 3846787"/>
              <a:gd name="connsiteY52" fmla="*/ 1823935 h 3794374"/>
              <a:gd name="connsiteX53" fmla="*/ 28317 w 3846787"/>
              <a:gd name="connsiteY53" fmla="*/ 1540059 h 3794374"/>
              <a:gd name="connsiteX54" fmla="*/ 171883 w 3846787"/>
              <a:gd name="connsiteY54" fmla="*/ 1572806 h 3794374"/>
              <a:gd name="connsiteX55" fmla="*/ 219669 w 3846787"/>
              <a:gd name="connsiteY55" fmla="*/ 1398386 h 3794374"/>
              <a:gd name="connsiteX56" fmla="*/ 65538 w 3846787"/>
              <a:gd name="connsiteY56" fmla="*/ 1363164 h 3794374"/>
              <a:gd name="connsiteX57" fmla="*/ 165982 w 3846787"/>
              <a:gd name="connsiteY57" fmla="*/ 1081221 h 3794374"/>
              <a:gd name="connsiteX58" fmla="*/ 629199 w 3846787"/>
              <a:gd name="connsiteY58" fmla="*/ 1186093 h 3794374"/>
              <a:gd name="connsiteX59" fmla="*/ 932846 w 3846787"/>
              <a:gd name="connsiteY59" fmla="*/ 1253900 h 3794374"/>
              <a:gd name="connsiteX60" fmla="*/ 1068196 w 3846787"/>
              <a:gd name="connsiteY60" fmla="*/ 1085613 h 3794374"/>
              <a:gd name="connsiteX61" fmla="*/ 937120 w 3846787"/>
              <a:gd name="connsiteY61" fmla="*/ 803845 h 3794374"/>
              <a:gd name="connsiteX62" fmla="*/ 729643 w 3846787"/>
              <a:gd name="connsiteY62" fmla="*/ 360466 h 3794374"/>
              <a:gd name="connsiteX63" fmla="*/ 1002658 w 3846787"/>
              <a:gd name="connsiteY63" fmla="*/ 179179 h 3794374"/>
              <a:gd name="connsiteX64" fmla="*/ 1166503 w 3846787"/>
              <a:gd name="connsiteY64" fmla="*/ 98373 h 3794374"/>
              <a:gd name="connsiteX65" fmla="*/ 1461423 w 3846787"/>
              <a:gd name="connsiteY65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818470 w 3846787"/>
              <a:gd name="connsiteY15" fmla="*/ 1540059 h 3794374"/>
              <a:gd name="connsiteX16" fmla="*/ 3846787 w 3846787"/>
              <a:gd name="connsiteY16" fmla="*/ 1823935 h 3794374"/>
              <a:gd name="connsiteX17" fmla="*/ 3370569 w 3846787"/>
              <a:gd name="connsiteY17" fmla="*/ 1939698 h 3794374"/>
              <a:gd name="connsiteX18" fmla="*/ 3069059 w 3846787"/>
              <a:gd name="connsiteY18" fmla="*/ 2014005 h 3794374"/>
              <a:gd name="connsiteX19" fmla="*/ 3023290 w 3846787"/>
              <a:gd name="connsiteY19" fmla="*/ 2223749 h 3794374"/>
              <a:gd name="connsiteX20" fmla="*/ 3265673 w 3846787"/>
              <a:gd name="connsiteY20" fmla="*/ 2418211 h 3794374"/>
              <a:gd name="connsiteX21" fmla="*/ 3650174 w 3846787"/>
              <a:gd name="connsiteY21" fmla="*/ 2724044 h 3794374"/>
              <a:gd name="connsiteX22" fmla="*/ 3479740 w 3846787"/>
              <a:gd name="connsiteY22" fmla="*/ 3003528 h 3794374"/>
              <a:gd name="connsiteX23" fmla="*/ 3343024 w 3846787"/>
              <a:gd name="connsiteY23" fmla="*/ 2894403 h 3794374"/>
              <a:gd name="connsiteX24" fmla="*/ 3228488 w 3846787"/>
              <a:gd name="connsiteY24" fmla="*/ 3036328 h 3794374"/>
              <a:gd name="connsiteX25" fmla="*/ 3368432 w 3846787"/>
              <a:gd name="connsiteY25" fmla="*/ 3147750 h 3794374"/>
              <a:gd name="connsiteX26" fmla="*/ 3143502 w 3846787"/>
              <a:gd name="connsiteY26" fmla="*/ 3363994 h 3794374"/>
              <a:gd name="connsiteX27" fmla="*/ 2752412 w 3846787"/>
              <a:gd name="connsiteY27" fmla="*/ 3060444 h 3794374"/>
              <a:gd name="connsiteX28" fmla="*/ 2507713 w 3846787"/>
              <a:gd name="connsiteY28" fmla="*/ 2868090 h 3794374"/>
              <a:gd name="connsiteX29" fmla="*/ 2313415 w 3846787"/>
              <a:gd name="connsiteY29" fmla="*/ 2962071 h 3794374"/>
              <a:gd name="connsiteX30" fmla="*/ 2311100 w 3846787"/>
              <a:gd name="connsiteY30" fmla="*/ 3272296 h 3794374"/>
              <a:gd name="connsiteX31" fmla="*/ 2308963 w 3846787"/>
              <a:gd name="connsiteY31" fmla="*/ 3757309 h 3794374"/>
              <a:gd name="connsiteX32" fmla="*/ 2016180 w 3846787"/>
              <a:gd name="connsiteY32" fmla="*/ 3794374 h 3794374"/>
              <a:gd name="connsiteX33" fmla="*/ 2016180 w 3846787"/>
              <a:gd name="connsiteY33" fmla="*/ 3647492 h 3794374"/>
              <a:gd name="connsiteX34" fmla="*/ 1832745 w 3846787"/>
              <a:gd name="connsiteY34" fmla="*/ 3657682 h 3794374"/>
              <a:gd name="connsiteX35" fmla="*/ 1832745 w 3846787"/>
              <a:gd name="connsiteY35" fmla="*/ 3794374 h 3794374"/>
              <a:gd name="connsiteX36" fmla="*/ 1537825 w 3846787"/>
              <a:gd name="connsiteY36" fmla="*/ 3757309 h 3794374"/>
              <a:gd name="connsiteX37" fmla="*/ 1535687 w 3846787"/>
              <a:gd name="connsiteY37" fmla="*/ 3272296 h 3794374"/>
              <a:gd name="connsiteX38" fmla="*/ 1533550 w 3846787"/>
              <a:gd name="connsiteY38" fmla="*/ 2962071 h 3794374"/>
              <a:gd name="connsiteX39" fmla="*/ 1339074 w 3846787"/>
              <a:gd name="connsiteY39" fmla="*/ 2868090 h 3794374"/>
              <a:gd name="connsiteX40" fmla="*/ 1094375 w 3846787"/>
              <a:gd name="connsiteY40" fmla="*/ 3060444 h 3794374"/>
              <a:gd name="connsiteX41" fmla="*/ 705601 w 3846787"/>
              <a:gd name="connsiteY41" fmla="*/ 3363994 h 3794374"/>
              <a:gd name="connsiteX42" fmla="*/ 482808 w 3846787"/>
              <a:gd name="connsiteY42" fmla="*/ 3150033 h 3794374"/>
              <a:gd name="connsiteX43" fmla="*/ 626532 w 3846787"/>
              <a:gd name="connsiteY43" fmla="*/ 3035574 h 3794374"/>
              <a:gd name="connsiteX44" fmla="*/ 505746 w 3846787"/>
              <a:gd name="connsiteY44" fmla="*/ 2895125 h 3794374"/>
              <a:gd name="connsiteX45" fmla="*/ 367048 w 3846787"/>
              <a:gd name="connsiteY45" fmla="*/ 3005812 h 3794374"/>
              <a:gd name="connsiteX46" fmla="*/ 196614 w 3846787"/>
              <a:gd name="connsiteY46" fmla="*/ 2724044 h 3794374"/>
              <a:gd name="connsiteX47" fmla="*/ 578799 w 3846787"/>
              <a:gd name="connsiteY47" fmla="*/ 2418211 h 3794374"/>
              <a:gd name="connsiteX48" fmla="*/ 821360 w 3846787"/>
              <a:gd name="connsiteY48" fmla="*/ 2223749 h 3794374"/>
              <a:gd name="connsiteX49" fmla="*/ 775413 w 3846787"/>
              <a:gd name="connsiteY49" fmla="*/ 2014005 h 3794374"/>
              <a:gd name="connsiteX50" fmla="*/ 474081 w 3846787"/>
              <a:gd name="connsiteY50" fmla="*/ 1939698 h 3794374"/>
              <a:gd name="connsiteX51" fmla="*/ 0 w 3846787"/>
              <a:gd name="connsiteY51" fmla="*/ 1823935 h 3794374"/>
              <a:gd name="connsiteX52" fmla="*/ 28317 w 3846787"/>
              <a:gd name="connsiteY52" fmla="*/ 1540059 h 3794374"/>
              <a:gd name="connsiteX53" fmla="*/ 171883 w 3846787"/>
              <a:gd name="connsiteY53" fmla="*/ 1572806 h 3794374"/>
              <a:gd name="connsiteX54" fmla="*/ 219669 w 3846787"/>
              <a:gd name="connsiteY54" fmla="*/ 1398386 h 3794374"/>
              <a:gd name="connsiteX55" fmla="*/ 65538 w 3846787"/>
              <a:gd name="connsiteY55" fmla="*/ 1363164 h 3794374"/>
              <a:gd name="connsiteX56" fmla="*/ 165982 w 3846787"/>
              <a:gd name="connsiteY56" fmla="*/ 1081221 h 3794374"/>
              <a:gd name="connsiteX57" fmla="*/ 629199 w 3846787"/>
              <a:gd name="connsiteY57" fmla="*/ 1186093 h 3794374"/>
              <a:gd name="connsiteX58" fmla="*/ 932846 w 3846787"/>
              <a:gd name="connsiteY58" fmla="*/ 1253900 h 3794374"/>
              <a:gd name="connsiteX59" fmla="*/ 1068196 w 3846787"/>
              <a:gd name="connsiteY59" fmla="*/ 1085613 h 3794374"/>
              <a:gd name="connsiteX60" fmla="*/ 937120 w 3846787"/>
              <a:gd name="connsiteY60" fmla="*/ 803845 h 3794374"/>
              <a:gd name="connsiteX61" fmla="*/ 729643 w 3846787"/>
              <a:gd name="connsiteY61" fmla="*/ 360466 h 3794374"/>
              <a:gd name="connsiteX62" fmla="*/ 1002658 w 3846787"/>
              <a:gd name="connsiteY62" fmla="*/ 179179 h 3794374"/>
              <a:gd name="connsiteX63" fmla="*/ 1166503 w 3846787"/>
              <a:gd name="connsiteY63" fmla="*/ 98373 h 3794374"/>
              <a:gd name="connsiteX64" fmla="*/ 1461423 w 3846787"/>
              <a:gd name="connsiteY64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818470 w 3846787"/>
              <a:gd name="connsiteY15" fmla="*/ 1540059 h 3794374"/>
              <a:gd name="connsiteX16" fmla="*/ 3846787 w 3846787"/>
              <a:gd name="connsiteY16" fmla="*/ 1823935 h 3794374"/>
              <a:gd name="connsiteX17" fmla="*/ 3370569 w 3846787"/>
              <a:gd name="connsiteY17" fmla="*/ 1939698 h 3794374"/>
              <a:gd name="connsiteX18" fmla="*/ 3069059 w 3846787"/>
              <a:gd name="connsiteY18" fmla="*/ 2014005 h 3794374"/>
              <a:gd name="connsiteX19" fmla="*/ 3023290 w 3846787"/>
              <a:gd name="connsiteY19" fmla="*/ 2223749 h 3794374"/>
              <a:gd name="connsiteX20" fmla="*/ 3265673 w 3846787"/>
              <a:gd name="connsiteY20" fmla="*/ 2418211 h 3794374"/>
              <a:gd name="connsiteX21" fmla="*/ 3650174 w 3846787"/>
              <a:gd name="connsiteY21" fmla="*/ 2724044 h 3794374"/>
              <a:gd name="connsiteX22" fmla="*/ 3479740 w 3846787"/>
              <a:gd name="connsiteY22" fmla="*/ 3003528 h 3794374"/>
              <a:gd name="connsiteX23" fmla="*/ 3228488 w 3846787"/>
              <a:gd name="connsiteY23" fmla="*/ 3036328 h 3794374"/>
              <a:gd name="connsiteX24" fmla="*/ 3368432 w 3846787"/>
              <a:gd name="connsiteY24" fmla="*/ 3147750 h 3794374"/>
              <a:gd name="connsiteX25" fmla="*/ 3143502 w 3846787"/>
              <a:gd name="connsiteY25" fmla="*/ 3363994 h 3794374"/>
              <a:gd name="connsiteX26" fmla="*/ 2752412 w 3846787"/>
              <a:gd name="connsiteY26" fmla="*/ 3060444 h 3794374"/>
              <a:gd name="connsiteX27" fmla="*/ 2507713 w 3846787"/>
              <a:gd name="connsiteY27" fmla="*/ 2868090 h 3794374"/>
              <a:gd name="connsiteX28" fmla="*/ 2313415 w 3846787"/>
              <a:gd name="connsiteY28" fmla="*/ 2962071 h 3794374"/>
              <a:gd name="connsiteX29" fmla="*/ 2311100 w 3846787"/>
              <a:gd name="connsiteY29" fmla="*/ 3272296 h 3794374"/>
              <a:gd name="connsiteX30" fmla="*/ 2308963 w 3846787"/>
              <a:gd name="connsiteY30" fmla="*/ 3757309 h 3794374"/>
              <a:gd name="connsiteX31" fmla="*/ 2016180 w 3846787"/>
              <a:gd name="connsiteY31" fmla="*/ 3794374 h 3794374"/>
              <a:gd name="connsiteX32" fmla="*/ 2016180 w 3846787"/>
              <a:gd name="connsiteY32" fmla="*/ 3647492 h 3794374"/>
              <a:gd name="connsiteX33" fmla="*/ 1832745 w 3846787"/>
              <a:gd name="connsiteY33" fmla="*/ 3657682 h 3794374"/>
              <a:gd name="connsiteX34" fmla="*/ 1832745 w 3846787"/>
              <a:gd name="connsiteY34" fmla="*/ 3794374 h 3794374"/>
              <a:gd name="connsiteX35" fmla="*/ 1537825 w 3846787"/>
              <a:gd name="connsiteY35" fmla="*/ 3757309 h 3794374"/>
              <a:gd name="connsiteX36" fmla="*/ 1535687 w 3846787"/>
              <a:gd name="connsiteY36" fmla="*/ 3272296 h 3794374"/>
              <a:gd name="connsiteX37" fmla="*/ 1533550 w 3846787"/>
              <a:gd name="connsiteY37" fmla="*/ 2962071 h 3794374"/>
              <a:gd name="connsiteX38" fmla="*/ 1339074 w 3846787"/>
              <a:gd name="connsiteY38" fmla="*/ 2868090 h 3794374"/>
              <a:gd name="connsiteX39" fmla="*/ 1094375 w 3846787"/>
              <a:gd name="connsiteY39" fmla="*/ 3060444 h 3794374"/>
              <a:gd name="connsiteX40" fmla="*/ 705601 w 3846787"/>
              <a:gd name="connsiteY40" fmla="*/ 3363994 h 3794374"/>
              <a:gd name="connsiteX41" fmla="*/ 482808 w 3846787"/>
              <a:gd name="connsiteY41" fmla="*/ 3150033 h 3794374"/>
              <a:gd name="connsiteX42" fmla="*/ 626532 w 3846787"/>
              <a:gd name="connsiteY42" fmla="*/ 3035574 h 3794374"/>
              <a:gd name="connsiteX43" fmla="*/ 505746 w 3846787"/>
              <a:gd name="connsiteY43" fmla="*/ 2895125 h 3794374"/>
              <a:gd name="connsiteX44" fmla="*/ 367048 w 3846787"/>
              <a:gd name="connsiteY44" fmla="*/ 3005812 h 3794374"/>
              <a:gd name="connsiteX45" fmla="*/ 196614 w 3846787"/>
              <a:gd name="connsiteY45" fmla="*/ 2724044 h 3794374"/>
              <a:gd name="connsiteX46" fmla="*/ 578799 w 3846787"/>
              <a:gd name="connsiteY46" fmla="*/ 2418211 h 3794374"/>
              <a:gd name="connsiteX47" fmla="*/ 821360 w 3846787"/>
              <a:gd name="connsiteY47" fmla="*/ 2223749 h 3794374"/>
              <a:gd name="connsiteX48" fmla="*/ 775413 w 3846787"/>
              <a:gd name="connsiteY48" fmla="*/ 2014005 h 3794374"/>
              <a:gd name="connsiteX49" fmla="*/ 474081 w 3846787"/>
              <a:gd name="connsiteY49" fmla="*/ 1939698 h 3794374"/>
              <a:gd name="connsiteX50" fmla="*/ 0 w 3846787"/>
              <a:gd name="connsiteY50" fmla="*/ 1823935 h 3794374"/>
              <a:gd name="connsiteX51" fmla="*/ 28317 w 3846787"/>
              <a:gd name="connsiteY51" fmla="*/ 1540059 h 3794374"/>
              <a:gd name="connsiteX52" fmla="*/ 171883 w 3846787"/>
              <a:gd name="connsiteY52" fmla="*/ 1572806 h 3794374"/>
              <a:gd name="connsiteX53" fmla="*/ 219669 w 3846787"/>
              <a:gd name="connsiteY53" fmla="*/ 1398386 h 3794374"/>
              <a:gd name="connsiteX54" fmla="*/ 65538 w 3846787"/>
              <a:gd name="connsiteY54" fmla="*/ 1363164 h 3794374"/>
              <a:gd name="connsiteX55" fmla="*/ 165982 w 3846787"/>
              <a:gd name="connsiteY55" fmla="*/ 1081221 h 3794374"/>
              <a:gd name="connsiteX56" fmla="*/ 629199 w 3846787"/>
              <a:gd name="connsiteY56" fmla="*/ 1186093 h 3794374"/>
              <a:gd name="connsiteX57" fmla="*/ 932846 w 3846787"/>
              <a:gd name="connsiteY57" fmla="*/ 1253900 h 3794374"/>
              <a:gd name="connsiteX58" fmla="*/ 1068196 w 3846787"/>
              <a:gd name="connsiteY58" fmla="*/ 1085613 h 3794374"/>
              <a:gd name="connsiteX59" fmla="*/ 937120 w 3846787"/>
              <a:gd name="connsiteY59" fmla="*/ 803845 h 3794374"/>
              <a:gd name="connsiteX60" fmla="*/ 729643 w 3846787"/>
              <a:gd name="connsiteY60" fmla="*/ 360466 h 3794374"/>
              <a:gd name="connsiteX61" fmla="*/ 1002658 w 3846787"/>
              <a:gd name="connsiteY61" fmla="*/ 179179 h 3794374"/>
              <a:gd name="connsiteX62" fmla="*/ 1166503 w 3846787"/>
              <a:gd name="connsiteY62" fmla="*/ 98373 h 3794374"/>
              <a:gd name="connsiteX63" fmla="*/ 1461423 w 3846787"/>
              <a:gd name="connsiteY63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818470 w 3846787"/>
              <a:gd name="connsiteY15" fmla="*/ 1540059 h 3794374"/>
              <a:gd name="connsiteX16" fmla="*/ 3846787 w 3846787"/>
              <a:gd name="connsiteY16" fmla="*/ 1823935 h 3794374"/>
              <a:gd name="connsiteX17" fmla="*/ 3370569 w 3846787"/>
              <a:gd name="connsiteY17" fmla="*/ 1939698 h 3794374"/>
              <a:gd name="connsiteX18" fmla="*/ 3069059 w 3846787"/>
              <a:gd name="connsiteY18" fmla="*/ 2014005 h 3794374"/>
              <a:gd name="connsiteX19" fmla="*/ 3023290 w 3846787"/>
              <a:gd name="connsiteY19" fmla="*/ 2223749 h 3794374"/>
              <a:gd name="connsiteX20" fmla="*/ 3265673 w 3846787"/>
              <a:gd name="connsiteY20" fmla="*/ 2418211 h 3794374"/>
              <a:gd name="connsiteX21" fmla="*/ 3650174 w 3846787"/>
              <a:gd name="connsiteY21" fmla="*/ 2724044 h 3794374"/>
              <a:gd name="connsiteX22" fmla="*/ 3479740 w 3846787"/>
              <a:gd name="connsiteY22" fmla="*/ 3003528 h 3794374"/>
              <a:gd name="connsiteX23" fmla="*/ 3368432 w 3846787"/>
              <a:gd name="connsiteY23" fmla="*/ 3147750 h 3794374"/>
              <a:gd name="connsiteX24" fmla="*/ 3143502 w 3846787"/>
              <a:gd name="connsiteY24" fmla="*/ 3363994 h 3794374"/>
              <a:gd name="connsiteX25" fmla="*/ 2752412 w 3846787"/>
              <a:gd name="connsiteY25" fmla="*/ 3060444 h 3794374"/>
              <a:gd name="connsiteX26" fmla="*/ 2507713 w 3846787"/>
              <a:gd name="connsiteY26" fmla="*/ 2868090 h 3794374"/>
              <a:gd name="connsiteX27" fmla="*/ 2313415 w 3846787"/>
              <a:gd name="connsiteY27" fmla="*/ 2962071 h 3794374"/>
              <a:gd name="connsiteX28" fmla="*/ 2311100 w 3846787"/>
              <a:gd name="connsiteY28" fmla="*/ 3272296 h 3794374"/>
              <a:gd name="connsiteX29" fmla="*/ 2308963 w 3846787"/>
              <a:gd name="connsiteY29" fmla="*/ 3757309 h 3794374"/>
              <a:gd name="connsiteX30" fmla="*/ 2016180 w 3846787"/>
              <a:gd name="connsiteY30" fmla="*/ 3794374 h 3794374"/>
              <a:gd name="connsiteX31" fmla="*/ 2016180 w 3846787"/>
              <a:gd name="connsiteY31" fmla="*/ 3647492 h 3794374"/>
              <a:gd name="connsiteX32" fmla="*/ 1832745 w 3846787"/>
              <a:gd name="connsiteY32" fmla="*/ 3657682 h 3794374"/>
              <a:gd name="connsiteX33" fmla="*/ 1832745 w 3846787"/>
              <a:gd name="connsiteY33" fmla="*/ 3794374 h 3794374"/>
              <a:gd name="connsiteX34" fmla="*/ 1537825 w 3846787"/>
              <a:gd name="connsiteY34" fmla="*/ 3757309 h 3794374"/>
              <a:gd name="connsiteX35" fmla="*/ 1535687 w 3846787"/>
              <a:gd name="connsiteY35" fmla="*/ 3272296 h 3794374"/>
              <a:gd name="connsiteX36" fmla="*/ 1533550 w 3846787"/>
              <a:gd name="connsiteY36" fmla="*/ 2962071 h 3794374"/>
              <a:gd name="connsiteX37" fmla="*/ 1339074 w 3846787"/>
              <a:gd name="connsiteY37" fmla="*/ 2868090 h 3794374"/>
              <a:gd name="connsiteX38" fmla="*/ 1094375 w 3846787"/>
              <a:gd name="connsiteY38" fmla="*/ 3060444 h 3794374"/>
              <a:gd name="connsiteX39" fmla="*/ 705601 w 3846787"/>
              <a:gd name="connsiteY39" fmla="*/ 3363994 h 3794374"/>
              <a:gd name="connsiteX40" fmla="*/ 482808 w 3846787"/>
              <a:gd name="connsiteY40" fmla="*/ 3150033 h 3794374"/>
              <a:gd name="connsiteX41" fmla="*/ 626532 w 3846787"/>
              <a:gd name="connsiteY41" fmla="*/ 3035574 h 3794374"/>
              <a:gd name="connsiteX42" fmla="*/ 505746 w 3846787"/>
              <a:gd name="connsiteY42" fmla="*/ 2895125 h 3794374"/>
              <a:gd name="connsiteX43" fmla="*/ 367048 w 3846787"/>
              <a:gd name="connsiteY43" fmla="*/ 3005812 h 3794374"/>
              <a:gd name="connsiteX44" fmla="*/ 196614 w 3846787"/>
              <a:gd name="connsiteY44" fmla="*/ 2724044 h 3794374"/>
              <a:gd name="connsiteX45" fmla="*/ 578799 w 3846787"/>
              <a:gd name="connsiteY45" fmla="*/ 2418211 h 3794374"/>
              <a:gd name="connsiteX46" fmla="*/ 821360 w 3846787"/>
              <a:gd name="connsiteY46" fmla="*/ 2223749 h 3794374"/>
              <a:gd name="connsiteX47" fmla="*/ 775413 w 3846787"/>
              <a:gd name="connsiteY47" fmla="*/ 2014005 h 3794374"/>
              <a:gd name="connsiteX48" fmla="*/ 474081 w 3846787"/>
              <a:gd name="connsiteY48" fmla="*/ 1939698 h 3794374"/>
              <a:gd name="connsiteX49" fmla="*/ 0 w 3846787"/>
              <a:gd name="connsiteY49" fmla="*/ 1823935 h 3794374"/>
              <a:gd name="connsiteX50" fmla="*/ 28317 w 3846787"/>
              <a:gd name="connsiteY50" fmla="*/ 1540059 h 3794374"/>
              <a:gd name="connsiteX51" fmla="*/ 171883 w 3846787"/>
              <a:gd name="connsiteY51" fmla="*/ 1572806 h 3794374"/>
              <a:gd name="connsiteX52" fmla="*/ 219669 w 3846787"/>
              <a:gd name="connsiteY52" fmla="*/ 1398386 h 3794374"/>
              <a:gd name="connsiteX53" fmla="*/ 65538 w 3846787"/>
              <a:gd name="connsiteY53" fmla="*/ 1363164 h 3794374"/>
              <a:gd name="connsiteX54" fmla="*/ 165982 w 3846787"/>
              <a:gd name="connsiteY54" fmla="*/ 1081221 h 3794374"/>
              <a:gd name="connsiteX55" fmla="*/ 629199 w 3846787"/>
              <a:gd name="connsiteY55" fmla="*/ 1186093 h 3794374"/>
              <a:gd name="connsiteX56" fmla="*/ 932846 w 3846787"/>
              <a:gd name="connsiteY56" fmla="*/ 1253900 h 3794374"/>
              <a:gd name="connsiteX57" fmla="*/ 1068196 w 3846787"/>
              <a:gd name="connsiteY57" fmla="*/ 1085613 h 3794374"/>
              <a:gd name="connsiteX58" fmla="*/ 937120 w 3846787"/>
              <a:gd name="connsiteY58" fmla="*/ 803845 h 3794374"/>
              <a:gd name="connsiteX59" fmla="*/ 729643 w 3846787"/>
              <a:gd name="connsiteY59" fmla="*/ 360466 h 3794374"/>
              <a:gd name="connsiteX60" fmla="*/ 1002658 w 3846787"/>
              <a:gd name="connsiteY60" fmla="*/ 179179 h 3794374"/>
              <a:gd name="connsiteX61" fmla="*/ 1166503 w 3846787"/>
              <a:gd name="connsiteY61" fmla="*/ 98373 h 3794374"/>
              <a:gd name="connsiteX62" fmla="*/ 1461423 w 3846787"/>
              <a:gd name="connsiteY62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818470 w 3846787"/>
              <a:gd name="connsiteY15" fmla="*/ 1540059 h 3794374"/>
              <a:gd name="connsiteX16" fmla="*/ 3846787 w 3846787"/>
              <a:gd name="connsiteY16" fmla="*/ 1823935 h 3794374"/>
              <a:gd name="connsiteX17" fmla="*/ 3370569 w 3846787"/>
              <a:gd name="connsiteY17" fmla="*/ 1939698 h 3794374"/>
              <a:gd name="connsiteX18" fmla="*/ 3069059 w 3846787"/>
              <a:gd name="connsiteY18" fmla="*/ 2014005 h 3794374"/>
              <a:gd name="connsiteX19" fmla="*/ 3023290 w 3846787"/>
              <a:gd name="connsiteY19" fmla="*/ 2223749 h 3794374"/>
              <a:gd name="connsiteX20" fmla="*/ 3265673 w 3846787"/>
              <a:gd name="connsiteY20" fmla="*/ 2418211 h 3794374"/>
              <a:gd name="connsiteX21" fmla="*/ 3650174 w 3846787"/>
              <a:gd name="connsiteY21" fmla="*/ 2724044 h 3794374"/>
              <a:gd name="connsiteX22" fmla="*/ 3479740 w 3846787"/>
              <a:gd name="connsiteY22" fmla="*/ 3003528 h 3794374"/>
              <a:gd name="connsiteX23" fmla="*/ 3368432 w 3846787"/>
              <a:gd name="connsiteY23" fmla="*/ 3147750 h 3794374"/>
              <a:gd name="connsiteX24" fmla="*/ 3143502 w 3846787"/>
              <a:gd name="connsiteY24" fmla="*/ 3363994 h 3794374"/>
              <a:gd name="connsiteX25" fmla="*/ 2752412 w 3846787"/>
              <a:gd name="connsiteY25" fmla="*/ 3060444 h 3794374"/>
              <a:gd name="connsiteX26" fmla="*/ 2507713 w 3846787"/>
              <a:gd name="connsiteY26" fmla="*/ 2868090 h 3794374"/>
              <a:gd name="connsiteX27" fmla="*/ 2313415 w 3846787"/>
              <a:gd name="connsiteY27" fmla="*/ 2962071 h 3794374"/>
              <a:gd name="connsiteX28" fmla="*/ 2311100 w 3846787"/>
              <a:gd name="connsiteY28" fmla="*/ 3272296 h 3794374"/>
              <a:gd name="connsiteX29" fmla="*/ 2308963 w 3846787"/>
              <a:gd name="connsiteY29" fmla="*/ 3757309 h 3794374"/>
              <a:gd name="connsiteX30" fmla="*/ 2016180 w 3846787"/>
              <a:gd name="connsiteY30" fmla="*/ 3794374 h 3794374"/>
              <a:gd name="connsiteX31" fmla="*/ 1832745 w 3846787"/>
              <a:gd name="connsiteY31" fmla="*/ 3657682 h 3794374"/>
              <a:gd name="connsiteX32" fmla="*/ 1832745 w 3846787"/>
              <a:gd name="connsiteY32" fmla="*/ 3794374 h 3794374"/>
              <a:gd name="connsiteX33" fmla="*/ 1537825 w 3846787"/>
              <a:gd name="connsiteY33" fmla="*/ 3757309 h 3794374"/>
              <a:gd name="connsiteX34" fmla="*/ 1535687 w 3846787"/>
              <a:gd name="connsiteY34" fmla="*/ 3272296 h 3794374"/>
              <a:gd name="connsiteX35" fmla="*/ 1533550 w 3846787"/>
              <a:gd name="connsiteY35" fmla="*/ 2962071 h 3794374"/>
              <a:gd name="connsiteX36" fmla="*/ 1339074 w 3846787"/>
              <a:gd name="connsiteY36" fmla="*/ 2868090 h 3794374"/>
              <a:gd name="connsiteX37" fmla="*/ 1094375 w 3846787"/>
              <a:gd name="connsiteY37" fmla="*/ 3060444 h 3794374"/>
              <a:gd name="connsiteX38" fmla="*/ 705601 w 3846787"/>
              <a:gd name="connsiteY38" fmla="*/ 3363994 h 3794374"/>
              <a:gd name="connsiteX39" fmla="*/ 482808 w 3846787"/>
              <a:gd name="connsiteY39" fmla="*/ 3150033 h 3794374"/>
              <a:gd name="connsiteX40" fmla="*/ 626532 w 3846787"/>
              <a:gd name="connsiteY40" fmla="*/ 3035574 h 3794374"/>
              <a:gd name="connsiteX41" fmla="*/ 505746 w 3846787"/>
              <a:gd name="connsiteY41" fmla="*/ 2895125 h 3794374"/>
              <a:gd name="connsiteX42" fmla="*/ 367048 w 3846787"/>
              <a:gd name="connsiteY42" fmla="*/ 3005812 h 3794374"/>
              <a:gd name="connsiteX43" fmla="*/ 196614 w 3846787"/>
              <a:gd name="connsiteY43" fmla="*/ 2724044 h 3794374"/>
              <a:gd name="connsiteX44" fmla="*/ 578799 w 3846787"/>
              <a:gd name="connsiteY44" fmla="*/ 2418211 h 3794374"/>
              <a:gd name="connsiteX45" fmla="*/ 821360 w 3846787"/>
              <a:gd name="connsiteY45" fmla="*/ 2223749 h 3794374"/>
              <a:gd name="connsiteX46" fmla="*/ 775413 w 3846787"/>
              <a:gd name="connsiteY46" fmla="*/ 2014005 h 3794374"/>
              <a:gd name="connsiteX47" fmla="*/ 474081 w 3846787"/>
              <a:gd name="connsiteY47" fmla="*/ 1939698 h 3794374"/>
              <a:gd name="connsiteX48" fmla="*/ 0 w 3846787"/>
              <a:gd name="connsiteY48" fmla="*/ 1823935 h 3794374"/>
              <a:gd name="connsiteX49" fmla="*/ 28317 w 3846787"/>
              <a:gd name="connsiteY49" fmla="*/ 1540059 h 3794374"/>
              <a:gd name="connsiteX50" fmla="*/ 171883 w 3846787"/>
              <a:gd name="connsiteY50" fmla="*/ 1572806 h 3794374"/>
              <a:gd name="connsiteX51" fmla="*/ 219669 w 3846787"/>
              <a:gd name="connsiteY51" fmla="*/ 1398386 h 3794374"/>
              <a:gd name="connsiteX52" fmla="*/ 65538 w 3846787"/>
              <a:gd name="connsiteY52" fmla="*/ 1363164 h 3794374"/>
              <a:gd name="connsiteX53" fmla="*/ 165982 w 3846787"/>
              <a:gd name="connsiteY53" fmla="*/ 1081221 h 3794374"/>
              <a:gd name="connsiteX54" fmla="*/ 629199 w 3846787"/>
              <a:gd name="connsiteY54" fmla="*/ 1186093 h 3794374"/>
              <a:gd name="connsiteX55" fmla="*/ 932846 w 3846787"/>
              <a:gd name="connsiteY55" fmla="*/ 1253900 h 3794374"/>
              <a:gd name="connsiteX56" fmla="*/ 1068196 w 3846787"/>
              <a:gd name="connsiteY56" fmla="*/ 1085613 h 3794374"/>
              <a:gd name="connsiteX57" fmla="*/ 937120 w 3846787"/>
              <a:gd name="connsiteY57" fmla="*/ 803845 h 3794374"/>
              <a:gd name="connsiteX58" fmla="*/ 729643 w 3846787"/>
              <a:gd name="connsiteY58" fmla="*/ 360466 h 3794374"/>
              <a:gd name="connsiteX59" fmla="*/ 1002658 w 3846787"/>
              <a:gd name="connsiteY59" fmla="*/ 179179 h 3794374"/>
              <a:gd name="connsiteX60" fmla="*/ 1166503 w 3846787"/>
              <a:gd name="connsiteY60" fmla="*/ 98373 h 3794374"/>
              <a:gd name="connsiteX61" fmla="*/ 1461423 w 3846787"/>
              <a:gd name="connsiteY61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818470 w 3846787"/>
              <a:gd name="connsiteY15" fmla="*/ 1540059 h 3794374"/>
              <a:gd name="connsiteX16" fmla="*/ 3846787 w 3846787"/>
              <a:gd name="connsiteY16" fmla="*/ 1823935 h 3794374"/>
              <a:gd name="connsiteX17" fmla="*/ 3370569 w 3846787"/>
              <a:gd name="connsiteY17" fmla="*/ 1939698 h 3794374"/>
              <a:gd name="connsiteX18" fmla="*/ 3069059 w 3846787"/>
              <a:gd name="connsiteY18" fmla="*/ 2014005 h 3794374"/>
              <a:gd name="connsiteX19" fmla="*/ 3023290 w 3846787"/>
              <a:gd name="connsiteY19" fmla="*/ 2223749 h 3794374"/>
              <a:gd name="connsiteX20" fmla="*/ 3265673 w 3846787"/>
              <a:gd name="connsiteY20" fmla="*/ 2418211 h 3794374"/>
              <a:gd name="connsiteX21" fmla="*/ 3650174 w 3846787"/>
              <a:gd name="connsiteY21" fmla="*/ 2724044 h 3794374"/>
              <a:gd name="connsiteX22" fmla="*/ 3479740 w 3846787"/>
              <a:gd name="connsiteY22" fmla="*/ 3003528 h 3794374"/>
              <a:gd name="connsiteX23" fmla="*/ 3368432 w 3846787"/>
              <a:gd name="connsiteY23" fmla="*/ 3147750 h 3794374"/>
              <a:gd name="connsiteX24" fmla="*/ 3143502 w 3846787"/>
              <a:gd name="connsiteY24" fmla="*/ 3363994 h 3794374"/>
              <a:gd name="connsiteX25" fmla="*/ 2752412 w 3846787"/>
              <a:gd name="connsiteY25" fmla="*/ 3060444 h 3794374"/>
              <a:gd name="connsiteX26" fmla="*/ 2507713 w 3846787"/>
              <a:gd name="connsiteY26" fmla="*/ 2868090 h 3794374"/>
              <a:gd name="connsiteX27" fmla="*/ 2313415 w 3846787"/>
              <a:gd name="connsiteY27" fmla="*/ 2962071 h 3794374"/>
              <a:gd name="connsiteX28" fmla="*/ 2311100 w 3846787"/>
              <a:gd name="connsiteY28" fmla="*/ 3272296 h 3794374"/>
              <a:gd name="connsiteX29" fmla="*/ 2308963 w 3846787"/>
              <a:gd name="connsiteY29" fmla="*/ 3757309 h 3794374"/>
              <a:gd name="connsiteX30" fmla="*/ 2016180 w 3846787"/>
              <a:gd name="connsiteY30" fmla="*/ 3794374 h 3794374"/>
              <a:gd name="connsiteX31" fmla="*/ 1832745 w 3846787"/>
              <a:gd name="connsiteY31" fmla="*/ 3794374 h 3794374"/>
              <a:gd name="connsiteX32" fmla="*/ 1537825 w 3846787"/>
              <a:gd name="connsiteY32" fmla="*/ 3757309 h 3794374"/>
              <a:gd name="connsiteX33" fmla="*/ 1535687 w 3846787"/>
              <a:gd name="connsiteY33" fmla="*/ 3272296 h 3794374"/>
              <a:gd name="connsiteX34" fmla="*/ 1533550 w 3846787"/>
              <a:gd name="connsiteY34" fmla="*/ 2962071 h 3794374"/>
              <a:gd name="connsiteX35" fmla="*/ 1339074 w 3846787"/>
              <a:gd name="connsiteY35" fmla="*/ 2868090 h 3794374"/>
              <a:gd name="connsiteX36" fmla="*/ 1094375 w 3846787"/>
              <a:gd name="connsiteY36" fmla="*/ 3060444 h 3794374"/>
              <a:gd name="connsiteX37" fmla="*/ 705601 w 3846787"/>
              <a:gd name="connsiteY37" fmla="*/ 3363994 h 3794374"/>
              <a:gd name="connsiteX38" fmla="*/ 482808 w 3846787"/>
              <a:gd name="connsiteY38" fmla="*/ 3150033 h 3794374"/>
              <a:gd name="connsiteX39" fmla="*/ 626532 w 3846787"/>
              <a:gd name="connsiteY39" fmla="*/ 3035574 h 3794374"/>
              <a:gd name="connsiteX40" fmla="*/ 505746 w 3846787"/>
              <a:gd name="connsiteY40" fmla="*/ 2895125 h 3794374"/>
              <a:gd name="connsiteX41" fmla="*/ 367048 w 3846787"/>
              <a:gd name="connsiteY41" fmla="*/ 3005812 h 3794374"/>
              <a:gd name="connsiteX42" fmla="*/ 196614 w 3846787"/>
              <a:gd name="connsiteY42" fmla="*/ 2724044 h 3794374"/>
              <a:gd name="connsiteX43" fmla="*/ 578799 w 3846787"/>
              <a:gd name="connsiteY43" fmla="*/ 2418211 h 3794374"/>
              <a:gd name="connsiteX44" fmla="*/ 821360 w 3846787"/>
              <a:gd name="connsiteY44" fmla="*/ 2223749 h 3794374"/>
              <a:gd name="connsiteX45" fmla="*/ 775413 w 3846787"/>
              <a:gd name="connsiteY45" fmla="*/ 2014005 h 3794374"/>
              <a:gd name="connsiteX46" fmla="*/ 474081 w 3846787"/>
              <a:gd name="connsiteY46" fmla="*/ 1939698 h 3794374"/>
              <a:gd name="connsiteX47" fmla="*/ 0 w 3846787"/>
              <a:gd name="connsiteY47" fmla="*/ 1823935 h 3794374"/>
              <a:gd name="connsiteX48" fmla="*/ 28317 w 3846787"/>
              <a:gd name="connsiteY48" fmla="*/ 1540059 h 3794374"/>
              <a:gd name="connsiteX49" fmla="*/ 171883 w 3846787"/>
              <a:gd name="connsiteY49" fmla="*/ 1572806 h 3794374"/>
              <a:gd name="connsiteX50" fmla="*/ 219669 w 3846787"/>
              <a:gd name="connsiteY50" fmla="*/ 1398386 h 3794374"/>
              <a:gd name="connsiteX51" fmla="*/ 65538 w 3846787"/>
              <a:gd name="connsiteY51" fmla="*/ 1363164 h 3794374"/>
              <a:gd name="connsiteX52" fmla="*/ 165982 w 3846787"/>
              <a:gd name="connsiteY52" fmla="*/ 1081221 h 3794374"/>
              <a:gd name="connsiteX53" fmla="*/ 629199 w 3846787"/>
              <a:gd name="connsiteY53" fmla="*/ 1186093 h 3794374"/>
              <a:gd name="connsiteX54" fmla="*/ 932846 w 3846787"/>
              <a:gd name="connsiteY54" fmla="*/ 1253900 h 3794374"/>
              <a:gd name="connsiteX55" fmla="*/ 1068196 w 3846787"/>
              <a:gd name="connsiteY55" fmla="*/ 1085613 h 3794374"/>
              <a:gd name="connsiteX56" fmla="*/ 937120 w 3846787"/>
              <a:gd name="connsiteY56" fmla="*/ 803845 h 3794374"/>
              <a:gd name="connsiteX57" fmla="*/ 729643 w 3846787"/>
              <a:gd name="connsiteY57" fmla="*/ 360466 h 3794374"/>
              <a:gd name="connsiteX58" fmla="*/ 1002658 w 3846787"/>
              <a:gd name="connsiteY58" fmla="*/ 179179 h 3794374"/>
              <a:gd name="connsiteX59" fmla="*/ 1166503 w 3846787"/>
              <a:gd name="connsiteY59" fmla="*/ 98373 h 3794374"/>
              <a:gd name="connsiteX60" fmla="*/ 1461423 w 3846787"/>
              <a:gd name="connsiteY60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818470 w 3846787"/>
              <a:gd name="connsiteY15" fmla="*/ 1540059 h 3794374"/>
              <a:gd name="connsiteX16" fmla="*/ 3846787 w 3846787"/>
              <a:gd name="connsiteY16" fmla="*/ 1823935 h 3794374"/>
              <a:gd name="connsiteX17" fmla="*/ 3370569 w 3846787"/>
              <a:gd name="connsiteY17" fmla="*/ 1939698 h 3794374"/>
              <a:gd name="connsiteX18" fmla="*/ 3069059 w 3846787"/>
              <a:gd name="connsiteY18" fmla="*/ 2014005 h 3794374"/>
              <a:gd name="connsiteX19" fmla="*/ 3023290 w 3846787"/>
              <a:gd name="connsiteY19" fmla="*/ 2223749 h 3794374"/>
              <a:gd name="connsiteX20" fmla="*/ 3265673 w 3846787"/>
              <a:gd name="connsiteY20" fmla="*/ 2418211 h 3794374"/>
              <a:gd name="connsiteX21" fmla="*/ 3650174 w 3846787"/>
              <a:gd name="connsiteY21" fmla="*/ 2724044 h 3794374"/>
              <a:gd name="connsiteX22" fmla="*/ 3479740 w 3846787"/>
              <a:gd name="connsiteY22" fmla="*/ 3003528 h 3794374"/>
              <a:gd name="connsiteX23" fmla="*/ 3368432 w 3846787"/>
              <a:gd name="connsiteY23" fmla="*/ 3147750 h 3794374"/>
              <a:gd name="connsiteX24" fmla="*/ 3143502 w 3846787"/>
              <a:gd name="connsiteY24" fmla="*/ 3363994 h 3794374"/>
              <a:gd name="connsiteX25" fmla="*/ 2752412 w 3846787"/>
              <a:gd name="connsiteY25" fmla="*/ 3060444 h 3794374"/>
              <a:gd name="connsiteX26" fmla="*/ 2507713 w 3846787"/>
              <a:gd name="connsiteY26" fmla="*/ 2868090 h 3794374"/>
              <a:gd name="connsiteX27" fmla="*/ 2313415 w 3846787"/>
              <a:gd name="connsiteY27" fmla="*/ 2962071 h 3794374"/>
              <a:gd name="connsiteX28" fmla="*/ 2311100 w 3846787"/>
              <a:gd name="connsiteY28" fmla="*/ 3272296 h 3794374"/>
              <a:gd name="connsiteX29" fmla="*/ 2308963 w 3846787"/>
              <a:gd name="connsiteY29" fmla="*/ 3757309 h 3794374"/>
              <a:gd name="connsiteX30" fmla="*/ 2016180 w 3846787"/>
              <a:gd name="connsiteY30" fmla="*/ 3794374 h 3794374"/>
              <a:gd name="connsiteX31" fmla="*/ 1832745 w 3846787"/>
              <a:gd name="connsiteY31" fmla="*/ 3794374 h 3794374"/>
              <a:gd name="connsiteX32" fmla="*/ 1537825 w 3846787"/>
              <a:gd name="connsiteY32" fmla="*/ 3757309 h 3794374"/>
              <a:gd name="connsiteX33" fmla="*/ 1535687 w 3846787"/>
              <a:gd name="connsiteY33" fmla="*/ 3272296 h 3794374"/>
              <a:gd name="connsiteX34" fmla="*/ 1533550 w 3846787"/>
              <a:gd name="connsiteY34" fmla="*/ 2962071 h 3794374"/>
              <a:gd name="connsiteX35" fmla="*/ 1339074 w 3846787"/>
              <a:gd name="connsiteY35" fmla="*/ 2868090 h 3794374"/>
              <a:gd name="connsiteX36" fmla="*/ 1094375 w 3846787"/>
              <a:gd name="connsiteY36" fmla="*/ 3060444 h 3794374"/>
              <a:gd name="connsiteX37" fmla="*/ 705601 w 3846787"/>
              <a:gd name="connsiteY37" fmla="*/ 3363994 h 3794374"/>
              <a:gd name="connsiteX38" fmla="*/ 482808 w 3846787"/>
              <a:gd name="connsiteY38" fmla="*/ 3150033 h 3794374"/>
              <a:gd name="connsiteX39" fmla="*/ 505746 w 3846787"/>
              <a:gd name="connsiteY39" fmla="*/ 2895125 h 3794374"/>
              <a:gd name="connsiteX40" fmla="*/ 367048 w 3846787"/>
              <a:gd name="connsiteY40" fmla="*/ 3005812 h 3794374"/>
              <a:gd name="connsiteX41" fmla="*/ 196614 w 3846787"/>
              <a:gd name="connsiteY41" fmla="*/ 2724044 h 3794374"/>
              <a:gd name="connsiteX42" fmla="*/ 578799 w 3846787"/>
              <a:gd name="connsiteY42" fmla="*/ 2418211 h 3794374"/>
              <a:gd name="connsiteX43" fmla="*/ 821360 w 3846787"/>
              <a:gd name="connsiteY43" fmla="*/ 2223749 h 3794374"/>
              <a:gd name="connsiteX44" fmla="*/ 775413 w 3846787"/>
              <a:gd name="connsiteY44" fmla="*/ 2014005 h 3794374"/>
              <a:gd name="connsiteX45" fmla="*/ 474081 w 3846787"/>
              <a:gd name="connsiteY45" fmla="*/ 1939698 h 3794374"/>
              <a:gd name="connsiteX46" fmla="*/ 0 w 3846787"/>
              <a:gd name="connsiteY46" fmla="*/ 1823935 h 3794374"/>
              <a:gd name="connsiteX47" fmla="*/ 28317 w 3846787"/>
              <a:gd name="connsiteY47" fmla="*/ 1540059 h 3794374"/>
              <a:gd name="connsiteX48" fmla="*/ 171883 w 3846787"/>
              <a:gd name="connsiteY48" fmla="*/ 1572806 h 3794374"/>
              <a:gd name="connsiteX49" fmla="*/ 219669 w 3846787"/>
              <a:gd name="connsiteY49" fmla="*/ 1398386 h 3794374"/>
              <a:gd name="connsiteX50" fmla="*/ 65538 w 3846787"/>
              <a:gd name="connsiteY50" fmla="*/ 1363164 h 3794374"/>
              <a:gd name="connsiteX51" fmla="*/ 165982 w 3846787"/>
              <a:gd name="connsiteY51" fmla="*/ 1081221 h 3794374"/>
              <a:gd name="connsiteX52" fmla="*/ 629199 w 3846787"/>
              <a:gd name="connsiteY52" fmla="*/ 1186093 h 3794374"/>
              <a:gd name="connsiteX53" fmla="*/ 932846 w 3846787"/>
              <a:gd name="connsiteY53" fmla="*/ 1253900 h 3794374"/>
              <a:gd name="connsiteX54" fmla="*/ 1068196 w 3846787"/>
              <a:gd name="connsiteY54" fmla="*/ 1085613 h 3794374"/>
              <a:gd name="connsiteX55" fmla="*/ 937120 w 3846787"/>
              <a:gd name="connsiteY55" fmla="*/ 803845 h 3794374"/>
              <a:gd name="connsiteX56" fmla="*/ 729643 w 3846787"/>
              <a:gd name="connsiteY56" fmla="*/ 360466 h 3794374"/>
              <a:gd name="connsiteX57" fmla="*/ 1002658 w 3846787"/>
              <a:gd name="connsiteY57" fmla="*/ 179179 h 3794374"/>
              <a:gd name="connsiteX58" fmla="*/ 1166503 w 3846787"/>
              <a:gd name="connsiteY58" fmla="*/ 98373 h 3794374"/>
              <a:gd name="connsiteX59" fmla="*/ 1461423 w 3846787"/>
              <a:gd name="connsiteY59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818470 w 3846787"/>
              <a:gd name="connsiteY15" fmla="*/ 1540059 h 3794374"/>
              <a:gd name="connsiteX16" fmla="*/ 3846787 w 3846787"/>
              <a:gd name="connsiteY16" fmla="*/ 1823935 h 3794374"/>
              <a:gd name="connsiteX17" fmla="*/ 3370569 w 3846787"/>
              <a:gd name="connsiteY17" fmla="*/ 1939698 h 3794374"/>
              <a:gd name="connsiteX18" fmla="*/ 3069059 w 3846787"/>
              <a:gd name="connsiteY18" fmla="*/ 2014005 h 3794374"/>
              <a:gd name="connsiteX19" fmla="*/ 3023290 w 3846787"/>
              <a:gd name="connsiteY19" fmla="*/ 2223749 h 3794374"/>
              <a:gd name="connsiteX20" fmla="*/ 3265673 w 3846787"/>
              <a:gd name="connsiteY20" fmla="*/ 2418211 h 3794374"/>
              <a:gd name="connsiteX21" fmla="*/ 3650174 w 3846787"/>
              <a:gd name="connsiteY21" fmla="*/ 2724044 h 3794374"/>
              <a:gd name="connsiteX22" fmla="*/ 3479740 w 3846787"/>
              <a:gd name="connsiteY22" fmla="*/ 3003528 h 3794374"/>
              <a:gd name="connsiteX23" fmla="*/ 3368432 w 3846787"/>
              <a:gd name="connsiteY23" fmla="*/ 3147750 h 3794374"/>
              <a:gd name="connsiteX24" fmla="*/ 3143502 w 3846787"/>
              <a:gd name="connsiteY24" fmla="*/ 3363994 h 3794374"/>
              <a:gd name="connsiteX25" fmla="*/ 2752412 w 3846787"/>
              <a:gd name="connsiteY25" fmla="*/ 3060444 h 3794374"/>
              <a:gd name="connsiteX26" fmla="*/ 2507713 w 3846787"/>
              <a:gd name="connsiteY26" fmla="*/ 2868090 h 3794374"/>
              <a:gd name="connsiteX27" fmla="*/ 2313415 w 3846787"/>
              <a:gd name="connsiteY27" fmla="*/ 2962071 h 3794374"/>
              <a:gd name="connsiteX28" fmla="*/ 2311100 w 3846787"/>
              <a:gd name="connsiteY28" fmla="*/ 3272296 h 3794374"/>
              <a:gd name="connsiteX29" fmla="*/ 2308963 w 3846787"/>
              <a:gd name="connsiteY29" fmla="*/ 3757309 h 3794374"/>
              <a:gd name="connsiteX30" fmla="*/ 2016180 w 3846787"/>
              <a:gd name="connsiteY30" fmla="*/ 3794374 h 3794374"/>
              <a:gd name="connsiteX31" fmla="*/ 1832745 w 3846787"/>
              <a:gd name="connsiteY31" fmla="*/ 3794374 h 3794374"/>
              <a:gd name="connsiteX32" fmla="*/ 1537825 w 3846787"/>
              <a:gd name="connsiteY32" fmla="*/ 3757309 h 3794374"/>
              <a:gd name="connsiteX33" fmla="*/ 1535687 w 3846787"/>
              <a:gd name="connsiteY33" fmla="*/ 3272296 h 3794374"/>
              <a:gd name="connsiteX34" fmla="*/ 1533550 w 3846787"/>
              <a:gd name="connsiteY34" fmla="*/ 2962071 h 3794374"/>
              <a:gd name="connsiteX35" fmla="*/ 1339074 w 3846787"/>
              <a:gd name="connsiteY35" fmla="*/ 2868090 h 3794374"/>
              <a:gd name="connsiteX36" fmla="*/ 1094375 w 3846787"/>
              <a:gd name="connsiteY36" fmla="*/ 3060444 h 3794374"/>
              <a:gd name="connsiteX37" fmla="*/ 705601 w 3846787"/>
              <a:gd name="connsiteY37" fmla="*/ 3363994 h 3794374"/>
              <a:gd name="connsiteX38" fmla="*/ 482808 w 3846787"/>
              <a:gd name="connsiteY38" fmla="*/ 3150033 h 3794374"/>
              <a:gd name="connsiteX39" fmla="*/ 367048 w 3846787"/>
              <a:gd name="connsiteY39" fmla="*/ 3005812 h 3794374"/>
              <a:gd name="connsiteX40" fmla="*/ 196614 w 3846787"/>
              <a:gd name="connsiteY40" fmla="*/ 2724044 h 3794374"/>
              <a:gd name="connsiteX41" fmla="*/ 578799 w 3846787"/>
              <a:gd name="connsiteY41" fmla="*/ 2418211 h 3794374"/>
              <a:gd name="connsiteX42" fmla="*/ 821360 w 3846787"/>
              <a:gd name="connsiteY42" fmla="*/ 2223749 h 3794374"/>
              <a:gd name="connsiteX43" fmla="*/ 775413 w 3846787"/>
              <a:gd name="connsiteY43" fmla="*/ 2014005 h 3794374"/>
              <a:gd name="connsiteX44" fmla="*/ 474081 w 3846787"/>
              <a:gd name="connsiteY44" fmla="*/ 1939698 h 3794374"/>
              <a:gd name="connsiteX45" fmla="*/ 0 w 3846787"/>
              <a:gd name="connsiteY45" fmla="*/ 1823935 h 3794374"/>
              <a:gd name="connsiteX46" fmla="*/ 28317 w 3846787"/>
              <a:gd name="connsiteY46" fmla="*/ 1540059 h 3794374"/>
              <a:gd name="connsiteX47" fmla="*/ 171883 w 3846787"/>
              <a:gd name="connsiteY47" fmla="*/ 1572806 h 3794374"/>
              <a:gd name="connsiteX48" fmla="*/ 219669 w 3846787"/>
              <a:gd name="connsiteY48" fmla="*/ 1398386 h 3794374"/>
              <a:gd name="connsiteX49" fmla="*/ 65538 w 3846787"/>
              <a:gd name="connsiteY49" fmla="*/ 1363164 h 3794374"/>
              <a:gd name="connsiteX50" fmla="*/ 165982 w 3846787"/>
              <a:gd name="connsiteY50" fmla="*/ 1081221 h 3794374"/>
              <a:gd name="connsiteX51" fmla="*/ 629199 w 3846787"/>
              <a:gd name="connsiteY51" fmla="*/ 1186093 h 3794374"/>
              <a:gd name="connsiteX52" fmla="*/ 932846 w 3846787"/>
              <a:gd name="connsiteY52" fmla="*/ 1253900 h 3794374"/>
              <a:gd name="connsiteX53" fmla="*/ 1068196 w 3846787"/>
              <a:gd name="connsiteY53" fmla="*/ 1085613 h 3794374"/>
              <a:gd name="connsiteX54" fmla="*/ 937120 w 3846787"/>
              <a:gd name="connsiteY54" fmla="*/ 803845 h 3794374"/>
              <a:gd name="connsiteX55" fmla="*/ 729643 w 3846787"/>
              <a:gd name="connsiteY55" fmla="*/ 360466 h 3794374"/>
              <a:gd name="connsiteX56" fmla="*/ 1002658 w 3846787"/>
              <a:gd name="connsiteY56" fmla="*/ 179179 h 3794374"/>
              <a:gd name="connsiteX57" fmla="*/ 1166503 w 3846787"/>
              <a:gd name="connsiteY57" fmla="*/ 98373 h 3794374"/>
              <a:gd name="connsiteX58" fmla="*/ 1461423 w 3846787"/>
              <a:gd name="connsiteY58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818470 w 3846787"/>
              <a:gd name="connsiteY15" fmla="*/ 1540059 h 3794374"/>
              <a:gd name="connsiteX16" fmla="*/ 3846787 w 3846787"/>
              <a:gd name="connsiteY16" fmla="*/ 1823935 h 3794374"/>
              <a:gd name="connsiteX17" fmla="*/ 3370569 w 3846787"/>
              <a:gd name="connsiteY17" fmla="*/ 1939698 h 3794374"/>
              <a:gd name="connsiteX18" fmla="*/ 3069059 w 3846787"/>
              <a:gd name="connsiteY18" fmla="*/ 2014005 h 3794374"/>
              <a:gd name="connsiteX19" fmla="*/ 3023290 w 3846787"/>
              <a:gd name="connsiteY19" fmla="*/ 2223749 h 3794374"/>
              <a:gd name="connsiteX20" fmla="*/ 3265673 w 3846787"/>
              <a:gd name="connsiteY20" fmla="*/ 2418211 h 3794374"/>
              <a:gd name="connsiteX21" fmla="*/ 3650174 w 3846787"/>
              <a:gd name="connsiteY21" fmla="*/ 2724044 h 3794374"/>
              <a:gd name="connsiteX22" fmla="*/ 3479740 w 3846787"/>
              <a:gd name="connsiteY22" fmla="*/ 3003528 h 3794374"/>
              <a:gd name="connsiteX23" fmla="*/ 3368432 w 3846787"/>
              <a:gd name="connsiteY23" fmla="*/ 3147750 h 3794374"/>
              <a:gd name="connsiteX24" fmla="*/ 3143502 w 3846787"/>
              <a:gd name="connsiteY24" fmla="*/ 3363994 h 3794374"/>
              <a:gd name="connsiteX25" fmla="*/ 2752412 w 3846787"/>
              <a:gd name="connsiteY25" fmla="*/ 3060444 h 3794374"/>
              <a:gd name="connsiteX26" fmla="*/ 2507713 w 3846787"/>
              <a:gd name="connsiteY26" fmla="*/ 2868090 h 3794374"/>
              <a:gd name="connsiteX27" fmla="*/ 2313415 w 3846787"/>
              <a:gd name="connsiteY27" fmla="*/ 2962071 h 3794374"/>
              <a:gd name="connsiteX28" fmla="*/ 2311100 w 3846787"/>
              <a:gd name="connsiteY28" fmla="*/ 3272296 h 3794374"/>
              <a:gd name="connsiteX29" fmla="*/ 2308963 w 3846787"/>
              <a:gd name="connsiteY29" fmla="*/ 3757309 h 3794374"/>
              <a:gd name="connsiteX30" fmla="*/ 2016180 w 3846787"/>
              <a:gd name="connsiteY30" fmla="*/ 3794374 h 3794374"/>
              <a:gd name="connsiteX31" fmla="*/ 1832745 w 3846787"/>
              <a:gd name="connsiteY31" fmla="*/ 3794374 h 3794374"/>
              <a:gd name="connsiteX32" fmla="*/ 1537825 w 3846787"/>
              <a:gd name="connsiteY32" fmla="*/ 3757309 h 3794374"/>
              <a:gd name="connsiteX33" fmla="*/ 1535687 w 3846787"/>
              <a:gd name="connsiteY33" fmla="*/ 3272296 h 3794374"/>
              <a:gd name="connsiteX34" fmla="*/ 1533550 w 3846787"/>
              <a:gd name="connsiteY34" fmla="*/ 2962071 h 3794374"/>
              <a:gd name="connsiteX35" fmla="*/ 1339074 w 3846787"/>
              <a:gd name="connsiteY35" fmla="*/ 2868090 h 3794374"/>
              <a:gd name="connsiteX36" fmla="*/ 1094375 w 3846787"/>
              <a:gd name="connsiteY36" fmla="*/ 3060444 h 3794374"/>
              <a:gd name="connsiteX37" fmla="*/ 705601 w 3846787"/>
              <a:gd name="connsiteY37" fmla="*/ 3363994 h 3794374"/>
              <a:gd name="connsiteX38" fmla="*/ 482808 w 3846787"/>
              <a:gd name="connsiteY38" fmla="*/ 3150033 h 3794374"/>
              <a:gd name="connsiteX39" fmla="*/ 367048 w 3846787"/>
              <a:gd name="connsiteY39" fmla="*/ 3005812 h 3794374"/>
              <a:gd name="connsiteX40" fmla="*/ 196614 w 3846787"/>
              <a:gd name="connsiteY40" fmla="*/ 2724044 h 3794374"/>
              <a:gd name="connsiteX41" fmla="*/ 578799 w 3846787"/>
              <a:gd name="connsiteY41" fmla="*/ 2418211 h 3794374"/>
              <a:gd name="connsiteX42" fmla="*/ 821360 w 3846787"/>
              <a:gd name="connsiteY42" fmla="*/ 2223749 h 3794374"/>
              <a:gd name="connsiteX43" fmla="*/ 775413 w 3846787"/>
              <a:gd name="connsiteY43" fmla="*/ 2014005 h 3794374"/>
              <a:gd name="connsiteX44" fmla="*/ 474081 w 3846787"/>
              <a:gd name="connsiteY44" fmla="*/ 1939698 h 3794374"/>
              <a:gd name="connsiteX45" fmla="*/ 0 w 3846787"/>
              <a:gd name="connsiteY45" fmla="*/ 1823935 h 3794374"/>
              <a:gd name="connsiteX46" fmla="*/ 28317 w 3846787"/>
              <a:gd name="connsiteY46" fmla="*/ 1540059 h 3794374"/>
              <a:gd name="connsiteX47" fmla="*/ 219669 w 3846787"/>
              <a:gd name="connsiteY47" fmla="*/ 1398386 h 3794374"/>
              <a:gd name="connsiteX48" fmla="*/ 65538 w 3846787"/>
              <a:gd name="connsiteY48" fmla="*/ 1363164 h 3794374"/>
              <a:gd name="connsiteX49" fmla="*/ 165982 w 3846787"/>
              <a:gd name="connsiteY49" fmla="*/ 1081221 h 3794374"/>
              <a:gd name="connsiteX50" fmla="*/ 629199 w 3846787"/>
              <a:gd name="connsiteY50" fmla="*/ 1186093 h 3794374"/>
              <a:gd name="connsiteX51" fmla="*/ 932846 w 3846787"/>
              <a:gd name="connsiteY51" fmla="*/ 1253900 h 3794374"/>
              <a:gd name="connsiteX52" fmla="*/ 1068196 w 3846787"/>
              <a:gd name="connsiteY52" fmla="*/ 1085613 h 3794374"/>
              <a:gd name="connsiteX53" fmla="*/ 937120 w 3846787"/>
              <a:gd name="connsiteY53" fmla="*/ 803845 h 3794374"/>
              <a:gd name="connsiteX54" fmla="*/ 729643 w 3846787"/>
              <a:gd name="connsiteY54" fmla="*/ 360466 h 3794374"/>
              <a:gd name="connsiteX55" fmla="*/ 1002658 w 3846787"/>
              <a:gd name="connsiteY55" fmla="*/ 179179 h 3794374"/>
              <a:gd name="connsiteX56" fmla="*/ 1166503 w 3846787"/>
              <a:gd name="connsiteY56" fmla="*/ 98373 h 3794374"/>
              <a:gd name="connsiteX57" fmla="*/ 1461423 w 3846787"/>
              <a:gd name="connsiteY57" fmla="*/ 0 h 3794374"/>
              <a:gd name="connsiteX0" fmla="*/ 1461423 w 3846787"/>
              <a:gd name="connsiteY0" fmla="*/ 0 h 3794374"/>
              <a:gd name="connsiteX1" fmla="*/ 1677627 w 3846787"/>
              <a:gd name="connsiteY1" fmla="*/ 443380 h 3794374"/>
              <a:gd name="connsiteX2" fmla="*/ 1815292 w 3846787"/>
              <a:gd name="connsiteY2" fmla="*/ 723039 h 3794374"/>
              <a:gd name="connsiteX3" fmla="*/ 2031496 w 3846787"/>
              <a:gd name="connsiteY3" fmla="*/ 723039 h 3794374"/>
              <a:gd name="connsiteX4" fmla="*/ 2169161 w 3846787"/>
              <a:gd name="connsiteY4" fmla="*/ 443380 h 3794374"/>
              <a:gd name="connsiteX5" fmla="*/ 2385364 w 3846787"/>
              <a:gd name="connsiteY5" fmla="*/ 0 h 3794374"/>
              <a:gd name="connsiteX6" fmla="*/ 2680285 w 3846787"/>
              <a:gd name="connsiteY6" fmla="*/ 98373 h 3794374"/>
              <a:gd name="connsiteX7" fmla="*/ 2846266 w 3846787"/>
              <a:gd name="connsiteY7" fmla="*/ 179179 h 3794374"/>
              <a:gd name="connsiteX8" fmla="*/ 3117144 w 3846787"/>
              <a:gd name="connsiteY8" fmla="*/ 358182 h 3794374"/>
              <a:gd name="connsiteX9" fmla="*/ 2909667 w 3846787"/>
              <a:gd name="connsiteY9" fmla="*/ 801737 h 3794374"/>
              <a:gd name="connsiteX10" fmla="*/ 2778591 w 3846787"/>
              <a:gd name="connsiteY10" fmla="*/ 1083505 h 3794374"/>
              <a:gd name="connsiteX11" fmla="*/ 2914119 w 3846787"/>
              <a:gd name="connsiteY11" fmla="*/ 1251617 h 3794374"/>
              <a:gd name="connsiteX12" fmla="*/ 3217766 w 3846787"/>
              <a:gd name="connsiteY12" fmla="*/ 1183985 h 3794374"/>
              <a:gd name="connsiteX13" fmla="*/ 3680805 w 3846787"/>
              <a:gd name="connsiteY13" fmla="*/ 1079113 h 3794374"/>
              <a:gd name="connsiteX14" fmla="*/ 3781249 w 3846787"/>
              <a:gd name="connsiteY14" fmla="*/ 1360881 h 3794374"/>
              <a:gd name="connsiteX15" fmla="*/ 3818470 w 3846787"/>
              <a:gd name="connsiteY15" fmla="*/ 1540059 h 3794374"/>
              <a:gd name="connsiteX16" fmla="*/ 3846787 w 3846787"/>
              <a:gd name="connsiteY16" fmla="*/ 1823935 h 3794374"/>
              <a:gd name="connsiteX17" fmla="*/ 3370569 w 3846787"/>
              <a:gd name="connsiteY17" fmla="*/ 1939698 h 3794374"/>
              <a:gd name="connsiteX18" fmla="*/ 3069059 w 3846787"/>
              <a:gd name="connsiteY18" fmla="*/ 2014005 h 3794374"/>
              <a:gd name="connsiteX19" fmla="*/ 3023290 w 3846787"/>
              <a:gd name="connsiteY19" fmla="*/ 2223749 h 3794374"/>
              <a:gd name="connsiteX20" fmla="*/ 3265673 w 3846787"/>
              <a:gd name="connsiteY20" fmla="*/ 2418211 h 3794374"/>
              <a:gd name="connsiteX21" fmla="*/ 3650174 w 3846787"/>
              <a:gd name="connsiteY21" fmla="*/ 2724044 h 3794374"/>
              <a:gd name="connsiteX22" fmla="*/ 3479740 w 3846787"/>
              <a:gd name="connsiteY22" fmla="*/ 3003528 h 3794374"/>
              <a:gd name="connsiteX23" fmla="*/ 3368432 w 3846787"/>
              <a:gd name="connsiteY23" fmla="*/ 3147750 h 3794374"/>
              <a:gd name="connsiteX24" fmla="*/ 3143502 w 3846787"/>
              <a:gd name="connsiteY24" fmla="*/ 3363994 h 3794374"/>
              <a:gd name="connsiteX25" fmla="*/ 2752412 w 3846787"/>
              <a:gd name="connsiteY25" fmla="*/ 3060444 h 3794374"/>
              <a:gd name="connsiteX26" fmla="*/ 2507713 w 3846787"/>
              <a:gd name="connsiteY26" fmla="*/ 2868090 h 3794374"/>
              <a:gd name="connsiteX27" fmla="*/ 2313415 w 3846787"/>
              <a:gd name="connsiteY27" fmla="*/ 2962071 h 3794374"/>
              <a:gd name="connsiteX28" fmla="*/ 2311100 w 3846787"/>
              <a:gd name="connsiteY28" fmla="*/ 3272296 h 3794374"/>
              <a:gd name="connsiteX29" fmla="*/ 2308963 w 3846787"/>
              <a:gd name="connsiteY29" fmla="*/ 3757309 h 3794374"/>
              <a:gd name="connsiteX30" fmla="*/ 2016180 w 3846787"/>
              <a:gd name="connsiteY30" fmla="*/ 3794374 h 3794374"/>
              <a:gd name="connsiteX31" fmla="*/ 1832745 w 3846787"/>
              <a:gd name="connsiteY31" fmla="*/ 3794374 h 3794374"/>
              <a:gd name="connsiteX32" fmla="*/ 1537825 w 3846787"/>
              <a:gd name="connsiteY32" fmla="*/ 3757309 h 3794374"/>
              <a:gd name="connsiteX33" fmla="*/ 1535687 w 3846787"/>
              <a:gd name="connsiteY33" fmla="*/ 3272296 h 3794374"/>
              <a:gd name="connsiteX34" fmla="*/ 1533550 w 3846787"/>
              <a:gd name="connsiteY34" fmla="*/ 2962071 h 3794374"/>
              <a:gd name="connsiteX35" fmla="*/ 1339074 w 3846787"/>
              <a:gd name="connsiteY35" fmla="*/ 2868090 h 3794374"/>
              <a:gd name="connsiteX36" fmla="*/ 1094375 w 3846787"/>
              <a:gd name="connsiteY36" fmla="*/ 3060444 h 3794374"/>
              <a:gd name="connsiteX37" fmla="*/ 705601 w 3846787"/>
              <a:gd name="connsiteY37" fmla="*/ 3363994 h 3794374"/>
              <a:gd name="connsiteX38" fmla="*/ 482808 w 3846787"/>
              <a:gd name="connsiteY38" fmla="*/ 3150033 h 3794374"/>
              <a:gd name="connsiteX39" fmla="*/ 367048 w 3846787"/>
              <a:gd name="connsiteY39" fmla="*/ 3005812 h 3794374"/>
              <a:gd name="connsiteX40" fmla="*/ 196614 w 3846787"/>
              <a:gd name="connsiteY40" fmla="*/ 2724044 h 3794374"/>
              <a:gd name="connsiteX41" fmla="*/ 578799 w 3846787"/>
              <a:gd name="connsiteY41" fmla="*/ 2418211 h 3794374"/>
              <a:gd name="connsiteX42" fmla="*/ 821360 w 3846787"/>
              <a:gd name="connsiteY42" fmla="*/ 2223749 h 3794374"/>
              <a:gd name="connsiteX43" fmla="*/ 775413 w 3846787"/>
              <a:gd name="connsiteY43" fmla="*/ 2014005 h 3794374"/>
              <a:gd name="connsiteX44" fmla="*/ 474081 w 3846787"/>
              <a:gd name="connsiteY44" fmla="*/ 1939698 h 3794374"/>
              <a:gd name="connsiteX45" fmla="*/ 0 w 3846787"/>
              <a:gd name="connsiteY45" fmla="*/ 1823935 h 3794374"/>
              <a:gd name="connsiteX46" fmla="*/ 28317 w 3846787"/>
              <a:gd name="connsiteY46" fmla="*/ 1540059 h 3794374"/>
              <a:gd name="connsiteX47" fmla="*/ 65538 w 3846787"/>
              <a:gd name="connsiteY47" fmla="*/ 1363164 h 3794374"/>
              <a:gd name="connsiteX48" fmla="*/ 165982 w 3846787"/>
              <a:gd name="connsiteY48" fmla="*/ 1081221 h 3794374"/>
              <a:gd name="connsiteX49" fmla="*/ 629199 w 3846787"/>
              <a:gd name="connsiteY49" fmla="*/ 1186093 h 3794374"/>
              <a:gd name="connsiteX50" fmla="*/ 932846 w 3846787"/>
              <a:gd name="connsiteY50" fmla="*/ 1253900 h 3794374"/>
              <a:gd name="connsiteX51" fmla="*/ 1068196 w 3846787"/>
              <a:gd name="connsiteY51" fmla="*/ 1085613 h 3794374"/>
              <a:gd name="connsiteX52" fmla="*/ 937120 w 3846787"/>
              <a:gd name="connsiteY52" fmla="*/ 803845 h 3794374"/>
              <a:gd name="connsiteX53" fmla="*/ 729643 w 3846787"/>
              <a:gd name="connsiteY53" fmla="*/ 360466 h 3794374"/>
              <a:gd name="connsiteX54" fmla="*/ 1002658 w 3846787"/>
              <a:gd name="connsiteY54" fmla="*/ 179179 h 3794374"/>
              <a:gd name="connsiteX55" fmla="*/ 1166503 w 3846787"/>
              <a:gd name="connsiteY55" fmla="*/ 98373 h 3794374"/>
              <a:gd name="connsiteX56" fmla="*/ 1461423 w 3846787"/>
              <a:gd name="connsiteY56" fmla="*/ 0 h 3794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3846787" h="3794374">
                <a:moveTo>
                  <a:pt x="1461423" y="0"/>
                </a:moveTo>
                <a:lnTo>
                  <a:pt x="1677627" y="443380"/>
                </a:lnTo>
                <a:lnTo>
                  <a:pt x="1815292" y="723039"/>
                </a:lnTo>
                <a:cubicBezTo>
                  <a:pt x="1861061" y="812629"/>
                  <a:pt x="1987863" y="812629"/>
                  <a:pt x="2031496" y="723039"/>
                </a:cubicBezTo>
                <a:lnTo>
                  <a:pt x="2169161" y="443380"/>
                </a:lnTo>
                <a:lnTo>
                  <a:pt x="2385364" y="0"/>
                </a:lnTo>
                <a:cubicBezTo>
                  <a:pt x="2488123" y="26174"/>
                  <a:pt x="2586430" y="59024"/>
                  <a:pt x="2680285" y="98373"/>
                </a:cubicBezTo>
                <a:lnTo>
                  <a:pt x="2846266" y="179179"/>
                </a:lnTo>
                <a:cubicBezTo>
                  <a:pt x="2942436" y="229419"/>
                  <a:pt x="3032016" y="290551"/>
                  <a:pt x="3117144" y="358182"/>
                </a:cubicBezTo>
                <a:lnTo>
                  <a:pt x="2909667" y="801737"/>
                </a:lnTo>
                <a:lnTo>
                  <a:pt x="2778591" y="1083505"/>
                </a:lnTo>
                <a:cubicBezTo>
                  <a:pt x="2737096" y="1175202"/>
                  <a:pt x="2817950" y="1273575"/>
                  <a:pt x="2914119" y="1251617"/>
                </a:cubicBezTo>
                <a:lnTo>
                  <a:pt x="3217766" y="1183985"/>
                </a:lnTo>
                <a:lnTo>
                  <a:pt x="3680805" y="1079113"/>
                </a:lnTo>
                <a:cubicBezTo>
                  <a:pt x="3720164" y="1168703"/>
                  <a:pt x="3755070" y="1262684"/>
                  <a:pt x="3781249" y="1360881"/>
                </a:cubicBezTo>
                <a:lnTo>
                  <a:pt x="3818470" y="1540059"/>
                </a:lnTo>
                <a:cubicBezTo>
                  <a:pt x="3835924" y="1634040"/>
                  <a:pt x="3844650" y="1727846"/>
                  <a:pt x="3846787" y="1823935"/>
                </a:cubicBezTo>
                <a:lnTo>
                  <a:pt x="3370569" y="1939698"/>
                </a:lnTo>
                <a:lnTo>
                  <a:pt x="3069059" y="2014005"/>
                </a:lnTo>
                <a:cubicBezTo>
                  <a:pt x="2973068" y="2038071"/>
                  <a:pt x="2944573" y="2162618"/>
                  <a:pt x="3023290" y="2223749"/>
                </a:cubicBezTo>
                <a:lnTo>
                  <a:pt x="3265673" y="2418211"/>
                </a:lnTo>
                <a:lnTo>
                  <a:pt x="3650174" y="2724044"/>
                </a:lnTo>
                <a:cubicBezTo>
                  <a:pt x="3599952" y="2822241"/>
                  <a:pt x="3543140" y="2916222"/>
                  <a:pt x="3479740" y="3003528"/>
                </a:cubicBezTo>
                <a:lnTo>
                  <a:pt x="3368432" y="3147750"/>
                </a:lnTo>
                <a:cubicBezTo>
                  <a:pt x="3298442" y="3226448"/>
                  <a:pt x="3224178" y="3298471"/>
                  <a:pt x="3143502" y="3363994"/>
                </a:cubicBezTo>
                <a:lnTo>
                  <a:pt x="2752412" y="3060444"/>
                </a:lnTo>
                <a:lnTo>
                  <a:pt x="2507713" y="2868090"/>
                </a:lnTo>
                <a:cubicBezTo>
                  <a:pt x="2429175" y="2806959"/>
                  <a:pt x="2313415" y="2861591"/>
                  <a:pt x="2313415" y="2962071"/>
                </a:cubicBezTo>
                <a:cubicBezTo>
                  <a:pt x="2312643" y="3065479"/>
                  <a:pt x="2311872" y="3168888"/>
                  <a:pt x="2311100" y="3272296"/>
                </a:cubicBezTo>
                <a:cubicBezTo>
                  <a:pt x="2310388" y="3433967"/>
                  <a:pt x="2309675" y="3595638"/>
                  <a:pt x="2308963" y="3757309"/>
                </a:cubicBezTo>
                <a:cubicBezTo>
                  <a:pt x="2212793" y="3776983"/>
                  <a:pt x="2116802" y="3789982"/>
                  <a:pt x="2016180" y="3794374"/>
                </a:cubicBezTo>
                <a:lnTo>
                  <a:pt x="1832745" y="3794374"/>
                </a:lnTo>
                <a:cubicBezTo>
                  <a:pt x="1732301" y="3789982"/>
                  <a:pt x="1633994" y="3776983"/>
                  <a:pt x="1537825" y="3757309"/>
                </a:cubicBezTo>
                <a:cubicBezTo>
                  <a:pt x="1537112" y="3595638"/>
                  <a:pt x="1536400" y="3433967"/>
                  <a:pt x="1535687" y="3272296"/>
                </a:cubicBezTo>
                <a:cubicBezTo>
                  <a:pt x="1534975" y="3168888"/>
                  <a:pt x="1534262" y="3065479"/>
                  <a:pt x="1533550" y="2962071"/>
                </a:cubicBezTo>
                <a:cubicBezTo>
                  <a:pt x="1533550" y="2861591"/>
                  <a:pt x="1417612" y="2806959"/>
                  <a:pt x="1339074" y="2868090"/>
                </a:cubicBezTo>
                <a:lnTo>
                  <a:pt x="1094375" y="3060444"/>
                </a:lnTo>
                <a:lnTo>
                  <a:pt x="705601" y="3363994"/>
                </a:lnTo>
                <a:cubicBezTo>
                  <a:pt x="624747" y="3298471"/>
                  <a:pt x="550483" y="3226448"/>
                  <a:pt x="482808" y="3150033"/>
                </a:cubicBezTo>
                <a:lnTo>
                  <a:pt x="367048" y="3005812"/>
                </a:lnTo>
                <a:cubicBezTo>
                  <a:pt x="301510" y="2916222"/>
                  <a:pt x="244699" y="2822241"/>
                  <a:pt x="196614" y="2724044"/>
                </a:cubicBezTo>
                <a:lnTo>
                  <a:pt x="578799" y="2418211"/>
                </a:lnTo>
                <a:lnTo>
                  <a:pt x="821360" y="2223749"/>
                </a:lnTo>
                <a:cubicBezTo>
                  <a:pt x="900077" y="2162618"/>
                  <a:pt x="871582" y="2038071"/>
                  <a:pt x="775413" y="2014005"/>
                </a:cubicBezTo>
                <a:lnTo>
                  <a:pt x="474081" y="1939698"/>
                </a:lnTo>
                <a:lnTo>
                  <a:pt x="0" y="1823935"/>
                </a:lnTo>
                <a:cubicBezTo>
                  <a:pt x="2137" y="1727846"/>
                  <a:pt x="13179" y="1631757"/>
                  <a:pt x="28317" y="1540059"/>
                </a:cubicBezTo>
                <a:lnTo>
                  <a:pt x="65538" y="1363164"/>
                </a:lnTo>
                <a:cubicBezTo>
                  <a:pt x="91718" y="1264792"/>
                  <a:pt x="124487" y="1170810"/>
                  <a:pt x="165982" y="1081221"/>
                </a:cubicBezTo>
                <a:lnTo>
                  <a:pt x="629199" y="1186093"/>
                </a:lnTo>
                <a:lnTo>
                  <a:pt x="932846" y="1253900"/>
                </a:lnTo>
                <a:cubicBezTo>
                  <a:pt x="1030975" y="1275683"/>
                  <a:pt x="1109691" y="1175202"/>
                  <a:pt x="1068196" y="1085613"/>
                </a:cubicBezTo>
                <a:lnTo>
                  <a:pt x="937120" y="803845"/>
                </a:lnTo>
                <a:lnTo>
                  <a:pt x="729643" y="360466"/>
                </a:lnTo>
                <a:cubicBezTo>
                  <a:pt x="814771" y="292659"/>
                  <a:pt x="906488" y="231527"/>
                  <a:pt x="1002658" y="179179"/>
                </a:cubicBezTo>
                <a:lnTo>
                  <a:pt x="1166503" y="98373"/>
                </a:lnTo>
                <a:cubicBezTo>
                  <a:pt x="1262672" y="56740"/>
                  <a:pt x="1360979" y="24066"/>
                  <a:pt x="1461423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1B14D21-6F55-4DCD-A124-81BBA3C29892}"/>
              </a:ext>
            </a:extLst>
          </p:cNvPr>
          <p:cNvSpPr/>
          <p:nvPr/>
        </p:nvSpPr>
        <p:spPr>
          <a:xfrm>
            <a:off x="5346326" y="2711597"/>
            <a:ext cx="1499348" cy="149934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Graphic 15">
            <a:extLst>
              <a:ext uri="{FF2B5EF4-FFF2-40B4-BE49-F238E27FC236}">
                <a16:creationId xmlns:a16="http://schemas.microsoft.com/office/drawing/2014/main" id="{04F9E822-78B7-4F3A-A608-E5509496F7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23246" y="2172232"/>
            <a:ext cx="569628" cy="49313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7CBC405C-118C-4421-BC59-0D1B51C0CC50}"/>
              </a:ext>
            </a:extLst>
          </p:cNvPr>
          <p:cNvGrpSpPr/>
          <p:nvPr/>
        </p:nvGrpSpPr>
        <p:grpSpPr>
          <a:xfrm>
            <a:off x="498037" y="4788753"/>
            <a:ext cx="4188240" cy="1005428"/>
            <a:chOff x="332936" y="5111494"/>
            <a:chExt cx="4188240" cy="1005428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1580016-30F0-4C08-A3EC-50056EDD2F08}"/>
                </a:ext>
              </a:extLst>
            </p:cNvPr>
            <p:cNvSpPr txBox="1"/>
            <p:nvPr/>
          </p:nvSpPr>
          <p:spPr>
            <a:xfrm>
              <a:off x="1595096" y="5655257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rgbClr val="76232F"/>
                  </a:solidFill>
                </a:rPr>
                <a:t>XXXXX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24C05D6-2D7B-437C-91F0-9C212500C4B7}"/>
                </a:ext>
              </a:extLst>
            </p:cNvPr>
            <p:cNvSpPr txBox="1"/>
            <p:nvPr/>
          </p:nvSpPr>
          <p:spPr>
            <a:xfrm>
              <a:off x="332936" y="5111494"/>
              <a:ext cx="2926080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endParaRPr lang="en-US" sz="1200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914E61B-04BD-430E-9EBC-0C3AA6329680}"/>
              </a:ext>
            </a:extLst>
          </p:cNvPr>
          <p:cNvGrpSpPr/>
          <p:nvPr/>
        </p:nvGrpSpPr>
        <p:grpSpPr>
          <a:xfrm>
            <a:off x="498037" y="1736480"/>
            <a:ext cx="3363583" cy="543762"/>
            <a:chOff x="332936" y="3086922"/>
            <a:chExt cx="3363583" cy="543762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A893BA4-6714-4546-9852-83EC841FB9EE}"/>
                </a:ext>
              </a:extLst>
            </p:cNvPr>
            <p:cNvSpPr txBox="1"/>
            <p:nvPr/>
          </p:nvSpPr>
          <p:spPr>
            <a:xfrm>
              <a:off x="770439" y="3169019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chemeClr val="tx2"/>
                  </a:solidFill>
                </a:rPr>
                <a:t>XXXX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64D85AF-BB8D-4A06-B509-8ECCB1C51FF9}"/>
                </a:ext>
              </a:extLst>
            </p:cNvPr>
            <p:cNvSpPr txBox="1"/>
            <p:nvPr/>
          </p:nvSpPr>
          <p:spPr>
            <a:xfrm>
              <a:off x="332936" y="3086922"/>
              <a:ext cx="2926080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endParaRPr lang="en-US" sz="1200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C933497-E9D6-4677-93B1-1E643A930EB1}"/>
              </a:ext>
            </a:extLst>
          </p:cNvPr>
          <p:cNvGrpSpPr/>
          <p:nvPr/>
        </p:nvGrpSpPr>
        <p:grpSpPr>
          <a:xfrm>
            <a:off x="7519146" y="5158085"/>
            <a:ext cx="4172671" cy="607769"/>
            <a:chOff x="-913655" y="5111494"/>
            <a:chExt cx="4172671" cy="607769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80E7735-9438-428C-A9B0-78AD49A93E22}"/>
                </a:ext>
              </a:extLst>
            </p:cNvPr>
            <p:cNvSpPr txBox="1"/>
            <p:nvPr/>
          </p:nvSpPr>
          <p:spPr>
            <a:xfrm>
              <a:off x="-913655" y="5257598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rgbClr val="D60019"/>
                  </a:solidFill>
                </a:rPr>
                <a:t>XXXXX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986290B-50DA-470E-B12B-7D227475B710}"/>
                </a:ext>
              </a:extLst>
            </p:cNvPr>
            <p:cNvSpPr txBox="1"/>
            <p:nvPr/>
          </p:nvSpPr>
          <p:spPr>
            <a:xfrm>
              <a:off x="332936" y="5111494"/>
              <a:ext cx="2926080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endParaRPr lang="en-US" sz="1200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BAFC1F9-4210-4806-9DA5-21FBBF106725}"/>
              </a:ext>
            </a:extLst>
          </p:cNvPr>
          <p:cNvGrpSpPr/>
          <p:nvPr/>
        </p:nvGrpSpPr>
        <p:grpSpPr>
          <a:xfrm>
            <a:off x="4876974" y="534592"/>
            <a:ext cx="6814843" cy="1478887"/>
            <a:chOff x="-3555827" y="1885034"/>
            <a:chExt cx="6814843" cy="1478887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F8FF27F-F829-45D0-B2C2-E50F0F744DA4}"/>
                </a:ext>
              </a:extLst>
            </p:cNvPr>
            <p:cNvSpPr txBox="1"/>
            <p:nvPr/>
          </p:nvSpPr>
          <p:spPr>
            <a:xfrm>
              <a:off x="-3555827" y="1885034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rgbClr val="B40074"/>
                  </a:solidFill>
                </a:rPr>
                <a:t>XXXX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84269D2-8B61-4CF2-958A-8EE99C9CDD5E}"/>
                </a:ext>
              </a:extLst>
            </p:cNvPr>
            <p:cNvSpPr txBox="1"/>
            <p:nvPr/>
          </p:nvSpPr>
          <p:spPr>
            <a:xfrm>
              <a:off x="332936" y="3086922"/>
              <a:ext cx="2926080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endParaRPr lang="en-US" sz="1200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A16A64F-3F79-4A7D-AEC3-A161264E00EF}"/>
              </a:ext>
            </a:extLst>
          </p:cNvPr>
          <p:cNvGrpSpPr/>
          <p:nvPr/>
        </p:nvGrpSpPr>
        <p:grpSpPr>
          <a:xfrm>
            <a:off x="8270032" y="1863997"/>
            <a:ext cx="3421785" cy="1290017"/>
            <a:chOff x="-162769" y="2073904"/>
            <a:chExt cx="3421785" cy="1290017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24AE3AA-6A39-4225-9AE2-69C03523F05C}"/>
                </a:ext>
              </a:extLst>
            </p:cNvPr>
            <p:cNvSpPr txBox="1"/>
            <p:nvPr/>
          </p:nvSpPr>
          <p:spPr>
            <a:xfrm>
              <a:off x="-162769" y="2073904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rgbClr val="80225F"/>
                  </a:solidFill>
                </a:rPr>
                <a:t>XXXX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3E9E69F-B0DE-4F3C-87E2-4D63F5AA87E2}"/>
                </a:ext>
              </a:extLst>
            </p:cNvPr>
            <p:cNvSpPr txBox="1"/>
            <p:nvPr/>
          </p:nvSpPr>
          <p:spPr>
            <a:xfrm>
              <a:off x="332936" y="3086922"/>
              <a:ext cx="2926080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endParaRPr lang="en-US" sz="1200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C3A6B78-6260-4C9E-90B5-2045D5197E73}"/>
              </a:ext>
            </a:extLst>
          </p:cNvPr>
          <p:cNvGrpSpPr/>
          <p:nvPr/>
        </p:nvGrpSpPr>
        <p:grpSpPr>
          <a:xfrm>
            <a:off x="498037" y="3262616"/>
            <a:ext cx="3009488" cy="774595"/>
            <a:chOff x="332936" y="3086922"/>
            <a:chExt cx="3009488" cy="774595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4FCB245-9F14-4A0F-A334-4A71C12DA685}"/>
                </a:ext>
              </a:extLst>
            </p:cNvPr>
            <p:cNvSpPr txBox="1"/>
            <p:nvPr/>
          </p:nvSpPr>
          <p:spPr>
            <a:xfrm>
              <a:off x="416344" y="3399852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2400" b="1" noProof="1">
                  <a:solidFill>
                    <a:srgbClr val="9F2936"/>
                  </a:solidFill>
                </a:rPr>
                <a:t>XXXXX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0F9880A9-D908-44DD-83A6-4C2F55AA095C}"/>
                </a:ext>
              </a:extLst>
            </p:cNvPr>
            <p:cNvSpPr txBox="1"/>
            <p:nvPr/>
          </p:nvSpPr>
          <p:spPr>
            <a:xfrm>
              <a:off x="332936" y="3086922"/>
              <a:ext cx="2926080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endParaRPr lang="en-US" sz="1200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6C39BE4-473F-4713-A906-113650792A64}"/>
              </a:ext>
            </a:extLst>
          </p:cNvPr>
          <p:cNvGrpSpPr/>
          <p:nvPr/>
        </p:nvGrpSpPr>
        <p:grpSpPr>
          <a:xfrm>
            <a:off x="8765737" y="3558394"/>
            <a:ext cx="2926080" cy="736155"/>
            <a:chOff x="332936" y="2627766"/>
            <a:chExt cx="2926080" cy="736155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1DAE77C-FACB-4F41-8CBF-7F28124366B8}"/>
                </a:ext>
              </a:extLst>
            </p:cNvPr>
            <p:cNvSpPr txBox="1"/>
            <p:nvPr/>
          </p:nvSpPr>
          <p:spPr>
            <a:xfrm>
              <a:off x="332936" y="2627766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rgbClr val="6D216D"/>
                  </a:solidFill>
                </a:rPr>
                <a:t>XXXXX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DCB9427-104B-4BEA-966A-1B6FA753A2AC}"/>
                </a:ext>
              </a:extLst>
            </p:cNvPr>
            <p:cNvSpPr txBox="1"/>
            <p:nvPr/>
          </p:nvSpPr>
          <p:spPr>
            <a:xfrm>
              <a:off x="332936" y="3086922"/>
              <a:ext cx="2926080" cy="276999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endParaRPr lang="en-US" sz="1200" noProof="1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pic>
        <p:nvPicPr>
          <p:cNvPr id="6" name="Picture 5" descr="A white silhouette of a head with arrows pointing to the side&#10;&#10;Description automatically generated">
            <a:extLst>
              <a:ext uri="{FF2B5EF4-FFF2-40B4-BE49-F238E27FC236}">
                <a16:creationId xmlns:a16="http://schemas.microsoft.com/office/drawing/2014/main" id="{C9ACA8D1-BFAA-DCFC-7EE3-3D5CA00C64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51771" y="2971123"/>
            <a:ext cx="1064647" cy="9079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A93292-0A95-579D-61A1-FFF38B438DFC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noProof="1">
                <a:solidFill>
                  <a:srgbClr val="6D216D"/>
                </a:solidFill>
              </a:rPr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1985405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6E3D65B81F6C47ADCA122A9D4222B0" ma:contentTypeVersion="15" ma:contentTypeDescription="Create a new document." ma:contentTypeScope="" ma:versionID="1d6a7c533fc9681433819b3d98d76305">
  <xsd:schema xmlns:xsd="http://www.w3.org/2001/XMLSchema" xmlns:xs="http://www.w3.org/2001/XMLSchema" xmlns:p="http://schemas.microsoft.com/office/2006/metadata/properties" xmlns:ns3="6b0fccbe-e8be-42ec-82bf-7a177761f342" xmlns:ns4="8cd517d3-f9e5-490e-a5df-7c06bb69e713" targetNamespace="http://schemas.microsoft.com/office/2006/metadata/properties" ma:root="true" ma:fieldsID="ec13378214af6708b9921b4680525903" ns3:_="" ns4:_="">
    <xsd:import namespace="6b0fccbe-e8be-42ec-82bf-7a177761f342"/>
    <xsd:import namespace="8cd517d3-f9e5-490e-a5df-7c06bb69e71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SearchProperties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0fccbe-e8be-42ec-82bf-7a177761f3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d517d3-f9e5-490e-a5df-7c06bb69e7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cd517d3-f9e5-490e-a5df-7c06bb69e713" xsi:nil="true"/>
  </documentManagement>
</p:properties>
</file>

<file path=customXml/itemProps1.xml><?xml version="1.0" encoding="utf-8"?>
<ds:datastoreItem xmlns:ds="http://schemas.openxmlformats.org/officeDocument/2006/customXml" ds:itemID="{578C791F-FBDE-4840-A284-D2C645EFA2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12F16B-56CA-4EE7-BA97-633DEA3CFD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0fccbe-e8be-42ec-82bf-7a177761f342"/>
    <ds:schemaRef ds:uri="8cd517d3-f9e5-490e-a5df-7c06bb69e7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9AD783-02D7-45DC-9C3B-8BBA542BA328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cd517d3-f9e5-490e-a5df-7c06bb69e713"/>
    <ds:schemaRef ds:uri="6b0fccbe-e8be-42ec-82bf-7a177761f342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82c514c1-a717-4087-be06-d40d2070ad52}" enabled="0" method="" siteId="{82c514c1-a717-4087-be06-d40d2070ad5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84287</TotalTime>
  <Words>953</Words>
  <Application>Microsoft Office PowerPoint</Application>
  <PresentationFormat>Widescreen</PresentationFormat>
  <Paragraphs>362</Paragraphs>
  <Slides>21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David</vt:lpstr>
      <vt:lpstr>Fira Sans Extra Condensed</vt:lpstr>
      <vt:lpstr>Georgia</vt:lpstr>
      <vt:lpstr>Office Theme</vt:lpstr>
      <vt:lpstr>Sample graphic syllabus</vt:lpstr>
      <vt:lpstr>Sample graphic syllabus template</vt:lpstr>
      <vt:lpstr>Assignment milestones</vt:lpstr>
      <vt:lpstr>Sample graphic syllabus template</vt:lpstr>
      <vt:lpstr>Sample graphic syllabus template</vt:lpstr>
      <vt:lpstr>Sample graphic syllabus template</vt:lpstr>
      <vt:lpstr>PowerPoint Presentation</vt:lpstr>
      <vt:lpstr>PowerPoint Presentation</vt:lpstr>
      <vt:lpstr>PowerPoint Presentation</vt:lpstr>
      <vt:lpstr>XXXXX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graphic syllabus</dc:title>
  <dc:creator>Dr Olga Kozar</dc:creator>
  <cp:lastModifiedBy>Olga Kozar</cp:lastModifiedBy>
  <cp:revision>18</cp:revision>
  <dcterms:created xsi:type="dcterms:W3CDTF">2021-08-09T02:45:55Z</dcterms:created>
  <dcterms:modified xsi:type="dcterms:W3CDTF">2024-07-11T02:54:08Z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0x010100C56E3D65B81F6C47ADCA122A9D4222B0</vt:lpwstr>
  </property>
</Properties>
</file>