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3" r:id="rId4"/>
    <p:sldId id="261" r:id="rId5"/>
    <p:sldId id="262" r:id="rId6"/>
    <p:sldId id="257" r:id="rId7"/>
    <p:sldId id="264" r:id="rId8"/>
    <p:sldId id="370" r:id="rId9"/>
    <p:sldId id="371" r:id="rId10"/>
    <p:sldId id="369" r:id="rId11"/>
    <p:sldId id="368" r:id="rId12"/>
    <p:sldId id="366" r:id="rId13"/>
    <p:sldId id="373" r:id="rId14"/>
    <p:sldId id="359" r:id="rId15"/>
    <p:sldId id="304" r:id="rId16"/>
    <p:sldId id="355" r:id="rId17"/>
    <p:sldId id="375" r:id="rId18"/>
    <p:sldId id="35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2C4"/>
    <a:srgbClr val="C6007E"/>
    <a:srgbClr val="A6192E"/>
    <a:srgbClr val="76232F"/>
    <a:srgbClr val="D6001C"/>
    <a:srgbClr val="80225F"/>
    <a:srgbClr val="373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75B9BE-52CE-4963-8B0D-F51A6AD77711}" v="8" dt="2022-10-17T03:04:41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2383C-A3D4-4A42-B233-7FA83267BC52}" type="datetimeFigureOut">
              <a:rPr lang="en-AU" smtClean="0"/>
              <a:t>16/06/2023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14E62-4BB2-47F6-A4C8-D20DC0893B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226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90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5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0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01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01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88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c32181c70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c32181c70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3463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acf279a46b_0_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acf279a46b_0_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6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4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1F91-2C1A-499A-983A-C3896E994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31489-5339-4607-B56B-CFB9E50C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16/06/2023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327C3-9E62-4BFF-80F5-528116A2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8EE6B-722B-4D0C-A81B-330CDADD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627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svg"/><Relationship Id="rId11" Type="http://schemas.openxmlformats.org/officeDocument/2006/relationships/image" Target="../media/image33.svg"/><Relationship Id="rId5" Type="http://schemas.openxmlformats.org/officeDocument/2006/relationships/image" Target="../media/image27.png"/><Relationship Id="rId15" Type="http://schemas.openxmlformats.org/officeDocument/2006/relationships/image" Target="../media/image37.svg"/><Relationship Id="rId10" Type="http://schemas.openxmlformats.org/officeDocument/2006/relationships/image" Target="../media/image32.png"/><Relationship Id="rId4" Type="http://schemas.openxmlformats.org/officeDocument/2006/relationships/image" Target="../media/image26.svg"/><Relationship Id="rId9" Type="http://schemas.openxmlformats.org/officeDocument/2006/relationships/image" Target="../media/image31.svg"/><Relationship Id="rId1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rgbClr val="762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Georgia" panose="02040502050405020303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96712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373A36"/>
                </a:solidFill>
                <a:latin typeface="Georgia" panose="02040502050405020303" pitchFamily="18" charset="0"/>
              </a:rPr>
              <a:t>Sample graphic syllabus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45323" y="2467512"/>
            <a:ext cx="3439454" cy="2213759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For more topics,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create another slide and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merge them to create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 longer timeline using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an image editor.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71C2CE1-2C17-4E57-8CFA-E43B954C95EA}"/>
              </a:ext>
            </a:extLst>
          </p:cNvPr>
          <p:cNvCxnSpPr>
            <a:cxnSpLocks/>
          </p:cNvCxnSpPr>
          <p:nvPr/>
        </p:nvCxnSpPr>
        <p:spPr>
          <a:xfrm>
            <a:off x="6104017" y="8530"/>
            <a:ext cx="0" cy="6849470"/>
          </a:xfrm>
          <a:prstGeom prst="line">
            <a:avLst/>
          </a:prstGeom>
          <a:ln w="38100">
            <a:solidFill>
              <a:srgbClr val="7623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1676F7D-1EB9-462D-9536-8D70900CB3F5}"/>
              </a:ext>
            </a:extLst>
          </p:cNvPr>
          <p:cNvSpPr/>
          <p:nvPr/>
        </p:nvSpPr>
        <p:spPr>
          <a:xfrm>
            <a:off x="6032009" y="1924540"/>
            <a:ext cx="144016" cy="144016"/>
          </a:xfrm>
          <a:prstGeom prst="ellipse">
            <a:avLst/>
          </a:prstGeom>
          <a:solidFill>
            <a:srgbClr val="802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893B92B-EF14-4305-81BF-678648A63ED9}"/>
              </a:ext>
            </a:extLst>
          </p:cNvPr>
          <p:cNvSpPr/>
          <p:nvPr/>
        </p:nvSpPr>
        <p:spPr>
          <a:xfrm>
            <a:off x="6032009" y="2900220"/>
            <a:ext cx="144016" cy="144016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B9DE678-D3A5-493E-90BF-2C6921B26FF2}"/>
              </a:ext>
            </a:extLst>
          </p:cNvPr>
          <p:cNvSpPr/>
          <p:nvPr/>
        </p:nvSpPr>
        <p:spPr>
          <a:xfrm>
            <a:off x="6032009" y="3875900"/>
            <a:ext cx="144016" cy="144016"/>
          </a:xfrm>
          <a:prstGeom prst="ellipse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7CAD3C5-AF92-4519-A7D7-A484051A6AE1}"/>
              </a:ext>
            </a:extLst>
          </p:cNvPr>
          <p:cNvSpPr/>
          <p:nvPr/>
        </p:nvSpPr>
        <p:spPr>
          <a:xfrm>
            <a:off x="6032009" y="4851580"/>
            <a:ext cx="144016" cy="1440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B8720A7-FFE4-4483-AC22-1C621DCB9575}"/>
              </a:ext>
            </a:extLst>
          </p:cNvPr>
          <p:cNvSpPr/>
          <p:nvPr/>
        </p:nvSpPr>
        <p:spPr>
          <a:xfrm>
            <a:off x="6032009" y="5827262"/>
            <a:ext cx="144016" cy="14401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3" name="Pentagon 9">
            <a:extLst>
              <a:ext uri="{FF2B5EF4-FFF2-40B4-BE49-F238E27FC236}">
                <a16:creationId xmlns:a16="http://schemas.microsoft.com/office/drawing/2014/main" id="{998C108F-30E1-4638-BD7F-D37EF7D15791}"/>
              </a:ext>
            </a:extLst>
          </p:cNvPr>
          <p:cNvSpPr/>
          <p:nvPr/>
        </p:nvSpPr>
        <p:spPr>
          <a:xfrm>
            <a:off x="4519841" y="175423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802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5CC73-DC47-43F6-A1B3-E28C04644C91}"/>
              </a:ext>
            </a:extLst>
          </p:cNvPr>
          <p:cNvSpPr txBox="1"/>
          <p:nvPr/>
        </p:nvSpPr>
        <p:spPr>
          <a:xfrm>
            <a:off x="4514578" y="1785205"/>
            <a:ext cx="116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Topic 2</a:t>
            </a:r>
            <a:endParaRPr lang="ko-KR" altLang="en-US" sz="20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5" name="Pentagon 11">
            <a:extLst>
              <a:ext uri="{FF2B5EF4-FFF2-40B4-BE49-F238E27FC236}">
                <a16:creationId xmlns:a16="http://schemas.microsoft.com/office/drawing/2014/main" id="{767FD396-0E09-45EE-9279-D4A8826F9BAB}"/>
              </a:ext>
            </a:extLst>
          </p:cNvPr>
          <p:cNvSpPr/>
          <p:nvPr/>
        </p:nvSpPr>
        <p:spPr>
          <a:xfrm>
            <a:off x="4519841" y="272991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373A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rgbClr val="07A398"/>
              </a:solidFill>
              <a:latin typeface="Georgia" panose="02040502050405020303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A92DBD-72EE-4749-8F24-2F2724B67CB4}"/>
              </a:ext>
            </a:extLst>
          </p:cNvPr>
          <p:cNvSpPr txBox="1"/>
          <p:nvPr/>
        </p:nvSpPr>
        <p:spPr>
          <a:xfrm>
            <a:off x="4573468" y="276961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Topic 3</a:t>
            </a:r>
            <a:endParaRPr lang="ko-KR" altLang="en-US" sz="20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7" name="Pentagon 13">
            <a:extLst>
              <a:ext uri="{FF2B5EF4-FFF2-40B4-BE49-F238E27FC236}">
                <a16:creationId xmlns:a16="http://schemas.microsoft.com/office/drawing/2014/main" id="{3D560742-1765-4645-80F7-B1D703370180}"/>
              </a:ext>
            </a:extLst>
          </p:cNvPr>
          <p:cNvSpPr/>
          <p:nvPr/>
        </p:nvSpPr>
        <p:spPr>
          <a:xfrm>
            <a:off x="4519841" y="370559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A619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44F72E5-992C-49D2-9CD5-4E3E06D52288}"/>
              </a:ext>
            </a:extLst>
          </p:cNvPr>
          <p:cNvSpPr txBox="1"/>
          <p:nvPr/>
        </p:nvSpPr>
        <p:spPr>
          <a:xfrm>
            <a:off x="4571903" y="374785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Topic 4</a:t>
            </a:r>
            <a:endParaRPr lang="ko-KR" altLang="en-US" sz="20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9" name="Pentagon 15">
            <a:extLst>
              <a:ext uri="{FF2B5EF4-FFF2-40B4-BE49-F238E27FC236}">
                <a16:creationId xmlns:a16="http://schemas.microsoft.com/office/drawing/2014/main" id="{ED4B27EE-21E7-4EE9-87B0-BC770D5785ED}"/>
              </a:ext>
            </a:extLst>
          </p:cNvPr>
          <p:cNvSpPr/>
          <p:nvPr/>
        </p:nvSpPr>
        <p:spPr>
          <a:xfrm>
            <a:off x="4519841" y="468127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8B26E36-24AF-4DED-9302-C06922CB3822}"/>
              </a:ext>
            </a:extLst>
          </p:cNvPr>
          <p:cNvSpPr txBox="1"/>
          <p:nvPr/>
        </p:nvSpPr>
        <p:spPr>
          <a:xfrm>
            <a:off x="4514577" y="4748942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latin typeface="Georgia" panose="02040502050405020303" pitchFamily="18" charset="0"/>
                <a:cs typeface="Arial" pitchFamily="34" charset="0"/>
              </a:rPr>
              <a:t>Topic 5</a:t>
            </a:r>
            <a:endParaRPr lang="ko-KR" altLang="en-US" sz="2000" b="1" dirty="0">
              <a:solidFill>
                <a:schemeClr val="accent4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51" name="Pentagon 17">
            <a:extLst>
              <a:ext uri="{FF2B5EF4-FFF2-40B4-BE49-F238E27FC236}">
                <a16:creationId xmlns:a16="http://schemas.microsoft.com/office/drawing/2014/main" id="{023E2C55-98D0-49F8-A787-DDDD6FEBC380}"/>
              </a:ext>
            </a:extLst>
          </p:cNvPr>
          <p:cNvSpPr/>
          <p:nvPr/>
        </p:nvSpPr>
        <p:spPr>
          <a:xfrm>
            <a:off x="4519841" y="5656954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01534F-ADCF-421F-B390-67A502F0DB03}"/>
              </a:ext>
            </a:extLst>
          </p:cNvPr>
          <p:cNvSpPr txBox="1"/>
          <p:nvPr/>
        </p:nvSpPr>
        <p:spPr>
          <a:xfrm>
            <a:off x="4556901" y="5699215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rPr>
              <a:t>Topic 6</a:t>
            </a:r>
            <a:endParaRPr lang="ko-KR" altLang="en-US" sz="2000" b="1" dirty="0">
              <a:solidFill>
                <a:schemeClr val="accent5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7EBCE7B-DC26-44E9-BACC-C07CD0DD6E2E}"/>
              </a:ext>
            </a:extLst>
          </p:cNvPr>
          <p:cNvGrpSpPr/>
          <p:nvPr/>
        </p:nvGrpSpPr>
        <p:grpSpPr>
          <a:xfrm>
            <a:off x="6392577" y="1632328"/>
            <a:ext cx="4951654" cy="559167"/>
            <a:chOff x="-475010" y="1057558"/>
            <a:chExt cx="3859356" cy="559167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50877CE-F8D9-4337-955C-BF68D8419650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BC5CAC7-8160-4902-A037-1A842CB6BA02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EBDBD1-8BEC-4F28-A498-C8D26628E6D9}"/>
              </a:ext>
            </a:extLst>
          </p:cNvPr>
          <p:cNvGrpSpPr/>
          <p:nvPr/>
        </p:nvGrpSpPr>
        <p:grpSpPr>
          <a:xfrm>
            <a:off x="6392577" y="2608008"/>
            <a:ext cx="4951654" cy="559167"/>
            <a:chOff x="-475010" y="1057558"/>
            <a:chExt cx="3859356" cy="55916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530A4DD-645D-425E-8589-C689FC59429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9288031-7D6C-4DB7-8A57-F109F9B65CA5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FDF18D-B96F-48A4-9F12-3956D35D4ADF}"/>
              </a:ext>
            </a:extLst>
          </p:cNvPr>
          <p:cNvGrpSpPr/>
          <p:nvPr/>
        </p:nvGrpSpPr>
        <p:grpSpPr>
          <a:xfrm>
            <a:off x="6392577" y="3583688"/>
            <a:ext cx="4951654" cy="559167"/>
            <a:chOff x="-475010" y="1057558"/>
            <a:chExt cx="3859356" cy="559167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13CFDFB-A655-4EE2-8BB7-95CB70AC1B7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195062-0168-4CE1-A6B1-1D5C0A2192FA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E55E7B-8F15-4476-B528-BE68103BD582}"/>
              </a:ext>
            </a:extLst>
          </p:cNvPr>
          <p:cNvGrpSpPr/>
          <p:nvPr/>
        </p:nvGrpSpPr>
        <p:grpSpPr>
          <a:xfrm>
            <a:off x="6392577" y="4559368"/>
            <a:ext cx="4951654" cy="559167"/>
            <a:chOff x="-475010" y="1057558"/>
            <a:chExt cx="3859356" cy="559167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B83C37A-5BF9-4FA6-90AA-0DE932179A49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E11AE73-74C9-44BB-98D0-28169E8C8246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71FC8F-AE3D-43CB-A23A-831A71E3B4FA}"/>
              </a:ext>
            </a:extLst>
          </p:cNvPr>
          <p:cNvGrpSpPr/>
          <p:nvPr/>
        </p:nvGrpSpPr>
        <p:grpSpPr>
          <a:xfrm>
            <a:off x="6392577" y="5535050"/>
            <a:ext cx="4951654" cy="559167"/>
            <a:chOff x="-475010" y="1057558"/>
            <a:chExt cx="3859356" cy="55916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6C70AD7-EF37-4420-A7E7-7D5CE3903315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088F4E6-0945-49BF-B4DF-4E25C8E0E943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sp>
        <p:nvSpPr>
          <p:cNvPr id="70" name="Oval 4">
            <a:extLst>
              <a:ext uri="{FF2B5EF4-FFF2-40B4-BE49-F238E27FC236}">
                <a16:creationId xmlns:a16="http://schemas.microsoft.com/office/drawing/2014/main" id="{8A9BFD03-2D80-40B2-A2E7-05509278289E}"/>
              </a:ext>
            </a:extLst>
          </p:cNvPr>
          <p:cNvSpPr/>
          <p:nvPr/>
        </p:nvSpPr>
        <p:spPr>
          <a:xfrm>
            <a:off x="6032009" y="948860"/>
            <a:ext cx="144016" cy="144016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1" name="Pentagon 9">
            <a:extLst>
              <a:ext uri="{FF2B5EF4-FFF2-40B4-BE49-F238E27FC236}">
                <a16:creationId xmlns:a16="http://schemas.microsoft.com/office/drawing/2014/main" id="{3B4A984B-04CE-48F8-B19A-7D1E68AB6B2D}"/>
              </a:ext>
            </a:extLst>
          </p:cNvPr>
          <p:cNvSpPr/>
          <p:nvPr/>
        </p:nvSpPr>
        <p:spPr>
          <a:xfrm>
            <a:off x="4519841" y="77855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C600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22F3C1E-44FD-425F-877F-E47019AD237B}"/>
              </a:ext>
            </a:extLst>
          </p:cNvPr>
          <p:cNvSpPr txBox="1"/>
          <p:nvPr/>
        </p:nvSpPr>
        <p:spPr>
          <a:xfrm>
            <a:off x="4520898" y="795147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Topic 1</a:t>
            </a:r>
            <a:endParaRPr lang="ko-KR" altLang="en-US" sz="20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73" name="Group 19">
            <a:extLst>
              <a:ext uri="{FF2B5EF4-FFF2-40B4-BE49-F238E27FC236}">
                <a16:creationId xmlns:a16="http://schemas.microsoft.com/office/drawing/2014/main" id="{094A87FE-2B3E-456D-B8A0-EB81AED2BF5A}"/>
              </a:ext>
            </a:extLst>
          </p:cNvPr>
          <p:cNvGrpSpPr/>
          <p:nvPr/>
        </p:nvGrpSpPr>
        <p:grpSpPr>
          <a:xfrm>
            <a:off x="6392577" y="656648"/>
            <a:ext cx="4951654" cy="559167"/>
            <a:chOff x="-475010" y="1057558"/>
            <a:chExt cx="3859356" cy="55916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D4C977-EFD7-4DEC-A177-3174523EF158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AD5659E-B0FB-4C16-BF2F-CCCBDAFC6670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">
            <a:extLst>
              <a:ext uri="{FF2B5EF4-FFF2-40B4-BE49-F238E27FC236}">
                <a16:creationId xmlns:a16="http://schemas.microsoft.com/office/drawing/2014/main" id="{7B82A6C8-AFF1-AC4A-99A5-156A63E625D6}"/>
              </a:ext>
            </a:extLst>
          </p:cNvPr>
          <p:cNvSpPr/>
          <p:nvPr/>
        </p:nvSpPr>
        <p:spPr>
          <a:xfrm>
            <a:off x="2953337" y="2925979"/>
            <a:ext cx="6285327" cy="1656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4" h="21474" extrusionOk="0">
                <a:moveTo>
                  <a:pt x="21516" y="20935"/>
                </a:moveTo>
                <a:cubicBezTo>
                  <a:pt x="20945" y="18780"/>
                  <a:pt x="20348" y="16821"/>
                  <a:pt x="19712" y="15107"/>
                </a:cubicBezTo>
                <a:cubicBezTo>
                  <a:pt x="19634" y="14911"/>
                  <a:pt x="19608" y="14519"/>
                  <a:pt x="19634" y="14176"/>
                </a:cubicBezTo>
                <a:cubicBezTo>
                  <a:pt x="19634" y="14176"/>
                  <a:pt x="19634" y="14176"/>
                  <a:pt x="19634" y="14176"/>
                </a:cubicBezTo>
                <a:cubicBezTo>
                  <a:pt x="19673" y="13490"/>
                  <a:pt x="19673" y="12805"/>
                  <a:pt x="19621" y="12070"/>
                </a:cubicBezTo>
                <a:cubicBezTo>
                  <a:pt x="19569" y="11384"/>
                  <a:pt x="19478" y="10747"/>
                  <a:pt x="19348" y="10062"/>
                </a:cubicBezTo>
                <a:cubicBezTo>
                  <a:pt x="19231" y="9425"/>
                  <a:pt x="19076" y="8837"/>
                  <a:pt x="18894" y="8298"/>
                </a:cubicBezTo>
                <a:cubicBezTo>
                  <a:pt x="18531" y="7221"/>
                  <a:pt x="18076" y="6437"/>
                  <a:pt x="17635" y="6094"/>
                </a:cubicBezTo>
                <a:cubicBezTo>
                  <a:pt x="17414" y="5898"/>
                  <a:pt x="17193" y="5850"/>
                  <a:pt x="16986" y="5898"/>
                </a:cubicBezTo>
                <a:cubicBezTo>
                  <a:pt x="16778" y="5947"/>
                  <a:pt x="16583" y="6094"/>
                  <a:pt x="16415" y="6388"/>
                </a:cubicBezTo>
                <a:cubicBezTo>
                  <a:pt x="16285" y="6584"/>
                  <a:pt x="16181" y="6878"/>
                  <a:pt x="16090" y="7172"/>
                </a:cubicBezTo>
                <a:cubicBezTo>
                  <a:pt x="16025" y="7417"/>
                  <a:pt x="15934" y="7466"/>
                  <a:pt x="15856" y="7368"/>
                </a:cubicBezTo>
                <a:cubicBezTo>
                  <a:pt x="14883" y="6045"/>
                  <a:pt x="13870" y="5115"/>
                  <a:pt x="12832" y="4625"/>
                </a:cubicBezTo>
                <a:cubicBezTo>
                  <a:pt x="12741" y="4576"/>
                  <a:pt x="12676" y="4380"/>
                  <a:pt x="12650" y="4037"/>
                </a:cubicBezTo>
                <a:cubicBezTo>
                  <a:pt x="12611" y="3547"/>
                  <a:pt x="12533" y="3107"/>
                  <a:pt x="12443" y="2666"/>
                </a:cubicBezTo>
                <a:cubicBezTo>
                  <a:pt x="12326" y="2127"/>
                  <a:pt x="12170" y="1637"/>
                  <a:pt x="11988" y="1245"/>
                </a:cubicBezTo>
                <a:cubicBezTo>
                  <a:pt x="11806" y="854"/>
                  <a:pt x="11612" y="560"/>
                  <a:pt x="11391" y="364"/>
                </a:cubicBezTo>
                <a:cubicBezTo>
                  <a:pt x="10950" y="-77"/>
                  <a:pt x="10444" y="-126"/>
                  <a:pt x="10002" y="266"/>
                </a:cubicBezTo>
                <a:cubicBezTo>
                  <a:pt x="9781" y="462"/>
                  <a:pt x="9574" y="707"/>
                  <a:pt x="9392" y="1098"/>
                </a:cubicBezTo>
                <a:cubicBezTo>
                  <a:pt x="9197" y="1490"/>
                  <a:pt x="9042" y="1931"/>
                  <a:pt x="8925" y="2421"/>
                </a:cubicBezTo>
                <a:cubicBezTo>
                  <a:pt x="8782" y="3009"/>
                  <a:pt x="8704" y="3596"/>
                  <a:pt x="8665" y="4282"/>
                </a:cubicBezTo>
                <a:cubicBezTo>
                  <a:pt x="8652" y="4429"/>
                  <a:pt x="8652" y="4576"/>
                  <a:pt x="8652" y="4674"/>
                </a:cubicBezTo>
                <a:cubicBezTo>
                  <a:pt x="7627" y="5213"/>
                  <a:pt x="6640" y="6143"/>
                  <a:pt x="5680" y="7417"/>
                </a:cubicBezTo>
                <a:cubicBezTo>
                  <a:pt x="5602" y="7515"/>
                  <a:pt x="5511" y="7466"/>
                  <a:pt x="5446" y="7221"/>
                </a:cubicBezTo>
                <a:cubicBezTo>
                  <a:pt x="5355" y="6878"/>
                  <a:pt x="5251" y="6633"/>
                  <a:pt x="5121" y="6437"/>
                </a:cubicBezTo>
                <a:cubicBezTo>
                  <a:pt x="4953" y="6143"/>
                  <a:pt x="4758" y="5996"/>
                  <a:pt x="4550" y="5947"/>
                </a:cubicBezTo>
                <a:cubicBezTo>
                  <a:pt x="4343" y="5898"/>
                  <a:pt x="4135" y="5947"/>
                  <a:pt x="3901" y="6143"/>
                </a:cubicBezTo>
                <a:cubicBezTo>
                  <a:pt x="3447" y="6486"/>
                  <a:pt x="2993" y="7270"/>
                  <a:pt x="2642" y="8347"/>
                </a:cubicBezTo>
                <a:cubicBezTo>
                  <a:pt x="2460" y="8886"/>
                  <a:pt x="2318" y="9474"/>
                  <a:pt x="2188" y="10111"/>
                </a:cubicBezTo>
                <a:cubicBezTo>
                  <a:pt x="2058" y="10747"/>
                  <a:pt x="1967" y="11433"/>
                  <a:pt x="1915" y="12119"/>
                </a:cubicBezTo>
                <a:cubicBezTo>
                  <a:pt x="1863" y="12854"/>
                  <a:pt x="1850" y="13588"/>
                  <a:pt x="1902" y="14225"/>
                </a:cubicBezTo>
                <a:cubicBezTo>
                  <a:pt x="1902" y="14225"/>
                  <a:pt x="1902" y="14225"/>
                  <a:pt x="1902" y="14225"/>
                </a:cubicBezTo>
                <a:cubicBezTo>
                  <a:pt x="1928" y="14568"/>
                  <a:pt x="1902" y="14960"/>
                  <a:pt x="1824" y="15156"/>
                </a:cubicBezTo>
                <a:cubicBezTo>
                  <a:pt x="1188" y="16919"/>
                  <a:pt x="578" y="18878"/>
                  <a:pt x="20" y="20984"/>
                </a:cubicBezTo>
                <a:cubicBezTo>
                  <a:pt x="-6" y="21082"/>
                  <a:pt x="-6" y="21278"/>
                  <a:pt x="20" y="21376"/>
                </a:cubicBezTo>
                <a:cubicBezTo>
                  <a:pt x="46" y="21474"/>
                  <a:pt x="98" y="21474"/>
                  <a:pt x="124" y="21376"/>
                </a:cubicBezTo>
                <a:cubicBezTo>
                  <a:pt x="669" y="19319"/>
                  <a:pt x="1253" y="17409"/>
                  <a:pt x="1863" y="15743"/>
                </a:cubicBezTo>
                <a:cubicBezTo>
                  <a:pt x="1954" y="15498"/>
                  <a:pt x="2071" y="15498"/>
                  <a:pt x="2149" y="15841"/>
                </a:cubicBezTo>
                <a:cubicBezTo>
                  <a:pt x="2162" y="15890"/>
                  <a:pt x="2188" y="15988"/>
                  <a:pt x="2214" y="16037"/>
                </a:cubicBezTo>
                <a:cubicBezTo>
                  <a:pt x="2356" y="16527"/>
                  <a:pt x="2551" y="16870"/>
                  <a:pt x="2785" y="17066"/>
                </a:cubicBezTo>
                <a:cubicBezTo>
                  <a:pt x="3019" y="17262"/>
                  <a:pt x="3278" y="17311"/>
                  <a:pt x="3551" y="17164"/>
                </a:cubicBezTo>
                <a:cubicBezTo>
                  <a:pt x="3836" y="17017"/>
                  <a:pt x="4122" y="16674"/>
                  <a:pt x="4407" y="16184"/>
                </a:cubicBezTo>
                <a:cubicBezTo>
                  <a:pt x="4680" y="15694"/>
                  <a:pt x="4940" y="15058"/>
                  <a:pt x="5147" y="14323"/>
                </a:cubicBezTo>
                <a:cubicBezTo>
                  <a:pt x="5355" y="13637"/>
                  <a:pt x="5511" y="12854"/>
                  <a:pt x="5615" y="12070"/>
                </a:cubicBezTo>
                <a:cubicBezTo>
                  <a:pt x="5719" y="11286"/>
                  <a:pt x="5770" y="10503"/>
                  <a:pt x="5770" y="9768"/>
                </a:cubicBezTo>
                <a:cubicBezTo>
                  <a:pt x="5770" y="9425"/>
                  <a:pt x="5757" y="9131"/>
                  <a:pt x="5732" y="8837"/>
                </a:cubicBezTo>
                <a:cubicBezTo>
                  <a:pt x="5693" y="8396"/>
                  <a:pt x="5757" y="7956"/>
                  <a:pt x="5874" y="7809"/>
                </a:cubicBezTo>
                <a:cubicBezTo>
                  <a:pt x="6718" y="6731"/>
                  <a:pt x="7575" y="5898"/>
                  <a:pt x="8470" y="5409"/>
                </a:cubicBezTo>
                <a:cubicBezTo>
                  <a:pt x="8587" y="5360"/>
                  <a:pt x="8691" y="5605"/>
                  <a:pt x="8717" y="6045"/>
                </a:cubicBezTo>
                <a:cubicBezTo>
                  <a:pt x="8730" y="6192"/>
                  <a:pt x="8743" y="6339"/>
                  <a:pt x="8756" y="6486"/>
                </a:cubicBezTo>
                <a:cubicBezTo>
                  <a:pt x="8834" y="7172"/>
                  <a:pt x="8964" y="7809"/>
                  <a:pt x="9145" y="8347"/>
                </a:cubicBezTo>
                <a:cubicBezTo>
                  <a:pt x="9327" y="8935"/>
                  <a:pt x="9561" y="9376"/>
                  <a:pt x="9820" y="9719"/>
                </a:cubicBezTo>
                <a:cubicBezTo>
                  <a:pt x="10093" y="10062"/>
                  <a:pt x="10392" y="10258"/>
                  <a:pt x="10690" y="10258"/>
                </a:cubicBezTo>
                <a:cubicBezTo>
                  <a:pt x="11002" y="10258"/>
                  <a:pt x="11300" y="10160"/>
                  <a:pt x="11573" y="9817"/>
                </a:cubicBezTo>
                <a:cubicBezTo>
                  <a:pt x="11832" y="9523"/>
                  <a:pt x="12066" y="9131"/>
                  <a:pt x="12261" y="8592"/>
                </a:cubicBezTo>
                <a:cubicBezTo>
                  <a:pt x="12443" y="8054"/>
                  <a:pt x="12585" y="7466"/>
                  <a:pt x="12663" y="6780"/>
                </a:cubicBezTo>
                <a:cubicBezTo>
                  <a:pt x="12689" y="6535"/>
                  <a:pt x="12715" y="6241"/>
                  <a:pt x="12728" y="5996"/>
                </a:cubicBezTo>
                <a:cubicBezTo>
                  <a:pt x="12754" y="5556"/>
                  <a:pt x="12858" y="5262"/>
                  <a:pt x="12975" y="5311"/>
                </a:cubicBezTo>
                <a:cubicBezTo>
                  <a:pt x="13922" y="5801"/>
                  <a:pt x="14844" y="6682"/>
                  <a:pt x="15740" y="7809"/>
                </a:cubicBezTo>
                <a:cubicBezTo>
                  <a:pt x="15856" y="7956"/>
                  <a:pt x="15921" y="8396"/>
                  <a:pt x="15882" y="8837"/>
                </a:cubicBezTo>
                <a:cubicBezTo>
                  <a:pt x="15856" y="9131"/>
                  <a:pt x="15844" y="9425"/>
                  <a:pt x="15844" y="9768"/>
                </a:cubicBezTo>
                <a:cubicBezTo>
                  <a:pt x="15844" y="10503"/>
                  <a:pt x="15895" y="11286"/>
                  <a:pt x="15999" y="12070"/>
                </a:cubicBezTo>
                <a:cubicBezTo>
                  <a:pt x="16103" y="12854"/>
                  <a:pt x="16259" y="13637"/>
                  <a:pt x="16467" y="14323"/>
                </a:cubicBezTo>
                <a:cubicBezTo>
                  <a:pt x="16674" y="15058"/>
                  <a:pt x="16934" y="15694"/>
                  <a:pt x="17206" y="16184"/>
                </a:cubicBezTo>
                <a:cubicBezTo>
                  <a:pt x="17492" y="16674"/>
                  <a:pt x="17778" y="17017"/>
                  <a:pt x="18063" y="17164"/>
                </a:cubicBezTo>
                <a:cubicBezTo>
                  <a:pt x="18336" y="17311"/>
                  <a:pt x="18595" y="17262"/>
                  <a:pt x="18829" y="17066"/>
                </a:cubicBezTo>
                <a:cubicBezTo>
                  <a:pt x="19050" y="16870"/>
                  <a:pt x="19244" y="16527"/>
                  <a:pt x="19400" y="16037"/>
                </a:cubicBezTo>
                <a:cubicBezTo>
                  <a:pt x="19426" y="15988"/>
                  <a:pt x="19439" y="15890"/>
                  <a:pt x="19465" y="15841"/>
                </a:cubicBezTo>
                <a:cubicBezTo>
                  <a:pt x="19543" y="15547"/>
                  <a:pt x="19660" y="15498"/>
                  <a:pt x="19751" y="15743"/>
                </a:cubicBezTo>
                <a:cubicBezTo>
                  <a:pt x="20361" y="17458"/>
                  <a:pt x="20945" y="19319"/>
                  <a:pt x="21490" y="21376"/>
                </a:cubicBezTo>
                <a:cubicBezTo>
                  <a:pt x="21503" y="21425"/>
                  <a:pt x="21516" y="21474"/>
                  <a:pt x="21542" y="21474"/>
                </a:cubicBezTo>
                <a:cubicBezTo>
                  <a:pt x="21568" y="21474"/>
                  <a:pt x="21581" y="21425"/>
                  <a:pt x="21594" y="21376"/>
                </a:cubicBezTo>
                <a:cubicBezTo>
                  <a:pt x="21542" y="21180"/>
                  <a:pt x="21542" y="21033"/>
                  <a:pt x="21516" y="20935"/>
                </a:cubicBezTo>
                <a:close/>
                <a:moveTo>
                  <a:pt x="5563" y="9719"/>
                </a:moveTo>
                <a:cubicBezTo>
                  <a:pt x="5563" y="10356"/>
                  <a:pt x="5524" y="11041"/>
                  <a:pt x="5420" y="11776"/>
                </a:cubicBezTo>
                <a:cubicBezTo>
                  <a:pt x="5316" y="12511"/>
                  <a:pt x="5173" y="13245"/>
                  <a:pt x="4979" y="13882"/>
                </a:cubicBezTo>
                <a:cubicBezTo>
                  <a:pt x="4771" y="14568"/>
                  <a:pt x="4537" y="15156"/>
                  <a:pt x="4278" y="15645"/>
                </a:cubicBezTo>
                <a:cubicBezTo>
                  <a:pt x="4018" y="16135"/>
                  <a:pt x="3745" y="16429"/>
                  <a:pt x="3473" y="16576"/>
                </a:cubicBezTo>
                <a:cubicBezTo>
                  <a:pt x="3213" y="16723"/>
                  <a:pt x="2980" y="16674"/>
                  <a:pt x="2772" y="16478"/>
                </a:cubicBezTo>
                <a:cubicBezTo>
                  <a:pt x="2564" y="16282"/>
                  <a:pt x="2395" y="15988"/>
                  <a:pt x="2266" y="15547"/>
                </a:cubicBezTo>
                <a:cubicBezTo>
                  <a:pt x="2201" y="15352"/>
                  <a:pt x="2149" y="15107"/>
                  <a:pt x="2110" y="14911"/>
                </a:cubicBezTo>
                <a:cubicBezTo>
                  <a:pt x="2084" y="14764"/>
                  <a:pt x="2058" y="14617"/>
                  <a:pt x="2045" y="14421"/>
                </a:cubicBezTo>
                <a:cubicBezTo>
                  <a:pt x="2032" y="14323"/>
                  <a:pt x="2019" y="14176"/>
                  <a:pt x="2006" y="14029"/>
                </a:cubicBezTo>
                <a:cubicBezTo>
                  <a:pt x="1967" y="13441"/>
                  <a:pt x="1980" y="12854"/>
                  <a:pt x="2019" y="12217"/>
                </a:cubicBezTo>
                <a:cubicBezTo>
                  <a:pt x="2071" y="11629"/>
                  <a:pt x="2149" y="10992"/>
                  <a:pt x="2266" y="10405"/>
                </a:cubicBezTo>
                <a:cubicBezTo>
                  <a:pt x="2382" y="9817"/>
                  <a:pt x="2525" y="9278"/>
                  <a:pt x="2694" y="8788"/>
                </a:cubicBezTo>
                <a:cubicBezTo>
                  <a:pt x="3031" y="7760"/>
                  <a:pt x="3473" y="7025"/>
                  <a:pt x="3888" y="6682"/>
                </a:cubicBezTo>
                <a:cubicBezTo>
                  <a:pt x="4096" y="6535"/>
                  <a:pt x="4304" y="6437"/>
                  <a:pt x="4498" y="6486"/>
                </a:cubicBezTo>
                <a:cubicBezTo>
                  <a:pt x="4693" y="6535"/>
                  <a:pt x="4875" y="6682"/>
                  <a:pt x="5018" y="6927"/>
                </a:cubicBezTo>
                <a:cubicBezTo>
                  <a:pt x="5147" y="7172"/>
                  <a:pt x="5264" y="7466"/>
                  <a:pt x="5342" y="7809"/>
                </a:cubicBezTo>
                <a:cubicBezTo>
                  <a:pt x="5355" y="7907"/>
                  <a:pt x="5381" y="7956"/>
                  <a:pt x="5394" y="8054"/>
                </a:cubicBezTo>
                <a:cubicBezTo>
                  <a:pt x="5407" y="8103"/>
                  <a:pt x="5420" y="8201"/>
                  <a:pt x="5433" y="8250"/>
                </a:cubicBezTo>
                <a:cubicBezTo>
                  <a:pt x="5524" y="8641"/>
                  <a:pt x="5563" y="9180"/>
                  <a:pt x="5563" y="9719"/>
                </a:cubicBezTo>
                <a:close/>
                <a:moveTo>
                  <a:pt x="12468" y="6388"/>
                </a:moveTo>
                <a:cubicBezTo>
                  <a:pt x="12391" y="6976"/>
                  <a:pt x="12274" y="7515"/>
                  <a:pt x="12105" y="8005"/>
                </a:cubicBezTo>
                <a:cubicBezTo>
                  <a:pt x="11923" y="8494"/>
                  <a:pt x="11716" y="8886"/>
                  <a:pt x="11469" y="9180"/>
                </a:cubicBezTo>
                <a:cubicBezTo>
                  <a:pt x="11209" y="9474"/>
                  <a:pt x="10924" y="9621"/>
                  <a:pt x="10638" y="9572"/>
                </a:cubicBezTo>
                <a:cubicBezTo>
                  <a:pt x="10340" y="9572"/>
                  <a:pt x="10067" y="9376"/>
                  <a:pt x="9807" y="9033"/>
                </a:cubicBezTo>
                <a:cubicBezTo>
                  <a:pt x="9561" y="8739"/>
                  <a:pt x="9353" y="8298"/>
                  <a:pt x="9184" y="7760"/>
                </a:cubicBezTo>
                <a:cubicBezTo>
                  <a:pt x="9029" y="7270"/>
                  <a:pt x="8912" y="6731"/>
                  <a:pt x="8834" y="6094"/>
                </a:cubicBezTo>
                <a:cubicBezTo>
                  <a:pt x="8795" y="5752"/>
                  <a:pt x="8782" y="5409"/>
                  <a:pt x="8769" y="5066"/>
                </a:cubicBezTo>
                <a:cubicBezTo>
                  <a:pt x="8769" y="4870"/>
                  <a:pt x="8769" y="4723"/>
                  <a:pt x="8782" y="4527"/>
                </a:cubicBezTo>
                <a:cubicBezTo>
                  <a:pt x="8782" y="4478"/>
                  <a:pt x="8782" y="4380"/>
                  <a:pt x="8795" y="4331"/>
                </a:cubicBezTo>
                <a:cubicBezTo>
                  <a:pt x="8834" y="3743"/>
                  <a:pt x="8899" y="3205"/>
                  <a:pt x="9029" y="2715"/>
                </a:cubicBezTo>
                <a:cubicBezTo>
                  <a:pt x="9145" y="2225"/>
                  <a:pt x="9288" y="1833"/>
                  <a:pt x="9457" y="1490"/>
                </a:cubicBezTo>
                <a:cubicBezTo>
                  <a:pt x="9626" y="1147"/>
                  <a:pt x="9820" y="903"/>
                  <a:pt x="10028" y="707"/>
                </a:cubicBezTo>
                <a:cubicBezTo>
                  <a:pt x="10456" y="364"/>
                  <a:pt x="10937" y="413"/>
                  <a:pt x="11352" y="805"/>
                </a:cubicBezTo>
                <a:cubicBezTo>
                  <a:pt x="11560" y="1001"/>
                  <a:pt x="11742" y="1294"/>
                  <a:pt x="11910" y="1637"/>
                </a:cubicBezTo>
                <a:cubicBezTo>
                  <a:pt x="12079" y="2029"/>
                  <a:pt x="12222" y="2421"/>
                  <a:pt x="12326" y="2911"/>
                </a:cubicBezTo>
                <a:cubicBezTo>
                  <a:pt x="12430" y="3352"/>
                  <a:pt x="12494" y="3841"/>
                  <a:pt x="12520" y="4380"/>
                </a:cubicBezTo>
                <a:cubicBezTo>
                  <a:pt x="12520" y="4429"/>
                  <a:pt x="12533" y="4478"/>
                  <a:pt x="12533" y="4576"/>
                </a:cubicBezTo>
                <a:cubicBezTo>
                  <a:pt x="12533" y="4723"/>
                  <a:pt x="12546" y="4821"/>
                  <a:pt x="12546" y="4919"/>
                </a:cubicBezTo>
                <a:cubicBezTo>
                  <a:pt x="12546" y="5507"/>
                  <a:pt x="12533" y="5947"/>
                  <a:pt x="12468" y="6388"/>
                </a:cubicBezTo>
                <a:close/>
                <a:moveTo>
                  <a:pt x="19231" y="15498"/>
                </a:moveTo>
                <a:cubicBezTo>
                  <a:pt x="19102" y="15939"/>
                  <a:pt x="18933" y="16233"/>
                  <a:pt x="18725" y="16429"/>
                </a:cubicBezTo>
                <a:cubicBezTo>
                  <a:pt x="18505" y="16625"/>
                  <a:pt x="18271" y="16625"/>
                  <a:pt x="18024" y="16527"/>
                </a:cubicBezTo>
                <a:cubicBezTo>
                  <a:pt x="17752" y="16380"/>
                  <a:pt x="17479" y="16086"/>
                  <a:pt x="17219" y="15596"/>
                </a:cubicBezTo>
                <a:cubicBezTo>
                  <a:pt x="16960" y="15107"/>
                  <a:pt x="16713" y="14519"/>
                  <a:pt x="16518" y="13833"/>
                </a:cubicBezTo>
                <a:cubicBezTo>
                  <a:pt x="16324" y="13196"/>
                  <a:pt x="16181" y="12462"/>
                  <a:pt x="16077" y="11727"/>
                </a:cubicBezTo>
                <a:cubicBezTo>
                  <a:pt x="15986" y="11041"/>
                  <a:pt x="15934" y="10356"/>
                  <a:pt x="15934" y="9670"/>
                </a:cubicBezTo>
                <a:cubicBezTo>
                  <a:pt x="15934" y="9131"/>
                  <a:pt x="15973" y="8641"/>
                  <a:pt x="16051" y="8201"/>
                </a:cubicBezTo>
                <a:cubicBezTo>
                  <a:pt x="16064" y="8152"/>
                  <a:pt x="16077" y="8054"/>
                  <a:pt x="16090" y="8005"/>
                </a:cubicBezTo>
                <a:cubicBezTo>
                  <a:pt x="16103" y="7907"/>
                  <a:pt x="16129" y="7858"/>
                  <a:pt x="16142" y="7760"/>
                </a:cubicBezTo>
                <a:cubicBezTo>
                  <a:pt x="16233" y="7417"/>
                  <a:pt x="16337" y="7123"/>
                  <a:pt x="16467" y="6878"/>
                </a:cubicBezTo>
                <a:cubicBezTo>
                  <a:pt x="16622" y="6633"/>
                  <a:pt x="16791" y="6486"/>
                  <a:pt x="16986" y="6437"/>
                </a:cubicBezTo>
                <a:cubicBezTo>
                  <a:pt x="17181" y="6388"/>
                  <a:pt x="17375" y="6437"/>
                  <a:pt x="17596" y="6633"/>
                </a:cubicBezTo>
                <a:cubicBezTo>
                  <a:pt x="18024" y="6976"/>
                  <a:pt x="18453" y="7711"/>
                  <a:pt x="18790" y="8739"/>
                </a:cubicBezTo>
                <a:cubicBezTo>
                  <a:pt x="18959" y="9229"/>
                  <a:pt x="19102" y="9768"/>
                  <a:pt x="19218" y="10356"/>
                </a:cubicBezTo>
                <a:cubicBezTo>
                  <a:pt x="19335" y="10943"/>
                  <a:pt x="19413" y="11580"/>
                  <a:pt x="19465" y="12168"/>
                </a:cubicBezTo>
                <a:cubicBezTo>
                  <a:pt x="19517" y="12805"/>
                  <a:pt x="19517" y="13441"/>
                  <a:pt x="19478" y="13980"/>
                </a:cubicBezTo>
                <a:cubicBezTo>
                  <a:pt x="19465" y="14127"/>
                  <a:pt x="19452" y="14225"/>
                  <a:pt x="19439" y="14372"/>
                </a:cubicBezTo>
                <a:cubicBezTo>
                  <a:pt x="19426" y="14519"/>
                  <a:pt x="19400" y="14715"/>
                  <a:pt x="19374" y="14862"/>
                </a:cubicBezTo>
                <a:cubicBezTo>
                  <a:pt x="19348" y="15107"/>
                  <a:pt x="19296" y="15303"/>
                  <a:pt x="19231" y="15498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" name="Shape">
            <a:extLst>
              <a:ext uri="{FF2B5EF4-FFF2-40B4-BE49-F238E27FC236}">
                <a16:creationId xmlns:a16="http://schemas.microsoft.com/office/drawing/2014/main" id="{FFE5346C-EA8A-F145-A162-FD79B49DED5B}"/>
              </a:ext>
            </a:extLst>
          </p:cNvPr>
          <p:cNvSpPr/>
          <p:nvPr/>
        </p:nvSpPr>
        <p:spPr>
          <a:xfrm>
            <a:off x="2815989" y="2094734"/>
            <a:ext cx="1323012" cy="1030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66" h="19119" extrusionOk="0">
                <a:moveTo>
                  <a:pt x="6668" y="1966"/>
                </a:moveTo>
                <a:cubicBezTo>
                  <a:pt x="11728" y="-1241"/>
                  <a:pt x="17158" y="-441"/>
                  <a:pt x="18795" y="3752"/>
                </a:cubicBezTo>
                <a:cubicBezTo>
                  <a:pt x="20433" y="7946"/>
                  <a:pt x="17658" y="13945"/>
                  <a:pt x="12598" y="17152"/>
                </a:cubicBezTo>
                <a:cubicBezTo>
                  <a:pt x="7538" y="20359"/>
                  <a:pt x="2108" y="19559"/>
                  <a:pt x="471" y="15366"/>
                </a:cubicBezTo>
                <a:cubicBezTo>
                  <a:pt x="-1167" y="11172"/>
                  <a:pt x="1608" y="5173"/>
                  <a:pt x="6668" y="1966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966112B1-750B-0E48-A12D-98E0D69C70F9}"/>
              </a:ext>
            </a:extLst>
          </p:cNvPr>
          <p:cNvSpPr/>
          <p:nvPr/>
        </p:nvSpPr>
        <p:spPr>
          <a:xfrm>
            <a:off x="2967124" y="2510358"/>
            <a:ext cx="1496086" cy="15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66" h="20807" extrusionOk="0">
                <a:moveTo>
                  <a:pt x="17078" y="37"/>
                </a:moveTo>
                <a:cubicBezTo>
                  <a:pt x="16705" y="2793"/>
                  <a:pt x="14205" y="5700"/>
                  <a:pt x="10428" y="7504"/>
                </a:cubicBezTo>
                <a:cubicBezTo>
                  <a:pt x="6650" y="9309"/>
                  <a:pt x="2607" y="9359"/>
                  <a:pt x="53" y="7955"/>
                </a:cubicBezTo>
                <a:cubicBezTo>
                  <a:pt x="0" y="7955"/>
                  <a:pt x="0" y="7955"/>
                  <a:pt x="0" y="8006"/>
                </a:cubicBezTo>
                <a:lnTo>
                  <a:pt x="8832" y="18630"/>
                </a:lnTo>
                <a:cubicBezTo>
                  <a:pt x="10481" y="20635"/>
                  <a:pt x="13726" y="21587"/>
                  <a:pt x="17078" y="20033"/>
                </a:cubicBezTo>
                <a:cubicBezTo>
                  <a:pt x="20376" y="18480"/>
                  <a:pt x="21600" y="15423"/>
                  <a:pt x="20855" y="13017"/>
                </a:cubicBezTo>
                <a:lnTo>
                  <a:pt x="17184" y="37"/>
                </a:lnTo>
                <a:cubicBezTo>
                  <a:pt x="17131" y="-13"/>
                  <a:pt x="17078" y="-13"/>
                  <a:pt x="17078" y="37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009737E7-19CC-9F47-AF95-71D2062BA6CE}"/>
              </a:ext>
            </a:extLst>
          </p:cNvPr>
          <p:cNvSpPr/>
          <p:nvPr/>
        </p:nvSpPr>
        <p:spPr>
          <a:xfrm>
            <a:off x="8053000" y="2094734"/>
            <a:ext cx="1323012" cy="1030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66" h="19119" extrusionOk="0">
                <a:moveTo>
                  <a:pt x="471" y="3752"/>
                </a:moveTo>
                <a:cubicBezTo>
                  <a:pt x="2108" y="-441"/>
                  <a:pt x="7538" y="-1241"/>
                  <a:pt x="12598" y="1966"/>
                </a:cubicBezTo>
                <a:cubicBezTo>
                  <a:pt x="17658" y="5173"/>
                  <a:pt x="20433" y="11172"/>
                  <a:pt x="18795" y="15366"/>
                </a:cubicBezTo>
                <a:cubicBezTo>
                  <a:pt x="17158" y="19559"/>
                  <a:pt x="11728" y="20359"/>
                  <a:pt x="6668" y="17152"/>
                </a:cubicBezTo>
                <a:cubicBezTo>
                  <a:pt x="1608" y="13945"/>
                  <a:pt x="-1167" y="7946"/>
                  <a:pt x="471" y="3752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0277860E-20FA-4241-A325-BE4CEFDB18E1}"/>
              </a:ext>
            </a:extLst>
          </p:cNvPr>
          <p:cNvSpPr/>
          <p:nvPr/>
        </p:nvSpPr>
        <p:spPr>
          <a:xfrm>
            <a:off x="7727869" y="2510358"/>
            <a:ext cx="1496086" cy="15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66" h="20807" extrusionOk="0">
                <a:moveTo>
                  <a:pt x="3988" y="37"/>
                </a:moveTo>
                <a:cubicBezTo>
                  <a:pt x="4361" y="2793"/>
                  <a:pt x="6861" y="5700"/>
                  <a:pt x="10638" y="7504"/>
                </a:cubicBezTo>
                <a:cubicBezTo>
                  <a:pt x="14416" y="9309"/>
                  <a:pt x="18459" y="9359"/>
                  <a:pt x="21013" y="7955"/>
                </a:cubicBezTo>
                <a:cubicBezTo>
                  <a:pt x="21066" y="7955"/>
                  <a:pt x="21066" y="7955"/>
                  <a:pt x="21066" y="8006"/>
                </a:cubicBezTo>
                <a:lnTo>
                  <a:pt x="12234" y="18630"/>
                </a:lnTo>
                <a:cubicBezTo>
                  <a:pt x="10585" y="20635"/>
                  <a:pt x="7340" y="21587"/>
                  <a:pt x="3988" y="20033"/>
                </a:cubicBezTo>
                <a:cubicBezTo>
                  <a:pt x="690" y="18480"/>
                  <a:pt x="-534" y="15423"/>
                  <a:pt x="211" y="13017"/>
                </a:cubicBezTo>
                <a:lnTo>
                  <a:pt x="3882" y="37"/>
                </a:lnTo>
                <a:cubicBezTo>
                  <a:pt x="3882" y="-13"/>
                  <a:pt x="3988" y="-13"/>
                  <a:pt x="3988" y="37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25F80A-5A1E-1E40-B528-5EFEDFF983B9}"/>
              </a:ext>
            </a:extLst>
          </p:cNvPr>
          <p:cNvGrpSpPr/>
          <p:nvPr/>
        </p:nvGrpSpPr>
        <p:grpSpPr>
          <a:xfrm>
            <a:off x="5360127" y="4494343"/>
            <a:ext cx="1541957" cy="828488"/>
            <a:chOff x="332936" y="2720099"/>
            <a:chExt cx="2975111" cy="828488"/>
          </a:xfrm>
        </p:grpSpPr>
        <p:sp>
          <p:nvSpPr>
            <p:cNvPr id="23" name="TextBox 11">
              <a:extLst>
                <a:ext uri="{FF2B5EF4-FFF2-40B4-BE49-F238E27FC236}">
                  <a16:creationId xmlns:a16="http://schemas.microsoft.com/office/drawing/2014/main" id="{649DD65B-0B2C-2E4D-8E04-CA7447DB0149}"/>
                </a:ext>
              </a:extLst>
            </p:cNvPr>
            <p:cNvSpPr txBox="1"/>
            <p:nvPr/>
          </p:nvSpPr>
          <p:spPr>
            <a:xfrm>
              <a:off x="332936" y="2720099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noProof="1">
                  <a:solidFill>
                    <a:srgbClr val="C6007E"/>
                  </a:solidFill>
                </a:rPr>
                <a:t>Lorem Ipsum</a:t>
              </a:r>
            </a:p>
          </p:txBody>
        </p:sp>
        <p:sp>
          <p:nvSpPr>
            <p:cNvPr id="24" name="TextBox 12">
              <a:extLst>
                <a:ext uri="{FF2B5EF4-FFF2-40B4-BE49-F238E27FC236}">
                  <a16:creationId xmlns:a16="http://schemas.microsoft.com/office/drawing/2014/main" id="{E45190A1-9395-414C-B42A-FA321A07DA21}"/>
                </a:ext>
              </a:extLst>
            </p:cNvPr>
            <p:cNvSpPr txBox="1"/>
            <p:nvPr/>
          </p:nvSpPr>
          <p:spPr>
            <a:xfrm>
              <a:off x="332936" y="3086922"/>
              <a:ext cx="2975111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B58C6A6-80E9-B747-831F-99D840A3B403}"/>
              </a:ext>
            </a:extLst>
          </p:cNvPr>
          <p:cNvGrpSpPr/>
          <p:nvPr/>
        </p:nvGrpSpPr>
        <p:grpSpPr>
          <a:xfrm>
            <a:off x="3368022" y="4909842"/>
            <a:ext cx="1541957" cy="828488"/>
            <a:chOff x="332936" y="2720099"/>
            <a:chExt cx="2975111" cy="828488"/>
          </a:xfrm>
        </p:grpSpPr>
        <p:sp>
          <p:nvSpPr>
            <p:cNvPr id="21" name="TextBox 22">
              <a:extLst>
                <a:ext uri="{FF2B5EF4-FFF2-40B4-BE49-F238E27FC236}">
                  <a16:creationId xmlns:a16="http://schemas.microsoft.com/office/drawing/2014/main" id="{B28EB4AE-F233-9E42-98BC-617BB8EBC597}"/>
                </a:ext>
              </a:extLst>
            </p:cNvPr>
            <p:cNvSpPr txBox="1"/>
            <p:nvPr/>
          </p:nvSpPr>
          <p:spPr>
            <a:xfrm>
              <a:off x="332936" y="2720099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noProof="1">
                  <a:solidFill>
                    <a:srgbClr val="76232F"/>
                  </a:solidFill>
                </a:rPr>
                <a:t>Lorem Ipsum</a:t>
              </a:r>
            </a:p>
          </p:txBody>
        </p:sp>
        <p:sp>
          <p:nvSpPr>
            <p:cNvPr id="22" name="TextBox 23">
              <a:extLst>
                <a:ext uri="{FF2B5EF4-FFF2-40B4-BE49-F238E27FC236}">
                  <a16:creationId xmlns:a16="http://schemas.microsoft.com/office/drawing/2014/main" id="{38215A1E-CAC1-CE42-9C25-8BB21F007A10}"/>
                </a:ext>
              </a:extLst>
            </p:cNvPr>
            <p:cNvSpPr txBox="1"/>
            <p:nvPr/>
          </p:nvSpPr>
          <p:spPr>
            <a:xfrm>
              <a:off x="332936" y="3086922"/>
              <a:ext cx="2975111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E1D795C-1AC1-2746-8C8D-9AF916C6C719}"/>
              </a:ext>
            </a:extLst>
          </p:cNvPr>
          <p:cNvGrpSpPr/>
          <p:nvPr/>
        </p:nvGrpSpPr>
        <p:grpSpPr>
          <a:xfrm>
            <a:off x="7455968" y="4833681"/>
            <a:ext cx="1541957" cy="828488"/>
            <a:chOff x="332936" y="2720099"/>
            <a:chExt cx="2975111" cy="828488"/>
          </a:xfrm>
        </p:grpSpPr>
        <p:sp>
          <p:nvSpPr>
            <p:cNvPr id="19" name="TextBox 25">
              <a:extLst>
                <a:ext uri="{FF2B5EF4-FFF2-40B4-BE49-F238E27FC236}">
                  <a16:creationId xmlns:a16="http://schemas.microsoft.com/office/drawing/2014/main" id="{C1E402E3-5CCE-7341-A8EA-BA3061CFA73F}"/>
                </a:ext>
              </a:extLst>
            </p:cNvPr>
            <p:cNvSpPr txBox="1"/>
            <p:nvPr/>
          </p:nvSpPr>
          <p:spPr>
            <a:xfrm>
              <a:off x="332936" y="2720099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noProof="1">
                  <a:solidFill>
                    <a:srgbClr val="80225F"/>
                  </a:solidFill>
                </a:rPr>
                <a:t>Lorem Ipsum</a:t>
              </a:r>
            </a:p>
          </p:txBody>
        </p:sp>
        <p:sp>
          <p:nvSpPr>
            <p:cNvPr id="20" name="TextBox 26">
              <a:extLst>
                <a:ext uri="{FF2B5EF4-FFF2-40B4-BE49-F238E27FC236}">
                  <a16:creationId xmlns:a16="http://schemas.microsoft.com/office/drawing/2014/main" id="{77E5E0F1-F77B-514D-A5FB-635D368B55E7}"/>
                </a:ext>
              </a:extLst>
            </p:cNvPr>
            <p:cNvSpPr txBox="1"/>
            <p:nvPr/>
          </p:nvSpPr>
          <p:spPr>
            <a:xfrm>
              <a:off x="332936" y="3086922"/>
              <a:ext cx="2975111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est..</a:t>
              </a:r>
            </a:p>
          </p:txBody>
        </p:sp>
      </p:grpSp>
      <p:pic>
        <p:nvPicPr>
          <p:cNvPr id="13" name="Graphic 28" descr="Hourglass 60% with solid fill">
            <a:extLst>
              <a:ext uri="{FF2B5EF4-FFF2-40B4-BE49-F238E27FC236}">
                <a16:creationId xmlns:a16="http://schemas.microsoft.com/office/drawing/2014/main" id="{A089EF15-577C-8642-A337-66E749CE2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431087" y="2326628"/>
            <a:ext cx="566838" cy="5668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Graphic 31" descr="Teacher with solid fill">
            <a:extLst>
              <a:ext uri="{FF2B5EF4-FFF2-40B4-BE49-F238E27FC236}">
                <a16:creationId xmlns:a16="http://schemas.microsoft.com/office/drawing/2014/main" id="{A7699EFE-7416-544B-B037-4A876EBB6A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194076" y="2326629"/>
            <a:ext cx="566838" cy="5668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32">
            <a:extLst>
              <a:ext uri="{FF2B5EF4-FFF2-40B4-BE49-F238E27FC236}">
                <a16:creationId xmlns:a16="http://schemas.microsoft.com/office/drawing/2014/main" id="{FD89A561-EED8-4040-97D2-D89C3DF978C6}"/>
              </a:ext>
            </a:extLst>
          </p:cNvPr>
          <p:cNvSpPr txBox="1"/>
          <p:nvPr/>
        </p:nvSpPr>
        <p:spPr>
          <a:xfrm>
            <a:off x="3694518" y="3333798"/>
            <a:ext cx="595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" name="Oval">
            <a:extLst>
              <a:ext uri="{FF2B5EF4-FFF2-40B4-BE49-F238E27FC236}">
                <a16:creationId xmlns:a16="http://schemas.microsoft.com/office/drawing/2014/main" id="{90643C24-E1AF-8F43-98F4-8074B779BA11}"/>
              </a:ext>
            </a:extLst>
          </p:cNvPr>
          <p:cNvSpPr/>
          <p:nvPr/>
        </p:nvSpPr>
        <p:spPr>
          <a:xfrm>
            <a:off x="5393222" y="1530863"/>
            <a:ext cx="1405556" cy="914368"/>
          </a:xfrm>
          <a:prstGeom prst="ellipse">
            <a:avLst/>
          </a:prstGeom>
          <a:solidFill>
            <a:srgbClr val="C6007E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9A1DD6-8D1A-E04D-BFA3-71C6693B4968}"/>
              </a:ext>
            </a:extLst>
          </p:cNvPr>
          <p:cNvSpPr/>
          <p:nvPr/>
        </p:nvSpPr>
        <p:spPr>
          <a:xfrm>
            <a:off x="5415894" y="2208085"/>
            <a:ext cx="1360213" cy="1354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7" extrusionOk="0">
                <a:moveTo>
                  <a:pt x="21480" y="148"/>
                </a:moveTo>
                <a:cubicBezTo>
                  <a:pt x="19620" y="2915"/>
                  <a:pt x="15540" y="4780"/>
                  <a:pt x="10800" y="4780"/>
                </a:cubicBezTo>
                <a:cubicBezTo>
                  <a:pt x="6000" y="4780"/>
                  <a:pt x="1920" y="2855"/>
                  <a:pt x="60" y="27"/>
                </a:cubicBezTo>
                <a:cubicBezTo>
                  <a:pt x="60" y="-33"/>
                  <a:pt x="0" y="27"/>
                  <a:pt x="0" y="27"/>
                </a:cubicBezTo>
                <a:lnTo>
                  <a:pt x="3240" y="15911"/>
                </a:lnTo>
                <a:cubicBezTo>
                  <a:pt x="3840" y="18859"/>
                  <a:pt x="6600" y="21567"/>
                  <a:pt x="10800" y="21567"/>
                </a:cubicBezTo>
                <a:cubicBezTo>
                  <a:pt x="15000" y="21567"/>
                  <a:pt x="17820" y="18920"/>
                  <a:pt x="18360" y="15911"/>
                </a:cubicBezTo>
                <a:lnTo>
                  <a:pt x="21600" y="148"/>
                </a:lnTo>
                <a:cubicBezTo>
                  <a:pt x="21600" y="87"/>
                  <a:pt x="21540" y="87"/>
                  <a:pt x="21480" y="148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14" name="Graphic 29" descr="Questions with solid fill">
            <a:extLst>
              <a:ext uri="{FF2B5EF4-FFF2-40B4-BE49-F238E27FC236}">
                <a16:creationId xmlns:a16="http://schemas.microsoft.com/office/drawing/2014/main" id="{9C80CEC7-45AE-2B40-AE5A-DE2FE94095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812581" y="1704628"/>
            <a:ext cx="566838" cy="5668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TextBox 33">
            <a:extLst>
              <a:ext uri="{FF2B5EF4-FFF2-40B4-BE49-F238E27FC236}">
                <a16:creationId xmlns:a16="http://schemas.microsoft.com/office/drawing/2014/main" id="{7320A889-7845-B842-A2B6-3BCB8523BE3E}"/>
              </a:ext>
            </a:extLst>
          </p:cNvPr>
          <p:cNvSpPr txBox="1"/>
          <p:nvPr/>
        </p:nvSpPr>
        <p:spPr>
          <a:xfrm>
            <a:off x="5798191" y="2916865"/>
            <a:ext cx="595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8" name="TextBox 34">
            <a:extLst>
              <a:ext uri="{FF2B5EF4-FFF2-40B4-BE49-F238E27FC236}">
                <a16:creationId xmlns:a16="http://schemas.microsoft.com/office/drawing/2014/main" id="{978D65D6-7C54-7540-B87F-BA330A43EAAF}"/>
              </a:ext>
            </a:extLst>
          </p:cNvPr>
          <p:cNvSpPr txBox="1"/>
          <p:nvPr/>
        </p:nvSpPr>
        <p:spPr>
          <a:xfrm>
            <a:off x="7874129" y="3372413"/>
            <a:ext cx="595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chemeClr val="bg1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446788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DA1C60-9F9E-40AC-A3BF-E9714D31B7EC}"/>
              </a:ext>
            </a:extLst>
          </p:cNvPr>
          <p:cNvGrpSpPr/>
          <p:nvPr/>
        </p:nvGrpSpPr>
        <p:grpSpPr>
          <a:xfrm>
            <a:off x="3562943" y="1792319"/>
            <a:ext cx="5066114" cy="3273362"/>
            <a:chOff x="11214100" y="12776199"/>
            <a:chExt cx="6016555" cy="3887471"/>
          </a:xfrm>
        </p:grpSpPr>
        <p:sp>
          <p:nvSpPr>
            <p:cNvPr id="4" name="Rectangle">
              <a:extLst>
                <a:ext uri="{FF2B5EF4-FFF2-40B4-BE49-F238E27FC236}">
                  <a16:creationId xmlns:a16="http://schemas.microsoft.com/office/drawing/2014/main" id="{30FD2588-440F-4FA1-B44A-9BCC09305C39}"/>
                </a:ext>
              </a:extLst>
            </p:cNvPr>
            <p:cNvSpPr/>
            <p:nvPr/>
          </p:nvSpPr>
          <p:spPr>
            <a:xfrm>
              <a:off x="12496800" y="14058900"/>
              <a:ext cx="3539490" cy="227457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324D8457-5DDD-4C77-8634-619DEA287386}"/>
                </a:ext>
              </a:extLst>
            </p:cNvPr>
            <p:cNvSpPr/>
            <p:nvPr/>
          </p:nvSpPr>
          <p:spPr>
            <a:xfrm>
              <a:off x="11747499" y="16437611"/>
              <a:ext cx="4946650" cy="20701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6" name="Rectangle">
              <a:extLst>
                <a:ext uri="{FF2B5EF4-FFF2-40B4-BE49-F238E27FC236}">
                  <a16:creationId xmlns:a16="http://schemas.microsoft.com/office/drawing/2014/main" id="{A5199052-3304-4B44-A33A-A0016EC4AF54}"/>
                </a:ext>
              </a:extLst>
            </p:cNvPr>
            <p:cNvSpPr/>
            <p:nvPr/>
          </p:nvSpPr>
          <p:spPr>
            <a:xfrm>
              <a:off x="11950700" y="16230600"/>
              <a:ext cx="4547871" cy="207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7" name="Rectangle">
              <a:extLst>
                <a:ext uri="{FF2B5EF4-FFF2-40B4-BE49-F238E27FC236}">
                  <a16:creationId xmlns:a16="http://schemas.microsoft.com/office/drawing/2014/main" id="{59016F01-84EE-40AB-A632-3914E6466ABA}"/>
                </a:ext>
              </a:extLst>
            </p:cNvPr>
            <p:cNvSpPr/>
            <p:nvPr/>
          </p:nvSpPr>
          <p:spPr>
            <a:xfrm>
              <a:off x="12242800" y="14478000"/>
              <a:ext cx="584200" cy="1657350"/>
            </a:xfrm>
            <a:prstGeom prst="rect">
              <a:avLst/>
            </a:pr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8" name="Shape">
              <a:extLst>
                <a:ext uri="{FF2B5EF4-FFF2-40B4-BE49-F238E27FC236}">
                  <a16:creationId xmlns:a16="http://schemas.microsoft.com/office/drawing/2014/main" id="{F210F32F-0CE3-42A3-AEEC-5E6D29043223}"/>
                </a:ext>
              </a:extLst>
            </p:cNvPr>
            <p:cNvSpPr/>
            <p:nvPr/>
          </p:nvSpPr>
          <p:spPr>
            <a:xfrm>
              <a:off x="12153900" y="14376401"/>
              <a:ext cx="756921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564" y="1669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9" name="Shape">
              <a:extLst>
                <a:ext uri="{FF2B5EF4-FFF2-40B4-BE49-F238E27FC236}">
                  <a16:creationId xmlns:a16="http://schemas.microsoft.com/office/drawing/2014/main" id="{41DEE7F6-374B-4399-B78D-4CF1AC999056}"/>
                </a:ext>
              </a:extLst>
            </p:cNvPr>
            <p:cNvSpPr/>
            <p:nvPr/>
          </p:nvSpPr>
          <p:spPr>
            <a:xfrm>
              <a:off x="12153900" y="16035020"/>
              <a:ext cx="756921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564" y="1683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 dirty="0">
                <a:solidFill>
                  <a:srgbClr val="A6192E"/>
                </a:solidFill>
              </a:endParaRPr>
            </a:p>
          </p:txBody>
        </p:sp>
        <p:sp>
          <p:nvSpPr>
            <p:cNvPr id="10" name="Shape">
              <a:extLst>
                <a:ext uri="{FF2B5EF4-FFF2-40B4-BE49-F238E27FC236}">
                  <a16:creationId xmlns:a16="http://schemas.microsoft.com/office/drawing/2014/main" id="{AAE51A16-1D21-4150-91C5-12933085FA05}"/>
                </a:ext>
              </a:extLst>
            </p:cNvPr>
            <p:cNvSpPr/>
            <p:nvPr/>
          </p:nvSpPr>
          <p:spPr>
            <a:xfrm>
              <a:off x="123570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D3CBABD0-AFCD-4686-9E04-0AD409F517EB}"/>
                </a:ext>
              </a:extLst>
            </p:cNvPr>
            <p:cNvSpPr/>
            <p:nvPr/>
          </p:nvSpPr>
          <p:spPr>
            <a:xfrm>
              <a:off x="124967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2" name="Shape">
              <a:extLst>
                <a:ext uri="{FF2B5EF4-FFF2-40B4-BE49-F238E27FC236}">
                  <a16:creationId xmlns:a16="http://schemas.microsoft.com/office/drawing/2014/main" id="{2F2B78A3-60AA-4F6E-85FF-5A5C732022A3}"/>
                </a:ext>
              </a:extLst>
            </p:cNvPr>
            <p:cNvSpPr/>
            <p:nvPr/>
          </p:nvSpPr>
          <p:spPr>
            <a:xfrm>
              <a:off x="126364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4629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971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3" name="Rectangle">
              <a:extLst>
                <a:ext uri="{FF2B5EF4-FFF2-40B4-BE49-F238E27FC236}">
                  <a16:creationId xmlns:a16="http://schemas.microsoft.com/office/drawing/2014/main" id="{B54ABBA5-686F-464E-844E-F7942843489B}"/>
                </a:ext>
              </a:extLst>
            </p:cNvPr>
            <p:cNvSpPr/>
            <p:nvPr/>
          </p:nvSpPr>
          <p:spPr>
            <a:xfrm>
              <a:off x="15646400" y="14478000"/>
              <a:ext cx="584200" cy="1657350"/>
            </a:xfrm>
            <a:prstGeom prst="rect">
              <a:avLst/>
            </a:pr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C06166F-70F2-4BDB-86D2-A3E6C011F27E}"/>
                </a:ext>
              </a:extLst>
            </p:cNvPr>
            <p:cNvSpPr/>
            <p:nvPr/>
          </p:nvSpPr>
          <p:spPr>
            <a:xfrm>
              <a:off x="155574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1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7517415D-5641-4165-AAFA-1CF04333DF9C}"/>
                </a:ext>
              </a:extLst>
            </p:cNvPr>
            <p:cNvSpPr/>
            <p:nvPr/>
          </p:nvSpPr>
          <p:spPr>
            <a:xfrm>
              <a:off x="15521940" y="16052276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1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6" name="Shape">
              <a:extLst>
                <a:ext uri="{FF2B5EF4-FFF2-40B4-BE49-F238E27FC236}">
                  <a16:creationId xmlns:a16="http://schemas.microsoft.com/office/drawing/2014/main" id="{BBB79A2F-470B-4B34-86A9-B9C1D5C7EB3F}"/>
                </a:ext>
              </a:extLst>
            </p:cNvPr>
            <p:cNvSpPr/>
            <p:nvPr/>
          </p:nvSpPr>
          <p:spPr>
            <a:xfrm>
              <a:off x="157607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7" name="Shape">
              <a:extLst>
                <a:ext uri="{FF2B5EF4-FFF2-40B4-BE49-F238E27FC236}">
                  <a16:creationId xmlns:a16="http://schemas.microsoft.com/office/drawing/2014/main" id="{7DEB04A9-4EFC-4E35-9C53-377E59AFF002}"/>
                </a:ext>
              </a:extLst>
            </p:cNvPr>
            <p:cNvSpPr/>
            <p:nvPr/>
          </p:nvSpPr>
          <p:spPr>
            <a:xfrm>
              <a:off x="159004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8" name="Shape">
              <a:extLst>
                <a:ext uri="{FF2B5EF4-FFF2-40B4-BE49-F238E27FC236}">
                  <a16:creationId xmlns:a16="http://schemas.microsoft.com/office/drawing/2014/main" id="{0FACE174-322A-4315-88EE-B9419BCEA41D}"/>
                </a:ext>
              </a:extLst>
            </p:cNvPr>
            <p:cNvSpPr/>
            <p:nvPr/>
          </p:nvSpPr>
          <p:spPr>
            <a:xfrm>
              <a:off x="16040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9" name="Rectangle">
              <a:extLst>
                <a:ext uri="{FF2B5EF4-FFF2-40B4-BE49-F238E27FC236}">
                  <a16:creationId xmlns:a16="http://schemas.microsoft.com/office/drawing/2014/main" id="{40E28132-5646-4B2F-80B8-0754EC9B08E2}"/>
                </a:ext>
              </a:extLst>
            </p:cNvPr>
            <p:cNvSpPr/>
            <p:nvPr/>
          </p:nvSpPr>
          <p:spPr>
            <a:xfrm>
              <a:off x="14503400" y="14478000"/>
              <a:ext cx="584200" cy="1657350"/>
            </a:xfrm>
            <a:prstGeom prst="rect">
              <a:avLst/>
            </a:pr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0" name="Shape">
              <a:extLst>
                <a:ext uri="{FF2B5EF4-FFF2-40B4-BE49-F238E27FC236}">
                  <a16:creationId xmlns:a16="http://schemas.microsoft.com/office/drawing/2014/main" id="{51FA9C90-3517-4103-82B1-BEEC06CD0981}"/>
                </a:ext>
              </a:extLst>
            </p:cNvPr>
            <p:cNvSpPr/>
            <p:nvPr/>
          </p:nvSpPr>
          <p:spPr>
            <a:xfrm>
              <a:off x="144271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1" name="Shape">
              <a:extLst>
                <a:ext uri="{FF2B5EF4-FFF2-40B4-BE49-F238E27FC236}">
                  <a16:creationId xmlns:a16="http://schemas.microsoft.com/office/drawing/2014/main" id="{F90C8F86-7E36-4111-8647-0394D719B3D4}"/>
                </a:ext>
              </a:extLst>
            </p:cNvPr>
            <p:cNvSpPr/>
            <p:nvPr/>
          </p:nvSpPr>
          <p:spPr>
            <a:xfrm>
              <a:off x="14427199" y="16035020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1DF7B896-CC62-44C2-B7FA-68CF98848BE5}"/>
                </a:ext>
              </a:extLst>
            </p:cNvPr>
            <p:cNvSpPr/>
            <p:nvPr/>
          </p:nvSpPr>
          <p:spPr>
            <a:xfrm>
              <a:off x="146177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04DBD98C-CE14-40B2-AFA5-42900223558F}"/>
                </a:ext>
              </a:extLst>
            </p:cNvPr>
            <p:cNvSpPr/>
            <p:nvPr/>
          </p:nvSpPr>
          <p:spPr>
            <a:xfrm>
              <a:off x="14770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4" name="Shape">
              <a:extLst>
                <a:ext uri="{FF2B5EF4-FFF2-40B4-BE49-F238E27FC236}">
                  <a16:creationId xmlns:a16="http://schemas.microsoft.com/office/drawing/2014/main" id="{6652E39B-5C3B-4B5A-9946-0EF090B5F77E}"/>
                </a:ext>
              </a:extLst>
            </p:cNvPr>
            <p:cNvSpPr/>
            <p:nvPr/>
          </p:nvSpPr>
          <p:spPr>
            <a:xfrm>
              <a:off x="149098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5" name="Rectangle">
              <a:extLst>
                <a:ext uri="{FF2B5EF4-FFF2-40B4-BE49-F238E27FC236}">
                  <a16:creationId xmlns:a16="http://schemas.microsoft.com/office/drawing/2014/main" id="{C95A2409-3BC3-43E1-A13C-7FA2365AE641}"/>
                </a:ext>
              </a:extLst>
            </p:cNvPr>
            <p:cNvSpPr/>
            <p:nvPr/>
          </p:nvSpPr>
          <p:spPr>
            <a:xfrm>
              <a:off x="13373100" y="14478000"/>
              <a:ext cx="584200" cy="1657350"/>
            </a:xfrm>
            <a:prstGeom prst="rect">
              <a:avLst/>
            </a:pr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6" name="Shape">
              <a:extLst>
                <a:ext uri="{FF2B5EF4-FFF2-40B4-BE49-F238E27FC236}">
                  <a16:creationId xmlns:a16="http://schemas.microsoft.com/office/drawing/2014/main" id="{D591E656-D86D-410B-BE3A-D093989254AB}"/>
                </a:ext>
              </a:extLst>
            </p:cNvPr>
            <p:cNvSpPr/>
            <p:nvPr/>
          </p:nvSpPr>
          <p:spPr>
            <a:xfrm>
              <a:off x="132841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7" name="Shape">
              <a:extLst>
                <a:ext uri="{FF2B5EF4-FFF2-40B4-BE49-F238E27FC236}">
                  <a16:creationId xmlns:a16="http://schemas.microsoft.com/office/drawing/2014/main" id="{6F7215FE-9BFB-4C52-9BE8-17C7567618B3}"/>
                </a:ext>
              </a:extLst>
            </p:cNvPr>
            <p:cNvSpPr/>
            <p:nvPr/>
          </p:nvSpPr>
          <p:spPr>
            <a:xfrm>
              <a:off x="13284199" y="16035020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8" name="Shape">
              <a:extLst>
                <a:ext uri="{FF2B5EF4-FFF2-40B4-BE49-F238E27FC236}">
                  <a16:creationId xmlns:a16="http://schemas.microsoft.com/office/drawing/2014/main" id="{2FD4DAE4-BD45-431B-84E8-278C4F5C3AFE}"/>
                </a:ext>
              </a:extLst>
            </p:cNvPr>
            <p:cNvSpPr/>
            <p:nvPr/>
          </p:nvSpPr>
          <p:spPr>
            <a:xfrm>
              <a:off x="134874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9" name="Shape">
              <a:extLst>
                <a:ext uri="{FF2B5EF4-FFF2-40B4-BE49-F238E27FC236}">
                  <a16:creationId xmlns:a16="http://schemas.microsoft.com/office/drawing/2014/main" id="{F7F1819B-EDB0-4B00-8BA8-344E5BB9DB22}"/>
                </a:ext>
              </a:extLst>
            </p:cNvPr>
            <p:cNvSpPr/>
            <p:nvPr/>
          </p:nvSpPr>
          <p:spPr>
            <a:xfrm>
              <a:off x="13627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0" name="Shape">
              <a:extLst>
                <a:ext uri="{FF2B5EF4-FFF2-40B4-BE49-F238E27FC236}">
                  <a16:creationId xmlns:a16="http://schemas.microsoft.com/office/drawing/2014/main" id="{B9013ECF-ECD6-4995-97B8-F1B544A8C8F0}"/>
                </a:ext>
              </a:extLst>
            </p:cNvPr>
            <p:cNvSpPr/>
            <p:nvPr/>
          </p:nvSpPr>
          <p:spPr>
            <a:xfrm>
              <a:off x="137668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1" name="Shape">
              <a:extLst>
                <a:ext uri="{FF2B5EF4-FFF2-40B4-BE49-F238E27FC236}">
                  <a16:creationId xmlns:a16="http://schemas.microsoft.com/office/drawing/2014/main" id="{FBD29EA7-8C7A-4F66-9607-C04636360F68}"/>
                </a:ext>
              </a:extLst>
            </p:cNvPr>
            <p:cNvSpPr/>
            <p:nvPr/>
          </p:nvSpPr>
          <p:spPr>
            <a:xfrm>
              <a:off x="11849100" y="12877799"/>
              <a:ext cx="4742179" cy="1402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" y="21600"/>
                  </a:moveTo>
                  <a:cubicBezTo>
                    <a:pt x="12" y="21600"/>
                    <a:pt x="0" y="21561"/>
                    <a:pt x="0" y="21502"/>
                  </a:cubicBezTo>
                  <a:lnTo>
                    <a:pt x="0" y="16376"/>
                  </a:lnTo>
                  <a:cubicBezTo>
                    <a:pt x="0" y="16337"/>
                    <a:pt x="6" y="16298"/>
                    <a:pt x="17" y="16278"/>
                  </a:cubicBezTo>
                  <a:lnTo>
                    <a:pt x="10788" y="0"/>
                  </a:lnTo>
                  <a:cubicBezTo>
                    <a:pt x="10794" y="0"/>
                    <a:pt x="10794" y="0"/>
                    <a:pt x="10800" y="0"/>
                  </a:cubicBezTo>
                  <a:cubicBezTo>
                    <a:pt x="10806" y="0"/>
                    <a:pt x="10806" y="0"/>
                    <a:pt x="10812" y="0"/>
                  </a:cubicBezTo>
                  <a:lnTo>
                    <a:pt x="21583" y="16278"/>
                  </a:lnTo>
                  <a:cubicBezTo>
                    <a:pt x="21594" y="16298"/>
                    <a:pt x="21600" y="16337"/>
                    <a:pt x="21600" y="16376"/>
                  </a:cubicBezTo>
                  <a:lnTo>
                    <a:pt x="21600" y="21502"/>
                  </a:lnTo>
                  <a:cubicBezTo>
                    <a:pt x="21600" y="21561"/>
                    <a:pt x="21588" y="21600"/>
                    <a:pt x="21571" y="21600"/>
                  </a:cubicBezTo>
                  <a:lnTo>
                    <a:pt x="29" y="216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2" name="Shape">
              <a:extLst>
                <a:ext uri="{FF2B5EF4-FFF2-40B4-BE49-F238E27FC236}">
                  <a16:creationId xmlns:a16="http://schemas.microsoft.com/office/drawing/2014/main" id="{7E2115BD-DF1E-4A52-8F38-1FA0587FFE0F}"/>
                </a:ext>
              </a:extLst>
            </p:cNvPr>
            <p:cNvSpPr/>
            <p:nvPr/>
          </p:nvSpPr>
          <p:spPr>
            <a:xfrm>
              <a:off x="11747499" y="12776199"/>
              <a:ext cx="4945381" cy="1605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72" y="2632"/>
                  </a:moveTo>
                  <a:lnTo>
                    <a:pt x="10972" y="2632"/>
                  </a:lnTo>
                  <a:lnTo>
                    <a:pt x="10972" y="2632"/>
                  </a:lnTo>
                  <a:moveTo>
                    <a:pt x="10800" y="2871"/>
                  </a:moveTo>
                  <a:lnTo>
                    <a:pt x="20712" y="16508"/>
                  </a:lnTo>
                  <a:lnTo>
                    <a:pt x="20712" y="18866"/>
                  </a:lnTo>
                  <a:lnTo>
                    <a:pt x="10800" y="18866"/>
                  </a:lnTo>
                  <a:lnTo>
                    <a:pt x="888" y="18866"/>
                  </a:lnTo>
                  <a:lnTo>
                    <a:pt x="888" y="16508"/>
                  </a:lnTo>
                  <a:lnTo>
                    <a:pt x="10800" y="2871"/>
                  </a:lnTo>
                  <a:moveTo>
                    <a:pt x="10800" y="0"/>
                  </a:moveTo>
                  <a:cubicBezTo>
                    <a:pt x="10733" y="0"/>
                    <a:pt x="10667" y="34"/>
                    <a:pt x="10606" y="120"/>
                  </a:cubicBezTo>
                  <a:lnTo>
                    <a:pt x="277" y="14337"/>
                  </a:lnTo>
                  <a:cubicBezTo>
                    <a:pt x="105" y="14577"/>
                    <a:pt x="0" y="15089"/>
                    <a:pt x="0" y="15670"/>
                  </a:cubicBezTo>
                  <a:lnTo>
                    <a:pt x="0" y="20147"/>
                  </a:lnTo>
                  <a:cubicBezTo>
                    <a:pt x="0" y="20951"/>
                    <a:pt x="211" y="21600"/>
                    <a:pt x="471" y="21600"/>
                  </a:cubicBezTo>
                  <a:lnTo>
                    <a:pt x="10800" y="21600"/>
                  </a:lnTo>
                  <a:lnTo>
                    <a:pt x="21129" y="21600"/>
                  </a:lnTo>
                  <a:cubicBezTo>
                    <a:pt x="21389" y="21600"/>
                    <a:pt x="21600" y="20951"/>
                    <a:pt x="21600" y="20147"/>
                  </a:cubicBezTo>
                  <a:lnTo>
                    <a:pt x="21600" y="15670"/>
                  </a:lnTo>
                  <a:cubicBezTo>
                    <a:pt x="21600" y="15089"/>
                    <a:pt x="21489" y="14577"/>
                    <a:pt x="21323" y="14337"/>
                  </a:cubicBezTo>
                  <a:lnTo>
                    <a:pt x="10994" y="120"/>
                  </a:lnTo>
                  <a:cubicBezTo>
                    <a:pt x="10933" y="51"/>
                    <a:pt x="10867" y="0"/>
                    <a:pt x="1080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3" name="Shape">
              <a:extLst>
                <a:ext uri="{FF2B5EF4-FFF2-40B4-BE49-F238E27FC236}">
                  <a16:creationId xmlns:a16="http://schemas.microsoft.com/office/drawing/2014/main" id="{5A194BAE-AD37-4F7F-BB99-5460A3EA4A27}"/>
                </a:ext>
              </a:extLst>
            </p:cNvPr>
            <p:cNvSpPr/>
            <p:nvPr/>
          </p:nvSpPr>
          <p:spPr>
            <a:xfrm>
              <a:off x="11214100" y="16624299"/>
              <a:ext cx="6016555" cy="39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2" y="0"/>
                  </a:moveTo>
                  <a:cubicBezTo>
                    <a:pt x="2" y="0"/>
                    <a:pt x="-3" y="0"/>
                    <a:pt x="2" y="0"/>
                  </a:cubicBezTo>
                  <a:lnTo>
                    <a:pt x="2" y="21600"/>
                  </a:lnTo>
                  <a:cubicBezTo>
                    <a:pt x="2" y="21600"/>
                    <a:pt x="2" y="21600"/>
                    <a:pt x="2" y="21600"/>
                  </a:cubicBezTo>
                  <a:lnTo>
                    <a:pt x="21597" y="21600"/>
                  </a:lnTo>
                  <a:cubicBezTo>
                    <a:pt x="21597" y="21600"/>
                    <a:pt x="21597" y="21600"/>
                    <a:pt x="21597" y="21600"/>
                  </a:cubicBezTo>
                  <a:lnTo>
                    <a:pt x="21597" y="0"/>
                  </a:lnTo>
                  <a:cubicBezTo>
                    <a:pt x="21597" y="0"/>
                    <a:pt x="21597" y="0"/>
                    <a:pt x="21597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0FDACE72-A786-46DC-B728-67BE1B6E6A45}"/>
              </a:ext>
            </a:extLst>
          </p:cNvPr>
          <p:cNvSpPr txBox="1"/>
          <p:nvPr/>
        </p:nvSpPr>
        <p:spPr>
          <a:xfrm>
            <a:off x="1240537" y="2114875"/>
            <a:ext cx="2319646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A6192E"/>
                </a:solidFill>
              </a:rPr>
              <a:t>Lorem ipsum dolor sit amet, nibh est.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DC25852-2CB2-46BF-9EAD-F209DEA46A1A}"/>
              </a:ext>
            </a:extLst>
          </p:cNvPr>
          <p:cNvSpPr/>
          <p:nvPr/>
        </p:nvSpPr>
        <p:spPr>
          <a:xfrm>
            <a:off x="1524000" y="5065681"/>
            <a:ext cx="9144000" cy="12402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A0174E1-F913-4BE2-B8B5-31AA9210A4CA}"/>
              </a:ext>
            </a:extLst>
          </p:cNvPr>
          <p:cNvSpPr txBox="1"/>
          <p:nvPr/>
        </p:nvSpPr>
        <p:spPr>
          <a:xfrm>
            <a:off x="3556634" y="5236319"/>
            <a:ext cx="5066114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noProof="1"/>
              <a:t>Lorem ipsum dolor sit amet, nibh est.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3FA4D55-4F7A-D1B9-713E-1AD2E9F41516}"/>
              </a:ext>
            </a:extLst>
          </p:cNvPr>
          <p:cNvSpPr txBox="1"/>
          <p:nvPr/>
        </p:nvSpPr>
        <p:spPr>
          <a:xfrm>
            <a:off x="967451" y="4167447"/>
            <a:ext cx="2653912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C6007E"/>
                </a:solidFill>
              </a:rPr>
              <a:t>Lorem ipsum dolor sit amet, nibh est.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F292471-A81D-E4F5-7A49-2303E5C9371C}"/>
              </a:ext>
            </a:extLst>
          </p:cNvPr>
          <p:cNvSpPr txBox="1"/>
          <p:nvPr/>
        </p:nvSpPr>
        <p:spPr>
          <a:xfrm>
            <a:off x="8261785" y="2025238"/>
            <a:ext cx="2322348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80225F"/>
                </a:solidFill>
              </a:rPr>
              <a:t>Lorem ipsum dolor sit amet, nibh est.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51FB6-7B0A-C6A4-DB91-B2261FC522B6}"/>
              </a:ext>
            </a:extLst>
          </p:cNvPr>
          <p:cNvSpPr txBox="1"/>
          <p:nvPr/>
        </p:nvSpPr>
        <p:spPr>
          <a:xfrm>
            <a:off x="8297075" y="4112979"/>
            <a:ext cx="2322348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76232F"/>
                </a:solidFill>
              </a:rPr>
              <a:t>Lorem ipsum dolor sit amet, nibh est. </a:t>
            </a:r>
          </a:p>
        </p:txBody>
      </p:sp>
    </p:spTree>
    <p:extLst>
      <p:ext uri="{BB962C8B-B14F-4D97-AF65-F5344CB8AC3E}">
        <p14:creationId xmlns:p14="http://schemas.microsoft.com/office/powerpoint/2010/main" val="263368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2760ACF-C1A6-A3BB-8B8C-2EF75F86A8F3}"/>
              </a:ext>
            </a:extLst>
          </p:cNvPr>
          <p:cNvSpPr/>
          <p:nvPr/>
        </p:nvSpPr>
        <p:spPr>
          <a:xfrm>
            <a:off x="9583367" y="2928887"/>
            <a:ext cx="25733" cy="3133"/>
          </a:xfrm>
          <a:custGeom>
            <a:avLst/>
            <a:gdLst>
              <a:gd name="connsiteX0" fmla="*/ 34310 w 34310"/>
              <a:gd name="connsiteY0" fmla="*/ 0 h 4177"/>
              <a:gd name="connsiteX1" fmla="*/ 0 w 34310"/>
              <a:gd name="connsiteY1" fmla="*/ 4177 h 4177"/>
              <a:gd name="connsiteX2" fmla="*/ 34305 w 34310"/>
              <a:gd name="connsiteY2" fmla="*/ 1 h 4177"/>
              <a:gd name="connsiteX3" fmla="*/ 34310 w 34310"/>
              <a:gd name="connsiteY3" fmla="*/ 0 h 4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10" h="4177">
                <a:moveTo>
                  <a:pt x="34310" y="0"/>
                </a:moveTo>
                <a:lnTo>
                  <a:pt x="0" y="4177"/>
                </a:lnTo>
                <a:lnTo>
                  <a:pt x="34305" y="1"/>
                </a:lnTo>
                <a:lnTo>
                  <a:pt x="3431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9C3A189-0103-9C46-37CB-A781E91001DB}"/>
              </a:ext>
            </a:extLst>
          </p:cNvPr>
          <p:cNvSpPr/>
          <p:nvPr/>
        </p:nvSpPr>
        <p:spPr>
          <a:xfrm>
            <a:off x="4995328" y="1823601"/>
            <a:ext cx="1436955" cy="2757900"/>
          </a:xfrm>
          <a:custGeom>
            <a:avLst/>
            <a:gdLst>
              <a:gd name="connsiteX0" fmla="*/ 448026 w 1915940"/>
              <a:gd name="connsiteY0" fmla="*/ 641 h 3677200"/>
              <a:gd name="connsiteX1" fmla="*/ 1012173 w 1915940"/>
              <a:gd name="connsiteY1" fmla="*/ 28028 h 3677200"/>
              <a:gd name="connsiteX2" fmla="*/ 1732838 w 1915940"/>
              <a:gd name="connsiteY2" fmla="*/ 172501 h 3677200"/>
              <a:gd name="connsiteX3" fmla="*/ 1915940 w 1915940"/>
              <a:gd name="connsiteY3" fmla="*/ 232033 h 3677200"/>
              <a:gd name="connsiteX4" fmla="*/ 1915940 w 1915940"/>
              <a:gd name="connsiteY4" fmla="*/ 3676321 h 3677200"/>
              <a:gd name="connsiteX5" fmla="*/ 1867752 w 1915940"/>
              <a:gd name="connsiteY5" fmla="*/ 3677200 h 3677200"/>
              <a:gd name="connsiteX6" fmla="*/ 870883 w 1915940"/>
              <a:gd name="connsiteY6" fmla="*/ 3615010 h 3677200"/>
              <a:gd name="connsiteX7" fmla="*/ 572553 w 1915940"/>
              <a:gd name="connsiteY7" fmla="*/ 3573914 h 3677200"/>
              <a:gd name="connsiteX8" fmla="*/ 29847 w 1915940"/>
              <a:gd name="connsiteY8" fmla="*/ 3473890 h 3677200"/>
              <a:gd name="connsiteX9" fmla="*/ 0 w 1915940"/>
              <a:gd name="connsiteY9" fmla="*/ 3466001 h 3677200"/>
              <a:gd name="connsiteX10" fmla="*/ 0 w 1915940"/>
              <a:gd name="connsiteY10" fmla="*/ 33808 h 3677200"/>
              <a:gd name="connsiteX11" fmla="*/ 210165 w 1915940"/>
              <a:gd name="connsiteY11" fmla="*/ 11670 h 3677200"/>
              <a:gd name="connsiteX12" fmla="*/ 448026 w 1915940"/>
              <a:gd name="connsiteY12" fmla="*/ 641 h 367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15940" h="3677200">
                <a:moveTo>
                  <a:pt x="448026" y="641"/>
                </a:moveTo>
                <a:cubicBezTo>
                  <a:pt x="631621" y="-2570"/>
                  <a:pt x="820336" y="6231"/>
                  <a:pt x="1012173" y="28028"/>
                </a:cubicBezTo>
                <a:cubicBezTo>
                  <a:pt x="1263960" y="56636"/>
                  <a:pt x="1505483" y="105854"/>
                  <a:pt x="1732838" y="172501"/>
                </a:cubicBezTo>
                <a:lnTo>
                  <a:pt x="1915940" y="232033"/>
                </a:lnTo>
                <a:lnTo>
                  <a:pt x="1915940" y="3676321"/>
                </a:lnTo>
                <a:lnTo>
                  <a:pt x="1867752" y="3677200"/>
                </a:lnTo>
                <a:cubicBezTo>
                  <a:pt x="1522825" y="3677200"/>
                  <a:pt x="1188613" y="3655563"/>
                  <a:pt x="870883" y="3615010"/>
                </a:cubicBezTo>
                <a:lnTo>
                  <a:pt x="572553" y="3573914"/>
                </a:lnTo>
                <a:cubicBezTo>
                  <a:pt x="387421" y="3553843"/>
                  <a:pt x="229007" y="3524509"/>
                  <a:pt x="29847" y="3473890"/>
                </a:cubicBezTo>
                <a:lnTo>
                  <a:pt x="0" y="3466001"/>
                </a:lnTo>
                <a:lnTo>
                  <a:pt x="0" y="33808"/>
                </a:lnTo>
                <a:lnTo>
                  <a:pt x="210165" y="11670"/>
                </a:lnTo>
                <a:cubicBezTo>
                  <a:pt x="288361" y="5750"/>
                  <a:pt x="367703" y="2046"/>
                  <a:pt x="448026" y="641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9E2E399-29B9-7465-1AF6-6FF4340A52FA}"/>
              </a:ext>
            </a:extLst>
          </p:cNvPr>
          <p:cNvSpPr/>
          <p:nvPr/>
        </p:nvSpPr>
        <p:spPr>
          <a:xfrm>
            <a:off x="3379707" y="1866026"/>
            <a:ext cx="1507359" cy="2527858"/>
          </a:xfrm>
          <a:custGeom>
            <a:avLst/>
            <a:gdLst>
              <a:gd name="connsiteX0" fmla="*/ 2009812 w 2009812"/>
              <a:gd name="connsiteY0" fmla="*/ 0 h 3370477"/>
              <a:gd name="connsiteX1" fmla="*/ 2009812 w 2009812"/>
              <a:gd name="connsiteY1" fmla="*/ 3370477 h 3370477"/>
              <a:gd name="connsiteX2" fmla="*/ 1921143 w 2009812"/>
              <a:gd name="connsiteY2" fmla="*/ 3345596 h 3370477"/>
              <a:gd name="connsiteX3" fmla="*/ 1766946 w 2009812"/>
              <a:gd name="connsiteY3" fmla="*/ 3300626 h 3370477"/>
              <a:gd name="connsiteX4" fmla="*/ 0 w 2009812"/>
              <a:gd name="connsiteY4" fmla="*/ 1793513 h 3370477"/>
              <a:gd name="connsiteX5" fmla="*/ 925847 w 2009812"/>
              <a:gd name="connsiteY5" fmla="*/ 362408 h 3370477"/>
              <a:gd name="connsiteX6" fmla="*/ 1530543 w 2009812"/>
              <a:gd name="connsiteY6" fmla="*/ 109086 h 3370477"/>
              <a:gd name="connsiteX7" fmla="*/ 1696070 w 2009812"/>
              <a:gd name="connsiteY7" fmla="*/ 66018 h 3370477"/>
              <a:gd name="connsiteX8" fmla="*/ 1910264 w 2009812"/>
              <a:gd name="connsiteY8" fmla="*/ 16571 h 3370477"/>
              <a:gd name="connsiteX9" fmla="*/ 2009812 w 2009812"/>
              <a:gd name="connsiteY9" fmla="*/ 0 h 337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09812" h="3370477">
                <a:moveTo>
                  <a:pt x="2009812" y="0"/>
                </a:moveTo>
                <a:lnTo>
                  <a:pt x="2009812" y="3370477"/>
                </a:lnTo>
                <a:lnTo>
                  <a:pt x="1921143" y="3345596"/>
                </a:lnTo>
                <a:cubicBezTo>
                  <a:pt x="1872633" y="3331682"/>
                  <a:pt x="1821414" y="3316724"/>
                  <a:pt x="1766946" y="3300626"/>
                </a:cubicBezTo>
                <a:cubicBezTo>
                  <a:pt x="734919" y="2970509"/>
                  <a:pt x="259807" y="2341759"/>
                  <a:pt x="0" y="1793513"/>
                </a:cubicBezTo>
                <a:cubicBezTo>
                  <a:pt x="0" y="1793513"/>
                  <a:pt x="104790" y="909304"/>
                  <a:pt x="925847" y="362408"/>
                </a:cubicBezTo>
                <a:cubicBezTo>
                  <a:pt x="1095916" y="248284"/>
                  <a:pt x="1301507" y="164855"/>
                  <a:pt x="1530543" y="109086"/>
                </a:cubicBezTo>
                <a:lnTo>
                  <a:pt x="1696070" y="66018"/>
                </a:lnTo>
                <a:cubicBezTo>
                  <a:pt x="1765875" y="47539"/>
                  <a:pt x="1837329" y="31029"/>
                  <a:pt x="1910264" y="16571"/>
                </a:cubicBezTo>
                <a:lnTo>
                  <a:pt x="2009812" y="0"/>
                </a:ln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6A5DFDD5-24E8-EC24-0E22-9A4834B3D01B}"/>
              </a:ext>
            </a:extLst>
          </p:cNvPr>
          <p:cNvSpPr/>
          <p:nvPr/>
        </p:nvSpPr>
        <p:spPr>
          <a:xfrm>
            <a:off x="6540545" y="2032936"/>
            <a:ext cx="1436956" cy="2545933"/>
          </a:xfrm>
          <a:custGeom>
            <a:avLst/>
            <a:gdLst>
              <a:gd name="connsiteX0" fmla="*/ 0 w 1915941"/>
              <a:gd name="connsiteY0" fmla="*/ 0 h 3394577"/>
              <a:gd name="connsiteX1" fmla="*/ 231322 w 1915941"/>
              <a:gd name="connsiteY1" fmla="*/ 75526 h 3394577"/>
              <a:gd name="connsiteX2" fmla="*/ 1067718 w 1915941"/>
              <a:gd name="connsiteY2" fmla="*/ 370966 h 3394577"/>
              <a:gd name="connsiteX3" fmla="*/ 1901403 w 1915941"/>
              <a:gd name="connsiteY3" fmla="*/ 699913 h 3394577"/>
              <a:gd name="connsiteX4" fmla="*/ 1915941 w 1915941"/>
              <a:gd name="connsiteY4" fmla="*/ 705231 h 3394577"/>
              <a:gd name="connsiteX5" fmla="*/ 1915941 w 1915941"/>
              <a:gd name="connsiteY5" fmla="*/ 3096674 h 3394577"/>
              <a:gd name="connsiteX6" fmla="*/ 1737060 w 1915941"/>
              <a:gd name="connsiteY6" fmla="*/ 3150670 h 3394577"/>
              <a:gd name="connsiteX7" fmla="*/ 106396 w 1915941"/>
              <a:gd name="connsiteY7" fmla="*/ 3392636 h 3394577"/>
              <a:gd name="connsiteX8" fmla="*/ 0 w 1915941"/>
              <a:gd name="connsiteY8" fmla="*/ 3394577 h 3394577"/>
              <a:gd name="connsiteX9" fmla="*/ 0 w 1915941"/>
              <a:gd name="connsiteY9" fmla="*/ 0 h 3394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15941" h="3394577">
                <a:moveTo>
                  <a:pt x="0" y="0"/>
                </a:moveTo>
                <a:lnTo>
                  <a:pt x="231322" y="75526"/>
                </a:lnTo>
                <a:cubicBezTo>
                  <a:pt x="516714" y="161760"/>
                  <a:pt x="805404" y="270129"/>
                  <a:pt x="1067718" y="370966"/>
                </a:cubicBezTo>
                <a:cubicBezTo>
                  <a:pt x="1370941" y="479815"/>
                  <a:pt x="1539084" y="565556"/>
                  <a:pt x="1901403" y="699913"/>
                </a:cubicBezTo>
                <a:lnTo>
                  <a:pt x="1915941" y="705231"/>
                </a:lnTo>
                <a:lnTo>
                  <a:pt x="1915941" y="3096674"/>
                </a:lnTo>
                <a:lnTo>
                  <a:pt x="1737060" y="3150670"/>
                </a:lnTo>
                <a:cubicBezTo>
                  <a:pt x="1252083" y="3285438"/>
                  <a:pt x="698223" y="3370953"/>
                  <a:pt x="106396" y="3392636"/>
                </a:cubicBezTo>
                <a:lnTo>
                  <a:pt x="0" y="3394577"/>
                </a:lnTo>
                <a:lnTo>
                  <a:pt x="0" y="0"/>
                </a:ln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E7F420D-AE8C-D64C-6A3A-07868151370F}"/>
              </a:ext>
            </a:extLst>
          </p:cNvPr>
          <p:cNvSpPr/>
          <p:nvPr/>
        </p:nvSpPr>
        <p:spPr>
          <a:xfrm>
            <a:off x="8085764" y="2600935"/>
            <a:ext cx="1768191" cy="1714400"/>
          </a:xfrm>
          <a:custGeom>
            <a:avLst/>
            <a:gdLst>
              <a:gd name="connsiteX0" fmla="*/ 0 w 2357588"/>
              <a:gd name="connsiteY0" fmla="*/ 0 h 2285867"/>
              <a:gd name="connsiteX1" fmla="*/ 23324 w 2357588"/>
              <a:gd name="connsiteY1" fmla="*/ 8304 h 2285867"/>
              <a:gd name="connsiteX2" fmla="*/ 127018 w 2357588"/>
              <a:gd name="connsiteY2" fmla="*/ 44245 h 2285867"/>
              <a:gd name="connsiteX3" fmla="*/ 127019 w 2357588"/>
              <a:gd name="connsiteY3" fmla="*/ 44246 h 2285867"/>
              <a:gd name="connsiteX4" fmla="*/ 127019 w 2357588"/>
              <a:gd name="connsiteY4" fmla="*/ 44245 h 2285867"/>
              <a:gd name="connsiteX5" fmla="*/ 1831737 w 2357588"/>
              <a:gd name="connsiteY5" fmla="*/ 456472 h 2285867"/>
              <a:gd name="connsiteX6" fmla="*/ 2031110 w 2357588"/>
              <a:gd name="connsiteY6" fmla="*/ 437270 h 2285867"/>
              <a:gd name="connsiteX7" fmla="*/ 1996805 w 2357588"/>
              <a:gd name="connsiteY7" fmla="*/ 441446 h 2285867"/>
              <a:gd name="connsiteX8" fmla="*/ 2031115 w 2357588"/>
              <a:gd name="connsiteY8" fmla="*/ 437269 h 2285867"/>
              <a:gd name="connsiteX9" fmla="*/ 2031110 w 2357588"/>
              <a:gd name="connsiteY9" fmla="*/ 437270 h 2285867"/>
              <a:gd name="connsiteX10" fmla="*/ 2031114 w 2357588"/>
              <a:gd name="connsiteY10" fmla="*/ 437269 h 2285867"/>
              <a:gd name="connsiteX11" fmla="*/ 2182163 w 2357588"/>
              <a:gd name="connsiteY11" fmla="*/ 401378 h 2285867"/>
              <a:gd name="connsiteX12" fmla="*/ 2218482 w 2357588"/>
              <a:gd name="connsiteY12" fmla="*/ 389820 h 2285867"/>
              <a:gd name="connsiteX13" fmla="*/ 2357587 w 2357588"/>
              <a:gd name="connsiteY13" fmla="*/ 332785 h 2285867"/>
              <a:gd name="connsiteX14" fmla="*/ 2357587 w 2357588"/>
              <a:gd name="connsiteY14" fmla="*/ 332786 h 2285867"/>
              <a:gd name="connsiteX15" fmla="*/ 2357588 w 2357588"/>
              <a:gd name="connsiteY15" fmla="*/ 332785 h 2285867"/>
              <a:gd name="connsiteX16" fmla="*/ 1488813 w 2357588"/>
              <a:gd name="connsiteY16" fmla="*/ 1286160 h 2285867"/>
              <a:gd name="connsiteX17" fmla="*/ 143405 w 2357588"/>
              <a:gd name="connsiteY17" fmla="*/ 2226189 h 2285867"/>
              <a:gd name="connsiteX18" fmla="*/ 0 w 2357588"/>
              <a:gd name="connsiteY18" fmla="*/ 2285867 h 2285867"/>
              <a:gd name="connsiteX19" fmla="*/ 0 w 2357588"/>
              <a:gd name="connsiteY19" fmla="*/ 0 h 228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357588" h="2285867">
                <a:moveTo>
                  <a:pt x="0" y="0"/>
                </a:moveTo>
                <a:lnTo>
                  <a:pt x="23324" y="8304"/>
                </a:lnTo>
                <a:cubicBezTo>
                  <a:pt x="56390" y="19921"/>
                  <a:pt x="90905" y="31890"/>
                  <a:pt x="127018" y="44245"/>
                </a:cubicBezTo>
                <a:lnTo>
                  <a:pt x="127019" y="44246"/>
                </a:lnTo>
                <a:lnTo>
                  <a:pt x="127019" y="44245"/>
                </a:lnTo>
                <a:cubicBezTo>
                  <a:pt x="753555" y="296283"/>
                  <a:pt x="1349662" y="472900"/>
                  <a:pt x="1831737" y="456472"/>
                </a:cubicBezTo>
                <a:lnTo>
                  <a:pt x="2031110" y="437270"/>
                </a:lnTo>
                <a:lnTo>
                  <a:pt x="1996805" y="441446"/>
                </a:lnTo>
                <a:lnTo>
                  <a:pt x="2031115" y="437269"/>
                </a:lnTo>
                <a:lnTo>
                  <a:pt x="2031110" y="437270"/>
                </a:lnTo>
                <a:lnTo>
                  <a:pt x="2031114" y="437269"/>
                </a:lnTo>
                <a:lnTo>
                  <a:pt x="2182163" y="401378"/>
                </a:lnTo>
                <a:lnTo>
                  <a:pt x="2218482" y="389820"/>
                </a:lnTo>
                <a:lnTo>
                  <a:pt x="2357587" y="332785"/>
                </a:lnTo>
                <a:lnTo>
                  <a:pt x="2357587" y="332786"/>
                </a:lnTo>
                <a:lnTo>
                  <a:pt x="2357588" y="332785"/>
                </a:lnTo>
                <a:cubicBezTo>
                  <a:pt x="2357588" y="332785"/>
                  <a:pt x="1896182" y="954638"/>
                  <a:pt x="1488813" y="1286160"/>
                </a:cubicBezTo>
                <a:cubicBezTo>
                  <a:pt x="1132365" y="1576242"/>
                  <a:pt x="670955" y="1978829"/>
                  <a:pt x="143405" y="2226189"/>
                </a:cubicBezTo>
                <a:lnTo>
                  <a:pt x="0" y="2285867"/>
                </a:lnTo>
                <a:lnTo>
                  <a:pt x="0" y="0"/>
                </a:ln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4F48614E-3874-8EE1-CE70-A380177A6634}"/>
              </a:ext>
            </a:extLst>
          </p:cNvPr>
          <p:cNvSpPr/>
          <p:nvPr/>
        </p:nvSpPr>
        <p:spPr>
          <a:xfrm>
            <a:off x="8085764" y="2957079"/>
            <a:ext cx="1626089" cy="410608"/>
          </a:xfrm>
          <a:custGeom>
            <a:avLst/>
            <a:gdLst>
              <a:gd name="connsiteX0" fmla="*/ 2168118 w 2168118"/>
              <a:gd name="connsiteY0" fmla="*/ 0 h 547477"/>
              <a:gd name="connsiteX1" fmla="*/ 127018 w 2168118"/>
              <a:gd name="connsiteY1" fmla="*/ 539701 h 547477"/>
              <a:gd name="connsiteX2" fmla="*/ 0 w 2168118"/>
              <a:gd name="connsiteY2" fmla="*/ 547477 h 547477"/>
              <a:gd name="connsiteX3" fmla="*/ 0 w 2168118"/>
              <a:gd name="connsiteY3" fmla="*/ 505851 h 547477"/>
              <a:gd name="connsiteX4" fmla="*/ 127018 w 2168118"/>
              <a:gd name="connsiteY4" fmla="*/ 498074 h 547477"/>
              <a:gd name="connsiteX5" fmla="*/ 2168118 w 2168118"/>
              <a:gd name="connsiteY5" fmla="*/ 0 h 54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8118" h="547477">
                <a:moveTo>
                  <a:pt x="2168118" y="0"/>
                </a:moveTo>
                <a:cubicBezTo>
                  <a:pt x="2168118" y="0"/>
                  <a:pt x="1338449" y="495201"/>
                  <a:pt x="127018" y="539701"/>
                </a:cubicBezTo>
                <a:lnTo>
                  <a:pt x="0" y="547477"/>
                </a:lnTo>
                <a:lnTo>
                  <a:pt x="0" y="505851"/>
                </a:lnTo>
                <a:lnTo>
                  <a:pt x="127018" y="498074"/>
                </a:lnTo>
                <a:cubicBezTo>
                  <a:pt x="837529" y="490903"/>
                  <a:pt x="1569584" y="241142"/>
                  <a:pt x="2168118" y="0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6074957-0BDB-DFFA-B9BF-849449CF7B43}"/>
              </a:ext>
            </a:extLst>
          </p:cNvPr>
          <p:cNvSpPr/>
          <p:nvPr/>
        </p:nvSpPr>
        <p:spPr>
          <a:xfrm>
            <a:off x="6540545" y="3197904"/>
            <a:ext cx="1436956" cy="166484"/>
          </a:xfrm>
          <a:custGeom>
            <a:avLst/>
            <a:gdLst>
              <a:gd name="connsiteX0" fmla="*/ 0 w 1915941"/>
              <a:gd name="connsiteY0" fmla="*/ 0 h 221978"/>
              <a:gd name="connsiteX1" fmla="*/ 1067718 w 1915941"/>
              <a:gd name="connsiteY1" fmla="*/ 109509 h 221978"/>
              <a:gd name="connsiteX2" fmla="*/ 1857158 w 1915941"/>
              <a:gd name="connsiteY2" fmla="*/ 181281 h 221978"/>
              <a:gd name="connsiteX3" fmla="*/ 1915941 w 1915941"/>
              <a:gd name="connsiteY3" fmla="*/ 182616 h 221978"/>
              <a:gd name="connsiteX4" fmla="*/ 1915941 w 1915941"/>
              <a:gd name="connsiteY4" fmla="*/ 221978 h 221978"/>
              <a:gd name="connsiteX5" fmla="*/ 1874039 w 1915941"/>
              <a:gd name="connsiteY5" fmla="*/ 219966 h 221978"/>
              <a:gd name="connsiteX6" fmla="*/ 1067718 w 1915941"/>
              <a:gd name="connsiteY6" fmla="*/ 164053 h 221978"/>
              <a:gd name="connsiteX7" fmla="*/ 0 w 1915941"/>
              <a:gd name="connsiteY7" fmla="*/ 55911 h 221978"/>
              <a:gd name="connsiteX8" fmla="*/ 0 w 1915941"/>
              <a:gd name="connsiteY8" fmla="*/ 0 h 2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5941" h="221978">
                <a:moveTo>
                  <a:pt x="0" y="0"/>
                </a:moveTo>
                <a:lnTo>
                  <a:pt x="1067718" y="109509"/>
                </a:lnTo>
                <a:cubicBezTo>
                  <a:pt x="1377756" y="142521"/>
                  <a:pt x="1641885" y="169795"/>
                  <a:pt x="1857158" y="181281"/>
                </a:cubicBezTo>
                <a:lnTo>
                  <a:pt x="1915941" y="182616"/>
                </a:lnTo>
                <a:lnTo>
                  <a:pt x="1915941" y="221978"/>
                </a:lnTo>
                <a:lnTo>
                  <a:pt x="1874039" y="219966"/>
                </a:lnTo>
                <a:cubicBezTo>
                  <a:pt x="1657746" y="208595"/>
                  <a:pt x="1330032" y="186122"/>
                  <a:pt x="1067718" y="164053"/>
                </a:cubicBezTo>
                <a:lnTo>
                  <a:pt x="0" y="55911"/>
                </a:lnTo>
                <a:lnTo>
                  <a:pt x="0" y="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6994C82-3D19-68B7-3C36-B2A399A048FB}"/>
              </a:ext>
            </a:extLst>
          </p:cNvPr>
          <p:cNvSpPr/>
          <p:nvPr/>
        </p:nvSpPr>
        <p:spPr>
          <a:xfrm>
            <a:off x="4995328" y="3106533"/>
            <a:ext cx="1436955" cy="124493"/>
          </a:xfrm>
          <a:custGeom>
            <a:avLst/>
            <a:gdLst>
              <a:gd name="connsiteX0" fmla="*/ 0 w 1915940"/>
              <a:gd name="connsiteY0" fmla="*/ 0 h 165991"/>
              <a:gd name="connsiteX1" fmla="*/ 888827 w 1915940"/>
              <a:gd name="connsiteY1" fmla="*/ 30388 h 165991"/>
              <a:gd name="connsiteX2" fmla="*/ 1742130 w 1915940"/>
              <a:gd name="connsiteY2" fmla="*/ 92574 h 165991"/>
              <a:gd name="connsiteX3" fmla="*/ 1915940 w 1915940"/>
              <a:gd name="connsiteY3" fmla="*/ 108198 h 165991"/>
              <a:gd name="connsiteX4" fmla="*/ 1915940 w 1915940"/>
              <a:gd name="connsiteY4" fmla="*/ 165991 h 165991"/>
              <a:gd name="connsiteX5" fmla="*/ 1385819 w 1915940"/>
              <a:gd name="connsiteY5" fmla="*/ 128747 h 165991"/>
              <a:gd name="connsiteX6" fmla="*/ 888827 w 1915940"/>
              <a:gd name="connsiteY6" fmla="*/ 107900 h 165991"/>
              <a:gd name="connsiteX7" fmla="*/ 0 w 1915940"/>
              <a:gd name="connsiteY7" fmla="*/ 100473 h 165991"/>
              <a:gd name="connsiteX8" fmla="*/ 0 w 1915940"/>
              <a:gd name="connsiteY8" fmla="*/ 0 h 165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5940" h="165991">
                <a:moveTo>
                  <a:pt x="0" y="0"/>
                </a:moveTo>
                <a:lnTo>
                  <a:pt x="888827" y="30388"/>
                </a:lnTo>
                <a:cubicBezTo>
                  <a:pt x="1188562" y="46617"/>
                  <a:pt x="1471729" y="68915"/>
                  <a:pt x="1742130" y="92574"/>
                </a:cubicBezTo>
                <a:lnTo>
                  <a:pt x="1915940" y="108198"/>
                </a:lnTo>
                <a:lnTo>
                  <a:pt x="1915940" y="165991"/>
                </a:lnTo>
                <a:lnTo>
                  <a:pt x="1385819" y="128747"/>
                </a:lnTo>
                <a:lnTo>
                  <a:pt x="888827" y="107900"/>
                </a:lnTo>
                <a:lnTo>
                  <a:pt x="0" y="100473"/>
                </a:lnTo>
                <a:lnTo>
                  <a:pt x="0" y="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89ECFDDD-8F2D-1A21-9B26-35FB9474597B}"/>
              </a:ext>
            </a:extLst>
          </p:cNvPr>
          <p:cNvSpPr/>
          <p:nvPr/>
        </p:nvSpPr>
        <p:spPr>
          <a:xfrm>
            <a:off x="2647687" y="3086262"/>
            <a:ext cx="2239379" cy="406451"/>
          </a:xfrm>
          <a:custGeom>
            <a:avLst/>
            <a:gdLst>
              <a:gd name="connsiteX0" fmla="*/ 2160004 w 2985838"/>
              <a:gd name="connsiteY0" fmla="*/ 11 h 541934"/>
              <a:gd name="connsiteX1" fmla="*/ 2489477 w 2985838"/>
              <a:gd name="connsiteY1" fmla="*/ 5107 h 541934"/>
              <a:gd name="connsiteX2" fmla="*/ 2740720 w 2985838"/>
              <a:gd name="connsiteY2" fmla="*/ 13710 h 541934"/>
              <a:gd name="connsiteX3" fmla="*/ 2985838 w 2985838"/>
              <a:gd name="connsiteY3" fmla="*/ 22091 h 541934"/>
              <a:gd name="connsiteX4" fmla="*/ 2985838 w 2985838"/>
              <a:gd name="connsiteY4" fmla="*/ 126292 h 541934"/>
              <a:gd name="connsiteX5" fmla="*/ 2740720 w 2985838"/>
              <a:gd name="connsiteY5" fmla="*/ 124244 h 541934"/>
              <a:gd name="connsiteX6" fmla="*/ 79534 w 2985838"/>
              <a:gd name="connsiteY6" fmla="*/ 541934 h 541934"/>
              <a:gd name="connsiteX7" fmla="*/ 6378 w 2985838"/>
              <a:gd name="connsiteY7" fmla="*/ 330918 h 541934"/>
              <a:gd name="connsiteX8" fmla="*/ 2160004 w 2985838"/>
              <a:gd name="connsiteY8" fmla="*/ 11 h 54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85838" h="541934">
                <a:moveTo>
                  <a:pt x="2160004" y="11"/>
                </a:moveTo>
                <a:lnTo>
                  <a:pt x="2489477" y="5107"/>
                </a:lnTo>
                <a:lnTo>
                  <a:pt x="2740720" y="13710"/>
                </a:lnTo>
                <a:lnTo>
                  <a:pt x="2985838" y="22091"/>
                </a:lnTo>
                <a:lnTo>
                  <a:pt x="2985838" y="126292"/>
                </a:lnTo>
                <a:lnTo>
                  <a:pt x="2740720" y="124244"/>
                </a:lnTo>
                <a:cubicBezTo>
                  <a:pt x="1631199" y="127112"/>
                  <a:pt x="597653" y="236198"/>
                  <a:pt x="79534" y="541934"/>
                </a:cubicBezTo>
                <a:cubicBezTo>
                  <a:pt x="79534" y="541934"/>
                  <a:pt x="-26678" y="521832"/>
                  <a:pt x="6378" y="330918"/>
                </a:cubicBezTo>
                <a:cubicBezTo>
                  <a:pt x="6378" y="330918"/>
                  <a:pt x="580329" y="-2130"/>
                  <a:pt x="2160004" y="11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>
              <a:solidFill>
                <a:srgbClr val="76232F"/>
              </a:solidFill>
            </a:endParaRPr>
          </a:p>
        </p:txBody>
      </p:sp>
      <p:sp>
        <p:nvSpPr>
          <p:cNvPr id="56" name="TextBox 15">
            <a:extLst>
              <a:ext uri="{FF2B5EF4-FFF2-40B4-BE49-F238E27FC236}">
                <a16:creationId xmlns:a16="http://schemas.microsoft.com/office/drawing/2014/main" id="{683388CB-9664-606E-8946-2B2C4579CB23}"/>
              </a:ext>
            </a:extLst>
          </p:cNvPr>
          <p:cNvSpPr txBox="1"/>
          <p:nvPr/>
        </p:nvSpPr>
        <p:spPr>
          <a:xfrm>
            <a:off x="4042087" y="238164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0F269968-EB6E-6062-B31F-3E7D0A421EE0}"/>
              </a:ext>
            </a:extLst>
          </p:cNvPr>
          <p:cNvSpPr txBox="1"/>
          <p:nvPr/>
        </p:nvSpPr>
        <p:spPr>
          <a:xfrm>
            <a:off x="5465982" y="223732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59C50422-6F24-9E69-8AAF-E4877BAEF235}"/>
              </a:ext>
            </a:extLst>
          </p:cNvPr>
          <p:cNvSpPr txBox="1"/>
          <p:nvPr/>
        </p:nvSpPr>
        <p:spPr>
          <a:xfrm>
            <a:off x="7011199" y="257018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9" name="TextBox 18">
            <a:extLst>
              <a:ext uri="{FF2B5EF4-FFF2-40B4-BE49-F238E27FC236}">
                <a16:creationId xmlns:a16="http://schemas.microsoft.com/office/drawing/2014/main" id="{18C0DC83-2342-7A61-B5AE-7A3C023986F8}"/>
              </a:ext>
            </a:extLst>
          </p:cNvPr>
          <p:cNvSpPr txBox="1"/>
          <p:nvPr/>
        </p:nvSpPr>
        <p:spPr>
          <a:xfrm>
            <a:off x="8191376" y="279244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04</a:t>
            </a:r>
          </a:p>
        </p:txBody>
      </p:sp>
      <p:pic>
        <p:nvPicPr>
          <p:cNvPr id="60" name="Graphic 34" descr="List with solid fill">
            <a:extLst>
              <a:ext uri="{FF2B5EF4-FFF2-40B4-BE49-F238E27FC236}">
                <a16:creationId xmlns:a16="http://schemas.microsoft.com/office/drawing/2014/main" id="{C51839E1-340F-04B1-1569-E47C47435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002529" y="3364388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1" name="Graphic 35" descr="Flag with solid fill">
            <a:extLst>
              <a:ext uri="{FF2B5EF4-FFF2-40B4-BE49-F238E27FC236}">
                <a16:creationId xmlns:a16="http://schemas.microsoft.com/office/drawing/2014/main" id="{435C5EF0-3104-0DE1-E175-44F7B9D23B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73775" y="3718807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2" name="Graphic 36" descr="Head with gears with solid fill">
            <a:extLst>
              <a:ext uri="{FF2B5EF4-FFF2-40B4-BE49-F238E27FC236}">
                <a16:creationId xmlns:a16="http://schemas.microsoft.com/office/drawing/2014/main" id="{16DC62EB-435D-81B2-9914-8FF65781C2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018992" y="3816661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3" name="Graphic 37" descr="Door Open with solid fill">
            <a:extLst>
              <a:ext uri="{FF2B5EF4-FFF2-40B4-BE49-F238E27FC236}">
                <a16:creationId xmlns:a16="http://schemas.microsoft.com/office/drawing/2014/main" id="{4990511F-15E3-C1EA-ADB6-1E5C222604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213657" y="3380153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6B27C194-6164-C858-5B44-8DE3579E05E0}"/>
              </a:ext>
            </a:extLst>
          </p:cNvPr>
          <p:cNvSpPr txBox="1"/>
          <p:nvPr/>
        </p:nvSpPr>
        <p:spPr>
          <a:xfrm>
            <a:off x="2636494" y="4271092"/>
            <a:ext cx="1980198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A6192E"/>
                </a:solidFill>
              </a:rPr>
              <a:t>Lorem ipsum dolor sit amet, nibh est.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903FD-F5D7-ECFF-C28D-428992BCB4ED}"/>
              </a:ext>
            </a:extLst>
          </p:cNvPr>
          <p:cNvSpPr txBox="1"/>
          <p:nvPr/>
        </p:nvSpPr>
        <p:spPr>
          <a:xfrm>
            <a:off x="4805052" y="686462"/>
            <a:ext cx="1980198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C6007E"/>
                </a:solidFill>
              </a:rPr>
              <a:t>Lorem ipsum dolor sit amet, nibh est.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66757-5050-2434-72C4-83C758C2C752}"/>
              </a:ext>
            </a:extLst>
          </p:cNvPr>
          <p:cNvSpPr txBox="1"/>
          <p:nvPr/>
        </p:nvSpPr>
        <p:spPr>
          <a:xfrm>
            <a:off x="6268923" y="5155875"/>
            <a:ext cx="1980198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D6001C"/>
                </a:solidFill>
              </a:rPr>
              <a:t>Lorem ipsum dolor sit amet, nibh est.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D6160-0149-E2B9-4A3A-EC90784277E7}"/>
              </a:ext>
            </a:extLst>
          </p:cNvPr>
          <p:cNvSpPr txBox="1"/>
          <p:nvPr/>
        </p:nvSpPr>
        <p:spPr>
          <a:xfrm>
            <a:off x="8085763" y="1660078"/>
            <a:ext cx="1980198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80225F"/>
                </a:solidFill>
              </a:rPr>
              <a:t>Lorem ipsum dolor sit amet, nibh est. </a:t>
            </a:r>
          </a:p>
        </p:txBody>
      </p:sp>
    </p:spTree>
    <p:extLst>
      <p:ext uri="{BB962C8B-B14F-4D97-AF65-F5344CB8AC3E}">
        <p14:creationId xmlns:p14="http://schemas.microsoft.com/office/powerpoint/2010/main" val="2957101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">
            <a:extLst>
              <a:ext uri="{FF2B5EF4-FFF2-40B4-BE49-F238E27FC236}">
                <a16:creationId xmlns:a16="http://schemas.microsoft.com/office/drawing/2014/main" id="{9FFB9436-1116-42B6-9D3E-C65ABD8921FE}"/>
              </a:ext>
            </a:extLst>
          </p:cNvPr>
          <p:cNvSpPr/>
          <p:nvPr/>
        </p:nvSpPr>
        <p:spPr>
          <a:xfrm>
            <a:off x="4817051" y="2112083"/>
            <a:ext cx="1121724" cy="1397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3" h="21586" extrusionOk="0">
                <a:moveTo>
                  <a:pt x="5264" y="10177"/>
                </a:moveTo>
                <a:cubicBezTo>
                  <a:pt x="5953" y="10735"/>
                  <a:pt x="7059" y="10779"/>
                  <a:pt x="7785" y="10265"/>
                </a:cubicBezTo>
                <a:cubicBezTo>
                  <a:pt x="8148" y="9987"/>
                  <a:pt x="8365" y="9620"/>
                  <a:pt x="8383" y="9224"/>
                </a:cubicBezTo>
                <a:cubicBezTo>
                  <a:pt x="8401" y="8814"/>
                  <a:pt x="8166" y="8418"/>
                  <a:pt x="7803" y="8124"/>
                </a:cubicBezTo>
                <a:lnTo>
                  <a:pt x="7585" y="7949"/>
                </a:lnTo>
                <a:cubicBezTo>
                  <a:pt x="7222" y="7655"/>
                  <a:pt x="7603" y="7157"/>
                  <a:pt x="8093" y="7289"/>
                </a:cubicBezTo>
                <a:lnTo>
                  <a:pt x="8093" y="7289"/>
                </a:lnTo>
                <a:cubicBezTo>
                  <a:pt x="11412" y="8168"/>
                  <a:pt x="14459" y="10163"/>
                  <a:pt x="16907" y="13037"/>
                </a:cubicBezTo>
                <a:cubicBezTo>
                  <a:pt x="18993" y="15471"/>
                  <a:pt x="20516" y="18389"/>
                  <a:pt x="21423" y="21586"/>
                </a:cubicBezTo>
                <a:lnTo>
                  <a:pt x="21423" y="15486"/>
                </a:lnTo>
                <a:cubicBezTo>
                  <a:pt x="21423" y="14034"/>
                  <a:pt x="20897" y="12612"/>
                  <a:pt x="19881" y="11424"/>
                </a:cubicBezTo>
                <a:cubicBezTo>
                  <a:pt x="19881" y="11409"/>
                  <a:pt x="19863" y="11409"/>
                  <a:pt x="19863" y="11395"/>
                </a:cubicBezTo>
                <a:cubicBezTo>
                  <a:pt x="16381" y="7318"/>
                  <a:pt x="11938" y="4781"/>
                  <a:pt x="6969" y="4077"/>
                </a:cubicBezTo>
                <a:lnTo>
                  <a:pt x="6969" y="4077"/>
                </a:lnTo>
                <a:cubicBezTo>
                  <a:pt x="6588" y="4019"/>
                  <a:pt x="6424" y="3637"/>
                  <a:pt x="6715" y="3403"/>
                </a:cubicBezTo>
                <a:lnTo>
                  <a:pt x="7821" y="2508"/>
                </a:lnTo>
                <a:cubicBezTo>
                  <a:pt x="8147" y="2244"/>
                  <a:pt x="8365" y="1892"/>
                  <a:pt x="8383" y="1511"/>
                </a:cubicBezTo>
                <a:cubicBezTo>
                  <a:pt x="8401" y="1100"/>
                  <a:pt x="8220" y="705"/>
                  <a:pt x="7857" y="426"/>
                </a:cubicBezTo>
                <a:cubicBezTo>
                  <a:pt x="7495" y="133"/>
                  <a:pt x="7023" y="-14"/>
                  <a:pt x="6515" y="1"/>
                </a:cubicBezTo>
                <a:cubicBezTo>
                  <a:pt x="6044" y="15"/>
                  <a:pt x="5608" y="191"/>
                  <a:pt x="5282" y="455"/>
                </a:cubicBezTo>
                <a:lnTo>
                  <a:pt x="530" y="4297"/>
                </a:lnTo>
                <a:cubicBezTo>
                  <a:pt x="-177" y="4869"/>
                  <a:pt x="-177" y="5778"/>
                  <a:pt x="530" y="6350"/>
                </a:cubicBezTo>
                <a:lnTo>
                  <a:pt x="5264" y="10177"/>
                </a:ln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100">
              <a:solidFill>
                <a:srgbClr val="A6192E"/>
              </a:solidFill>
            </a:endParaRPr>
          </a:p>
        </p:txBody>
      </p:sp>
      <p:sp>
        <p:nvSpPr>
          <p:cNvPr id="4" name="Shape">
            <a:extLst>
              <a:ext uri="{FF2B5EF4-FFF2-40B4-BE49-F238E27FC236}">
                <a16:creationId xmlns:a16="http://schemas.microsoft.com/office/drawing/2014/main" id="{8359DE20-3F4A-436D-976E-D2CA7DEEC0EC}"/>
              </a:ext>
            </a:extLst>
          </p:cNvPr>
          <p:cNvSpPr/>
          <p:nvPr/>
        </p:nvSpPr>
        <p:spPr>
          <a:xfrm>
            <a:off x="6255001" y="2115002"/>
            <a:ext cx="1121725" cy="139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3" h="21600" extrusionOk="0">
                <a:moveTo>
                  <a:pt x="1542" y="11410"/>
                </a:moveTo>
                <a:lnTo>
                  <a:pt x="1542" y="11410"/>
                </a:lnTo>
                <a:cubicBezTo>
                  <a:pt x="526" y="12601"/>
                  <a:pt x="0" y="14013"/>
                  <a:pt x="0" y="15454"/>
                </a:cubicBezTo>
                <a:lnTo>
                  <a:pt x="0" y="21600"/>
                </a:lnTo>
                <a:cubicBezTo>
                  <a:pt x="907" y="18424"/>
                  <a:pt x="2430" y="15513"/>
                  <a:pt x="4516" y="13072"/>
                </a:cubicBezTo>
                <a:cubicBezTo>
                  <a:pt x="6964" y="10190"/>
                  <a:pt x="10011" y="8205"/>
                  <a:pt x="13330" y="7308"/>
                </a:cubicBezTo>
                <a:lnTo>
                  <a:pt x="13330" y="7308"/>
                </a:lnTo>
                <a:cubicBezTo>
                  <a:pt x="13820" y="7175"/>
                  <a:pt x="14201" y="7675"/>
                  <a:pt x="13838" y="7969"/>
                </a:cubicBezTo>
                <a:lnTo>
                  <a:pt x="13566" y="8190"/>
                </a:lnTo>
                <a:cubicBezTo>
                  <a:pt x="12858" y="8763"/>
                  <a:pt x="12858" y="9675"/>
                  <a:pt x="13566" y="10249"/>
                </a:cubicBezTo>
                <a:cubicBezTo>
                  <a:pt x="13910" y="10528"/>
                  <a:pt x="14382" y="10675"/>
                  <a:pt x="14835" y="10675"/>
                </a:cubicBezTo>
                <a:cubicBezTo>
                  <a:pt x="15289" y="10675"/>
                  <a:pt x="15760" y="10528"/>
                  <a:pt x="16105" y="10249"/>
                </a:cubicBezTo>
                <a:lnTo>
                  <a:pt x="20893" y="6367"/>
                </a:lnTo>
                <a:cubicBezTo>
                  <a:pt x="21600" y="5793"/>
                  <a:pt x="21600" y="4882"/>
                  <a:pt x="20893" y="4308"/>
                </a:cubicBezTo>
                <a:lnTo>
                  <a:pt x="16105" y="426"/>
                </a:lnTo>
                <a:cubicBezTo>
                  <a:pt x="15760" y="147"/>
                  <a:pt x="15307" y="0"/>
                  <a:pt x="14835" y="0"/>
                </a:cubicBezTo>
                <a:cubicBezTo>
                  <a:pt x="14364" y="0"/>
                  <a:pt x="13910" y="147"/>
                  <a:pt x="13566" y="426"/>
                </a:cubicBezTo>
                <a:cubicBezTo>
                  <a:pt x="12858" y="1000"/>
                  <a:pt x="12858" y="1912"/>
                  <a:pt x="13566" y="2485"/>
                </a:cubicBezTo>
                <a:lnTo>
                  <a:pt x="14708" y="3411"/>
                </a:lnTo>
                <a:cubicBezTo>
                  <a:pt x="14980" y="3632"/>
                  <a:pt x="14835" y="4029"/>
                  <a:pt x="14454" y="4088"/>
                </a:cubicBezTo>
                <a:lnTo>
                  <a:pt x="14454" y="4088"/>
                </a:lnTo>
                <a:cubicBezTo>
                  <a:pt x="9467" y="4779"/>
                  <a:pt x="5024" y="7308"/>
                  <a:pt x="1542" y="11410"/>
                </a:cubicBez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10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E06FC4FD-2963-4925-983C-48AC120A1777}"/>
              </a:ext>
            </a:extLst>
          </p:cNvPr>
          <p:cNvSpPr/>
          <p:nvPr/>
        </p:nvSpPr>
        <p:spPr>
          <a:xfrm>
            <a:off x="5751861" y="1587588"/>
            <a:ext cx="690055" cy="38567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0" h="21535" extrusionOk="0">
                <a:moveTo>
                  <a:pt x="4947" y="2650"/>
                </a:moveTo>
                <a:lnTo>
                  <a:pt x="6379" y="2351"/>
                </a:lnTo>
                <a:cubicBezTo>
                  <a:pt x="6876" y="2247"/>
                  <a:pt x="7724" y="2321"/>
                  <a:pt x="7724" y="2467"/>
                </a:cubicBezTo>
                <a:lnTo>
                  <a:pt x="7724" y="9637"/>
                </a:lnTo>
                <a:lnTo>
                  <a:pt x="7724" y="9991"/>
                </a:lnTo>
                <a:lnTo>
                  <a:pt x="7724" y="10370"/>
                </a:lnTo>
                <a:lnTo>
                  <a:pt x="7724" y="12934"/>
                </a:lnTo>
                <a:lnTo>
                  <a:pt x="7724" y="13844"/>
                </a:lnTo>
                <a:lnTo>
                  <a:pt x="7724" y="15151"/>
                </a:lnTo>
                <a:lnTo>
                  <a:pt x="7724" y="15414"/>
                </a:lnTo>
                <a:lnTo>
                  <a:pt x="7724" y="15689"/>
                </a:lnTo>
                <a:lnTo>
                  <a:pt x="7724" y="15927"/>
                </a:lnTo>
                <a:lnTo>
                  <a:pt x="7724" y="16128"/>
                </a:lnTo>
                <a:lnTo>
                  <a:pt x="7724" y="16165"/>
                </a:lnTo>
                <a:lnTo>
                  <a:pt x="7724" y="16592"/>
                </a:lnTo>
                <a:lnTo>
                  <a:pt x="7724" y="16592"/>
                </a:lnTo>
                <a:lnTo>
                  <a:pt x="7724" y="16825"/>
                </a:lnTo>
                <a:lnTo>
                  <a:pt x="7724" y="16825"/>
                </a:lnTo>
                <a:lnTo>
                  <a:pt x="7724" y="17246"/>
                </a:lnTo>
                <a:lnTo>
                  <a:pt x="7724" y="17838"/>
                </a:lnTo>
                <a:lnTo>
                  <a:pt x="7724" y="19200"/>
                </a:lnTo>
                <a:lnTo>
                  <a:pt x="7724" y="19237"/>
                </a:lnTo>
                <a:lnTo>
                  <a:pt x="7724" y="19280"/>
                </a:lnTo>
                <a:lnTo>
                  <a:pt x="7724" y="19701"/>
                </a:lnTo>
                <a:lnTo>
                  <a:pt x="7724" y="19701"/>
                </a:lnTo>
                <a:lnTo>
                  <a:pt x="7724" y="19933"/>
                </a:lnTo>
                <a:lnTo>
                  <a:pt x="7724" y="19933"/>
                </a:lnTo>
                <a:lnTo>
                  <a:pt x="7724" y="20922"/>
                </a:lnTo>
                <a:cubicBezTo>
                  <a:pt x="7724" y="21081"/>
                  <a:pt x="8016" y="21234"/>
                  <a:pt x="8571" y="21350"/>
                </a:cubicBezTo>
                <a:lnTo>
                  <a:pt x="8600" y="21356"/>
                </a:lnTo>
                <a:cubicBezTo>
                  <a:pt x="9740" y="21594"/>
                  <a:pt x="11553" y="21594"/>
                  <a:pt x="12663" y="21356"/>
                </a:cubicBezTo>
                <a:lnTo>
                  <a:pt x="12663" y="21356"/>
                </a:lnTo>
                <a:cubicBezTo>
                  <a:pt x="13189" y="21246"/>
                  <a:pt x="13511" y="21087"/>
                  <a:pt x="13511" y="20928"/>
                </a:cubicBezTo>
                <a:lnTo>
                  <a:pt x="13511" y="19927"/>
                </a:lnTo>
                <a:lnTo>
                  <a:pt x="13511" y="19927"/>
                </a:lnTo>
                <a:lnTo>
                  <a:pt x="13511" y="19695"/>
                </a:lnTo>
                <a:lnTo>
                  <a:pt x="13511" y="19695"/>
                </a:lnTo>
                <a:lnTo>
                  <a:pt x="13511" y="19200"/>
                </a:lnTo>
                <a:lnTo>
                  <a:pt x="13511" y="17857"/>
                </a:lnTo>
                <a:lnTo>
                  <a:pt x="13511" y="17264"/>
                </a:lnTo>
                <a:lnTo>
                  <a:pt x="13511" y="16825"/>
                </a:lnTo>
                <a:lnTo>
                  <a:pt x="13511" y="16825"/>
                </a:lnTo>
                <a:lnTo>
                  <a:pt x="13511" y="16586"/>
                </a:lnTo>
                <a:lnTo>
                  <a:pt x="13511" y="16586"/>
                </a:lnTo>
                <a:lnTo>
                  <a:pt x="13511" y="15921"/>
                </a:lnTo>
                <a:lnTo>
                  <a:pt x="13511" y="15683"/>
                </a:lnTo>
                <a:lnTo>
                  <a:pt x="13511" y="15408"/>
                </a:lnTo>
                <a:lnTo>
                  <a:pt x="13511" y="15145"/>
                </a:lnTo>
                <a:lnTo>
                  <a:pt x="13511" y="13863"/>
                </a:lnTo>
                <a:lnTo>
                  <a:pt x="13511" y="12947"/>
                </a:lnTo>
                <a:lnTo>
                  <a:pt x="13511" y="10357"/>
                </a:lnTo>
                <a:lnTo>
                  <a:pt x="13511" y="9979"/>
                </a:lnTo>
                <a:lnTo>
                  <a:pt x="13511" y="9631"/>
                </a:lnTo>
                <a:lnTo>
                  <a:pt x="13511" y="2461"/>
                </a:lnTo>
                <a:cubicBezTo>
                  <a:pt x="13511" y="2315"/>
                  <a:pt x="14358" y="2241"/>
                  <a:pt x="14855" y="2345"/>
                </a:cubicBezTo>
                <a:lnTo>
                  <a:pt x="16375" y="2663"/>
                </a:lnTo>
                <a:cubicBezTo>
                  <a:pt x="16872" y="2767"/>
                  <a:pt x="17574" y="2828"/>
                  <a:pt x="18275" y="2828"/>
                </a:cubicBezTo>
                <a:lnTo>
                  <a:pt x="18275" y="2828"/>
                </a:lnTo>
                <a:cubicBezTo>
                  <a:pt x="18977" y="2828"/>
                  <a:pt x="19678" y="2785"/>
                  <a:pt x="20204" y="2687"/>
                </a:cubicBezTo>
                <a:cubicBezTo>
                  <a:pt x="20935" y="2559"/>
                  <a:pt x="21315" y="2363"/>
                  <a:pt x="21227" y="2162"/>
                </a:cubicBezTo>
                <a:cubicBezTo>
                  <a:pt x="21169" y="2015"/>
                  <a:pt x="20818" y="1881"/>
                  <a:pt x="20321" y="1777"/>
                </a:cubicBezTo>
                <a:lnTo>
                  <a:pt x="12722" y="189"/>
                </a:lnTo>
                <a:cubicBezTo>
                  <a:pt x="12196" y="80"/>
                  <a:pt x="11494" y="6"/>
                  <a:pt x="10734" y="0"/>
                </a:cubicBezTo>
                <a:cubicBezTo>
                  <a:pt x="9916" y="-6"/>
                  <a:pt x="9127" y="55"/>
                  <a:pt x="8571" y="177"/>
                </a:cubicBezTo>
                <a:lnTo>
                  <a:pt x="855" y="1789"/>
                </a:lnTo>
                <a:cubicBezTo>
                  <a:pt x="-285" y="2028"/>
                  <a:pt x="-285" y="2406"/>
                  <a:pt x="855" y="2644"/>
                </a:cubicBezTo>
                <a:cubicBezTo>
                  <a:pt x="1995" y="2883"/>
                  <a:pt x="3836" y="2883"/>
                  <a:pt x="4947" y="2650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100"/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F22C9484-DB08-43E3-BA7C-44F3E6002315}"/>
              </a:ext>
            </a:extLst>
          </p:cNvPr>
          <p:cNvSpPr/>
          <p:nvPr/>
        </p:nvSpPr>
        <p:spPr>
          <a:xfrm>
            <a:off x="6255001" y="3429001"/>
            <a:ext cx="1521632" cy="11167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1" h="21600" extrusionOk="0">
                <a:moveTo>
                  <a:pt x="21077" y="5382"/>
                </a:moveTo>
                <a:lnTo>
                  <a:pt x="17540" y="533"/>
                </a:lnTo>
                <a:cubicBezTo>
                  <a:pt x="17285" y="184"/>
                  <a:pt x="16950" y="0"/>
                  <a:pt x="16602" y="0"/>
                </a:cubicBezTo>
                <a:cubicBezTo>
                  <a:pt x="16254" y="0"/>
                  <a:pt x="15919" y="184"/>
                  <a:pt x="15664" y="533"/>
                </a:cubicBezTo>
                <a:cubicBezTo>
                  <a:pt x="15141" y="1249"/>
                  <a:pt x="15141" y="2388"/>
                  <a:pt x="15664" y="3104"/>
                </a:cubicBezTo>
                <a:lnTo>
                  <a:pt x="16950" y="4867"/>
                </a:lnTo>
                <a:lnTo>
                  <a:pt x="16146" y="4922"/>
                </a:lnTo>
                <a:cubicBezTo>
                  <a:pt x="11162" y="5308"/>
                  <a:pt x="6472" y="7512"/>
                  <a:pt x="2921" y="11112"/>
                </a:cubicBezTo>
                <a:cubicBezTo>
                  <a:pt x="2251" y="11792"/>
                  <a:pt x="1635" y="12508"/>
                  <a:pt x="1059" y="13261"/>
                </a:cubicBezTo>
                <a:cubicBezTo>
                  <a:pt x="375" y="14161"/>
                  <a:pt x="0" y="15429"/>
                  <a:pt x="0" y="16733"/>
                </a:cubicBezTo>
                <a:lnTo>
                  <a:pt x="0" y="16733"/>
                </a:lnTo>
                <a:lnTo>
                  <a:pt x="0" y="21600"/>
                </a:lnTo>
                <a:cubicBezTo>
                  <a:pt x="791" y="18937"/>
                  <a:pt x="2184" y="16476"/>
                  <a:pt x="4140" y="14382"/>
                </a:cubicBezTo>
                <a:cubicBezTo>
                  <a:pt x="7236" y="11075"/>
                  <a:pt x="11443" y="9018"/>
                  <a:pt x="15986" y="8596"/>
                </a:cubicBezTo>
                <a:lnTo>
                  <a:pt x="16950" y="8504"/>
                </a:lnTo>
                <a:lnTo>
                  <a:pt x="15677" y="10249"/>
                </a:lnTo>
                <a:cubicBezTo>
                  <a:pt x="15155" y="10965"/>
                  <a:pt x="15155" y="12104"/>
                  <a:pt x="15677" y="12820"/>
                </a:cubicBezTo>
                <a:cubicBezTo>
                  <a:pt x="15932" y="13169"/>
                  <a:pt x="16280" y="13353"/>
                  <a:pt x="16615" y="13353"/>
                </a:cubicBezTo>
                <a:cubicBezTo>
                  <a:pt x="16950" y="13353"/>
                  <a:pt x="17299" y="13169"/>
                  <a:pt x="17553" y="12820"/>
                </a:cubicBezTo>
                <a:lnTo>
                  <a:pt x="21091" y="7971"/>
                </a:lnTo>
                <a:cubicBezTo>
                  <a:pt x="21600" y="7237"/>
                  <a:pt x="21600" y="6080"/>
                  <a:pt x="21077" y="5382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100"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F69CCC8F-1A34-4295-9297-095FE78096AC}"/>
              </a:ext>
            </a:extLst>
          </p:cNvPr>
          <p:cNvSpPr/>
          <p:nvPr/>
        </p:nvSpPr>
        <p:spPr>
          <a:xfrm>
            <a:off x="4415367" y="3429131"/>
            <a:ext cx="1523408" cy="11166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0" h="21543" extrusionOk="0">
                <a:moveTo>
                  <a:pt x="21443" y="16725"/>
                </a:moveTo>
                <a:lnTo>
                  <a:pt x="21443" y="16725"/>
                </a:lnTo>
                <a:cubicBezTo>
                  <a:pt x="21443" y="15369"/>
                  <a:pt x="21028" y="14087"/>
                  <a:pt x="20319" y="13134"/>
                </a:cubicBezTo>
                <a:cubicBezTo>
                  <a:pt x="19770" y="12419"/>
                  <a:pt x="19168" y="11723"/>
                  <a:pt x="18526" y="11082"/>
                </a:cubicBezTo>
                <a:cubicBezTo>
                  <a:pt x="14979" y="7491"/>
                  <a:pt x="10282" y="5311"/>
                  <a:pt x="5317" y="4908"/>
                </a:cubicBezTo>
                <a:lnTo>
                  <a:pt x="5317" y="4908"/>
                </a:lnTo>
                <a:cubicBezTo>
                  <a:pt x="5009" y="4890"/>
                  <a:pt x="4862" y="4358"/>
                  <a:pt x="5089" y="4065"/>
                </a:cubicBezTo>
                <a:lnTo>
                  <a:pt x="5799" y="3094"/>
                </a:lnTo>
                <a:cubicBezTo>
                  <a:pt x="6321" y="2380"/>
                  <a:pt x="6321" y="1244"/>
                  <a:pt x="5799" y="529"/>
                </a:cubicBezTo>
                <a:cubicBezTo>
                  <a:pt x="5504" y="126"/>
                  <a:pt x="5116" y="-57"/>
                  <a:pt x="4701" y="16"/>
                </a:cubicBezTo>
                <a:cubicBezTo>
                  <a:pt x="4393" y="71"/>
                  <a:pt x="4126" y="273"/>
                  <a:pt x="3912" y="566"/>
                </a:cubicBezTo>
                <a:lnTo>
                  <a:pt x="392" y="5384"/>
                </a:lnTo>
                <a:cubicBezTo>
                  <a:pt x="-130" y="6099"/>
                  <a:pt x="-130" y="7235"/>
                  <a:pt x="392" y="7949"/>
                </a:cubicBezTo>
                <a:lnTo>
                  <a:pt x="3925" y="12786"/>
                </a:lnTo>
                <a:cubicBezTo>
                  <a:pt x="4460" y="13519"/>
                  <a:pt x="5357" y="13500"/>
                  <a:pt x="5866" y="12694"/>
                </a:cubicBezTo>
                <a:cubicBezTo>
                  <a:pt x="6334" y="11961"/>
                  <a:pt x="6267" y="10862"/>
                  <a:pt x="5772" y="10166"/>
                </a:cubicBezTo>
                <a:lnTo>
                  <a:pt x="5223" y="9415"/>
                </a:lnTo>
                <a:cubicBezTo>
                  <a:pt x="4996" y="9103"/>
                  <a:pt x="5156" y="8554"/>
                  <a:pt x="5491" y="8554"/>
                </a:cubicBezTo>
                <a:lnTo>
                  <a:pt x="5491" y="8554"/>
                </a:lnTo>
                <a:cubicBezTo>
                  <a:pt x="10028" y="8975"/>
                  <a:pt x="14216" y="11027"/>
                  <a:pt x="17321" y="14325"/>
                </a:cubicBezTo>
                <a:cubicBezTo>
                  <a:pt x="19275" y="16413"/>
                  <a:pt x="20680" y="18887"/>
                  <a:pt x="21470" y="21543"/>
                </a:cubicBezTo>
                <a:lnTo>
                  <a:pt x="21470" y="17403"/>
                </a:lnTo>
                <a:cubicBezTo>
                  <a:pt x="21470" y="17366"/>
                  <a:pt x="21470" y="17311"/>
                  <a:pt x="21470" y="17274"/>
                </a:cubicBezTo>
                <a:cubicBezTo>
                  <a:pt x="21470" y="17201"/>
                  <a:pt x="21470" y="17128"/>
                  <a:pt x="21470" y="17073"/>
                </a:cubicBezTo>
                <a:cubicBezTo>
                  <a:pt x="21443" y="16963"/>
                  <a:pt x="21443" y="16835"/>
                  <a:pt x="21443" y="16725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100">
              <a:solidFill>
                <a:srgbClr val="C6007E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2799805-2796-4AB8-BD5F-E15BC9781E7A}"/>
              </a:ext>
            </a:extLst>
          </p:cNvPr>
          <p:cNvSpPr txBox="1"/>
          <p:nvPr/>
        </p:nvSpPr>
        <p:spPr>
          <a:xfrm>
            <a:off x="7921550" y="3253080"/>
            <a:ext cx="2094636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000" b="1" noProof="1">
                <a:solidFill>
                  <a:srgbClr val="76232F"/>
                </a:solidFill>
              </a:rPr>
              <a:t>Lorem ipsum dolor sit amet, nibh est.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E2B7809-57A6-4E77-9B50-5A4A525EA8F8}"/>
              </a:ext>
            </a:extLst>
          </p:cNvPr>
          <p:cNvSpPr txBox="1"/>
          <p:nvPr/>
        </p:nvSpPr>
        <p:spPr>
          <a:xfrm>
            <a:off x="1832406" y="3258135"/>
            <a:ext cx="2302859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C6007E"/>
                </a:solidFill>
              </a:rPr>
              <a:t>Lorem ipsum </a:t>
            </a:r>
          </a:p>
          <a:p>
            <a:pPr algn="r"/>
            <a:r>
              <a:rPr lang="en-US" sz="2000" b="1" noProof="1">
                <a:solidFill>
                  <a:srgbClr val="C6007E"/>
                </a:solidFill>
              </a:rPr>
              <a:t>dolor sit amet, nibh est. !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9D49CA-2B5C-4B0D-A355-04607CEB13DF}"/>
              </a:ext>
            </a:extLst>
          </p:cNvPr>
          <p:cNvSpPr txBox="1"/>
          <p:nvPr/>
        </p:nvSpPr>
        <p:spPr>
          <a:xfrm>
            <a:off x="7921550" y="1671707"/>
            <a:ext cx="3477971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000" b="1" noProof="1">
                <a:solidFill>
                  <a:srgbClr val="D6001C"/>
                </a:solidFill>
              </a:rPr>
              <a:t>Lorem ipsum </a:t>
            </a:r>
          </a:p>
          <a:p>
            <a:r>
              <a:rPr lang="en-US" sz="2000" b="1" noProof="1">
                <a:solidFill>
                  <a:srgbClr val="D6001C"/>
                </a:solidFill>
              </a:rPr>
              <a:t>dolor sit amet, </a:t>
            </a:r>
          </a:p>
          <a:p>
            <a:r>
              <a:rPr lang="en-US" sz="2000" b="1" noProof="1">
                <a:solidFill>
                  <a:srgbClr val="D6001C"/>
                </a:solidFill>
              </a:rPr>
              <a:t>nibh est.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7D807B7-5EC5-484F-A0DA-72CE70426D48}"/>
              </a:ext>
            </a:extLst>
          </p:cNvPr>
          <p:cNvSpPr txBox="1"/>
          <p:nvPr/>
        </p:nvSpPr>
        <p:spPr>
          <a:xfrm>
            <a:off x="1645780" y="1587588"/>
            <a:ext cx="2606029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AU" sz="2000" b="1" noProof="1">
                <a:solidFill>
                  <a:srgbClr val="A6192E"/>
                </a:solidFill>
              </a:rPr>
              <a:t>Lorem ipsum </a:t>
            </a:r>
          </a:p>
          <a:p>
            <a:pPr algn="r"/>
            <a:r>
              <a:rPr lang="en-AU" sz="2000" b="1" noProof="1">
                <a:solidFill>
                  <a:srgbClr val="A6192E"/>
                </a:solidFill>
              </a:rPr>
              <a:t>dolor sit amet, </a:t>
            </a:r>
          </a:p>
          <a:p>
            <a:pPr algn="r"/>
            <a:r>
              <a:rPr lang="en-AU" sz="2000" b="1" noProof="1">
                <a:solidFill>
                  <a:srgbClr val="A6192E"/>
                </a:solidFill>
              </a:rPr>
              <a:t>nibh est. !</a:t>
            </a:r>
            <a:endParaRPr lang="en-US" sz="2000" b="1" noProof="1">
              <a:solidFill>
                <a:srgbClr val="A619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83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>
            <a:spLocks noGrp="1"/>
          </p:cNvSpPr>
          <p:nvPr>
            <p:ph type="title"/>
          </p:nvPr>
        </p:nvSpPr>
        <p:spPr>
          <a:xfrm>
            <a:off x="1981200" y="1268725"/>
            <a:ext cx="8229600" cy="330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AU" dirty="0">
                <a:solidFill>
                  <a:schemeClr val="dk1"/>
                </a:solidFill>
              </a:rPr>
              <a:t>Lorem ipsum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3409376" y="2077002"/>
            <a:ext cx="5551408" cy="1078983"/>
          </a:xfrm>
          <a:custGeom>
            <a:avLst/>
            <a:gdLst/>
            <a:ahLst/>
            <a:cxnLst/>
            <a:rect l="l" t="t" r="r" b="b"/>
            <a:pathLst>
              <a:path w="285750" h="65294" extrusionOk="0">
                <a:moveTo>
                  <a:pt x="201375" y="0"/>
                </a:moveTo>
                <a:lnTo>
                  <a:pt x="196427" y="42"/>
                </a:lnTo>
                <a:lnTo>
                  <a:pt x="191562" y="126"/>
                </a:lnTo>
                <a:lnTo>
                  <a:pt x="186740" y="252"/>
                </a:lnTo>
                <a:lnTo>
                  <a:pt x="182001" y="419"/>
                </a:lnTo>
                <a:lnTo>
                  <a:pt x="177262" y="629"/>
                </a:lnTo>
                <a:lnTo>
                  <a:pt x="172607" y="881"/>
                </a:lnTo>
                <a:lnTo>
                  <a:pt x="168036" y="1174"/>
                </a:lnTo>
                <a:lnTo>
                  <a:pt x="163465" y="1468"/>
                </a:lnTo>
                <a:lnTo>
                  <a:pt x="158936" y="1845"/>
                </a:lnTo>
                <a:lnTo>
                  <a:pt x="154449" y="2181"/>
                </a:lnTo>
                <a:lnTo>
                  <a:pt x="149962" y="2600"/>
                </a:lnTo>
                <a:lnTo>
                  <a:pt x="141156" y="3439"/>
                </a:lnTo>
                <a:lnTo>
                  <a:pt x="132391" y="4319"/>
                </a:lnTo>
                <a:lnTo>
                  <a:pt x="123668" y="5242"/>
                </a:lnTo>
                <a:lnTo>
                  <a:pt x="109368" y="6752"/>
                </a:lnTo>
                <a:lnTo>
                  <a:pt x="102197" y="7465"/>
                </a:lnTo>
                <a:lnTo>
                  <a:pt x="95026" y="8136"/>
                </a:lnTo>
                <a:lnTo>
                  <a:pt x="87771" y="8765"/>
                </a:lnTo>
                <a:lnTo>
                  <a:pt x="80433" y="9310"/>
                </a:lnTo>
                <a:lnTo>
                  <a:pt x="73052" y="9771"/>
                </a:lnTo>
                <a:lnTo>
                  <a:pt x="69320" y="9939"/>
                </a:lnTo>
                <a:lnTo>
                  <a:pt x="65546" y="10106"/>
                </a:lnTo>
                <a:lnTo>
                  <a:pt x="61729" y="10274"/>
                </a:lnTo>
                <a:lnTo>
                  <a:pt x="57913" y="10358"/>
                </a:lnTo>
                <a:lnTo>
                  <a:pt x="54055" y="10442"/>
                </a:lnTo>
                <a:lnTo>
                  <a:pt x="50197" y="10484"/>
                </a:lnTo>
                <a:lnTo>
                  <a:pt x="42271" y="10484"/>
                </a:lnTo>
                <a:lnTo>
                  <a:pt x="38287" y="10400"/>
                </a:lnTo>
                <a:lnTo>
                  <a:pt x="34220" y="10274"/>
                </a:lnTo>
                <a:lnTo>
                  <a:pt x="30110" y="10148"/>
                </a:lnTo>
                <a:lnTo>
                  <a:pt x="26000" y="9939"/>
                </a:lnTo>
                <a:lnTo>
                  <a:pt x="21807" y="9687"/>
                </a:lnTo>
                <a:lnTo>
                  <a:pt x="17529" y="9436"/>
                </a:lnTo>
                <a:lnTo>
                  <a:pt x="13252" y="9100"/>
                </a:lnTo>
                <a:lnTo>
                  <a:pt x="8890" y="8681"/>
                </a:lnTo>
                <a:lnTo>
                  <a:pt x="4487" y="8261"/>
                </a:lnTo>
                <a:lnTo>
                  <a:pt x="0" y="7758"/>
                </a:lnTo>
                <a:lnTo>
                  <a:pt x="0" y="62232"/>
                </a:lnTo>
                <a:lnTo>
                  <a:pt x="4865" y="62778"/>
                </a:lnTo>
                <a:lnTo>
                  <a:pt x="9645" y="63281"/>
                </a:lnTo>
                <a:lnTo>
                  <a:pt x="14300" y="63700"/>
                </a:lnTo>
                <a:lnTo>
                  <a:pt x="18913" y="64078"/>
                </a:lnTo>
                <a:lnTo>
                  <a:pt x="23442" y="64413"/>
                </a:lnTo>
                <a:lnTo>
                  <a:pt x="27845" y="64665"/>
                </a:lnTo>
                <a:lnTo>
                  <a:pt x="32207" y="64874"/>
                </a:lnTo>
                <a:lnTo>
                  <a:pt x="36484" y="65042"/>
                </a:lnTo>
                <a:lnTo>
                  <a:pt x="40720" y="65168"/>
                </a:lnTo>
                <a:lnTo>
                  <a:pt x="44829" y="65252"/>
                </a:lnTo>
                <a:lnTo>
                  <a:pt x="48897" y="65294"/>
                </a:lnTo>
                <a:lnTo>
                  <a:pt x="52923" y="65294"/>
                </a:lnTo>
                <a:lnTo>
                  <a:pt x="56865" y="65252"/>
                </a:lnTo>
                <a:lnTo>
                  <a:pt x="60765" y="65168"/>
                </a:lnTo>
                <a:lnTo>
                  <a:pt x="64623" y="65042"/>
                </a:lnTo>
                <a:lnTo>
                  <a:pt x="68439" y="64916"/>
                </a:lnTo>
                <a:lnTo>
                  <a:pt x="72171" y="64707"/>
                </a:lnTo>
                <a:lnTo>
                  <a:pt x="75904" y="64497"/>
                </a:lnTo>
                <a:lnTo>
                  <a:pt x="79552" y="64287"/>
                </a:lnTo>
                <a:lnTo>
                  <a:pt x="83159" y="64036"/>
                </a:lnTo>
                <a:lnTo>
                  <a:pt x="90330" y="63407"/>
                </a:lnTo>
                <a:lnTo>
                  <a:pt x="97375" y="62736"/>
                </a:lnTo>
                <a:lnTo>
                  <a:pt x="104294" y="62023"/>
                </a:lnTo>
                <a:lnTo>
                  <a:pt x="111172" y="61226"/>
                </a:lnTo>
                <a:lnTo>
                  <a:pt x="124843" y="59591"/>
                </a:lnTo>
                <a:lnTo>
                  <a:pt x="133062" y="58626"/>
                </a:lnTo>
                <a:lnTo>
                  <a:pt x="141323" y="57661"/>
                </a:lnTo>
                <a:lnTo>
                  <a:pt x="149669" y="56739"/>
                </a:lnTo>
                <a:lnTo>
                  <a:pt x="153904" y="56320"/>
                </a:lnTo>
                <a:lnTo>
                  <a:pt x="158182" y="55900"/>
                </a:lnTo>
                <a:lnTo>
                  <a:pt x="162501" y="55523"/>
                </a:lnTo>
                <a:lnTo>
                  <a:pt x="166820" y="55187"/>
                </a:lnTo>
                <a:lnTo>
                  <a:pt x="171265" y="54894"/>
                </a:lnTo>
                <a:lnTo>
                  <a:pt x="175711" y="54600"/>
                </a:lnTo>
                <a:lnTo>
                  <a:pt x="180240" y="54349"/>
                </a:lnTo>
                <a:lnTo>
                  <a:pt x="184853" y="54181"/>
                </a:lnTo>
                <a:lnTo>
                  <a:pt x="189549" y="54055"/>
                </a:lnTo>
                <a:lnTo>
                  <a:pt x="194330" y="53929"/>
                </a:lnTo>
                <a:lnTo>
                  <a:pt x="204101" y="53929"/>
                </a:lnTo>
                <a:lnTo>
                  <a:pt x="209133" y="54013"/>
                </a:lnTo>
                <a:lnTo>
                  <a:pt x="214292" y="54181"/>
                </a:lnTo>
                <a:lnTo>
                  <a:pt x="219534" y="54390"/>
                </a:lnTo>
                <a:lnTo>
                  <a:pt x="224859" y="54684"/>
                </a:lnTo>
                <a:lnTo>
                  <a:pt x="230353" y="55020"/>
                </a:lnTo>
                <a:lnTo>
                  <a:pt x="235930" y="55481"/>
                </a:lnTo>
                <a:lnTo>
                  <a:pt x="241676" y="55984"/>
                </a:lnTo>
                <a:lnTo>
                  <a:pt x="247505" y="56613"/>
                </a:lnTo>
                <a:lnTo>
                  <a:pt x="253501" y="57284"/>
                </a:lnTo>
                <a:lnTo>
                  <a:pt x="259666" y="58081"/>
                </a:lnTo>
                <a:lnTo>
                  <a:pt x="265956" y="58961"/>
                </a:lnTo>
                <a:lnTo>
                  <a:pt x="272373" y="59968"/>
                </a:lnTo>
                <a:lnTo>
                  <a:pt x="278998" y="61058"/>
                </a:lnTo>
                <a:lnTo>
                  <a:pt x="285750" y="62232"/>
                </a:lnTo>
                <a:lnTo>
                  <a:pt x="285750" y="62232"/>
                </a:lnTo>
                <a:lnTo>
                  <a:pt x="285037" y="60513"/>
                </a:lnTo>
                <a:lnTo>
                  <a:pt x="284324" y="58836"/>
                </a:lnTo>
                <a:lnTo>
                  <a:pt x="283569" y="57200"/>
                </a:lnTo>
                <a:lnTo>
                  <a:pt x="282773" y="55607"/>
                </a:lnTo>
                <a:lnTo>
                  <a:pt x="281976" y="54055"/>
                </a:lnTo>
                <a:lnTo>
                  <a:pt x="281179" y="52545"/>
                </a:lnTo>
                <a:lnTo>
                  <a:pt x="280340" y="51078"/>
                </a:lnTo>
                <a:lnTo>
                  <a:pt x="279502" y="49694"/>
                </a:lnTo>
                <a:lnTo>
                  <a:pt x="278663" y="48310"/>
                </a:lnTo>
                <a:lnTo>
                  <a:pt x="277824" y="47010"/>
                </a:lnTo>
                <a:lnTo>
                  <a:pt x="276985" y="45752"/>
                </a:lnTo>
                <a:lnTo>
                  <a:pt x="276147" y="44536"/>
                </a:lnTo>
                <a:lnTo>
                  <a:pt x="274469" y="42271"/>
                </a:lnTo>
                <a:lnTo>
                  <a:pt x="272876" y="40216"/>
                </a:lnTo>
                <a:lnTo>
                  <a:pt x="271366" y="38371"/>
                </a:lnTo>
                <a:lnTo>
                  <a:pt x="269982" y="36736"/>
                </a:lnTo>
                <a:lnTo>
                  <a:pt x="268724" y="35352"/>
                </a:lnTo>
                <a:lnTo>
                  <a:pt x="267634" y="34219"/>
                </a:lnTo>
                <a:lnTo>
                  <a:pt x="266753" y="33297"/>
                </a:lnTo>
                <a:lnTo>
                  <a:pt x="266082" y="32668"/>
                </a:lnTo>
                <a:lnTo>
                  <a:pt x="265495" y="32123"/>
                </a:lnTo>
                <a:lnTo>
                  <a:pt x="265831" y="31578"/>
                </a:lnTo>
                <a:lnTo>
                  <a:pt x="266837" y="30110"/>
                </a:lnTo>
                <a:lnTo>
                  <a:pt x="268472" y="27761"/>
                </a:lnTo>
                <a:lnTo>
                  <a:pt x="269521" y="26336"/>
                </a:lnTo>
                <a:lnTo>
                  <a:pt x="270695" y="24742"/>
                </a:lnTo>
                <a:lnTo>
                  <a:pt x="272079" y="22981"/>
                </a:lnTo>
                <a:lnTo>
                  <a:pt x="273589" y="21052"/>
                </a:lnTo>
                <a:lnTo>
                  <a:pt x="275266" y="19039"/>
                </a:lnTo>
                <a:lnTo>
                  <a:pt x="277069" y="16942"/>
                </a:lnTo>
                <a:lnTo>
                  <a:pt x="279040" y="14761"/>
                </a:lnTo>
                <a:lnTo>
                  <a:pt x="281137" y="12455"/>
                </a:lnTo>
                <a:lnTo>
                  <a:pt x="283360" y="10148"/>
                </a:lnTo>
                <a:lnTo>
                  <a:pt x="285750" y="7758"/>
                </a:lnTo>
                <a:lnTo>
                  <a:pt x="279418" y="6626"/>
                </a:lnTo>
                <a:lnTo>
                  <a:pt x="273169" y="5619"/>
                </a:lnTo>
                <a:lnTo>
                  <a:pt x="267047" y="4739"/>
                </a:lnTo>
                <a:lnTo>
                  <a:pt x="261050" y="3900"/>
                </a:lnTo>
                <a:lnTo>
                  <a:pt x="255137" y="3145"/>
                </a:lnTo>
                <a:lnTo>
                  <a:pt x="249350" y="2516"/>
                </a:lnTo>
                <a:lnTo>
                  <a:pt x="243688" y="1929"/>
                </a:lnTo>
                <a:lnTo>
                  <a:pt x="238069" y="1468"/>
                </a:lnTo>
                <a:lnTo>
                  <a:pt x="232576" y="1048"/>
                </a:lnTo>
                <a:lnTo>
                  <a:pt x="227166" y="713"/>
                </a:lnTo>
                <a:lnTo>
                  <a:pt x="221840" y="461"/>
                </a:lnTo>
                <a:lnTo>
                  <a:pt x="216640" y="252"/>
                </a:lnTo>
                <a:lnTo>
                  <a:pt x="211482" y="84"/>
                </a:lnTo>
                <a:lnTo>
                  <a:pt x="206366" y="0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3412620" y="3279252"/>
            <a:ext cx="5539208" cy="1078983"/>
          </a:xfrm>
          <a:custGeom>
            <a:avLst/>
            <a:gdLst/>
            <a:ahLst/>
            <a:cxnLst/>
            <a:rect l="l" t="t" r="r" b="b"/>
            <a:pathLst>
              <a:path w="285122" h="65294" extrusionOk="0">
                <a:moveTo>
                  <a:pt x="232283" y="0"/>
                </a:moveTo>
                <a:lnTo>
                  <a:pt x="228341" y="42"/>
                </a:lnTo>
                <a:lnTo>
                  <a:pt x="224441" y="126"/>
                </a:lnTo>
                <a:lnTo>
                  <a:pt x="220583" y="210"/>
                </a:lnTo>
                <a:lnTo>
                  <a:pt x="216808" y="378"/>
                </a:lnTo>
                <a:lnTo>
                  <a:pt x="213076" y="545"/>
                </a:lnTo>
                <a:lnTo>
                  <a:pt x="209386" y="755"/>
                </a:lnTo>
                <a:lnTo>
                  <a:pt x="205695" y="1007"/>
                </a:lnTo>
                <a:lnTo>
                  <a:pt x="202089" y="1258"/>
                </a:lnTo>
                <a:lnTo>
                  <a:pt x="194960" y="1845"/>
                </a:lnTo>
                <a:lnTo>
                  <a:pt x="187957" y="2516"/>
                </a:lnTo>
                <a:lnTo>
                  <a:pt x="181037" y="3271"/>
                </a:lnTo>
                <a:lnTo>
                  <a:pt x="174160" y="4026"/>
                </a:lnTo>
                <a:lnTo>
                  <a:pt x="160573" y="5662"/>
                </a:lnTo>
                <a:lnTo>
                  <a:pt x="152395" y="6668"/>
                </a:lnTo>
                <a:lnTo>
                  <a:pt x="144134" y="7633"/>
                </a:lnTo>
                <a:lnTo>
                  <a:pt x="135831" y="8555"/>
                </a:lnTo>
                <a:lnTo>
                  <a:pt x="131595" y="8974"/>
                </a:lnTo>
                <a:lnTo>
                  <a:pt x="127360" y="9394"/>
                </a:lnTo>
                <a:lnTo>
                  <a:pt x="123082" y="9729"/>
                </a:lnTo>
                <a:lnTo>
                  <a:pt x="118721" y="10107"/>
                </a:lnTo>
                <a:lnTo>
                  <a:pt x="114318" y="10400"/>
                </a:lnTo>
                <a:lnTo>
                  <a:pt x="109872" y="10694"/>
                </a:lnTo>
                <a:lnTo>
                  <a:pt x="105343" y="10904"/>
                </a:lnTo>
                <a:lnTo>
                  <a:pt x="100772" y="11113"/>
                </a:lnTo>
                <a:lnTo>
                  <a:pt x="96075" y="11239"/>
                </a:lnTo>
                <a:lnTo>
                  <a:pt x="91337" y="11323"/>
                </a:lnTo>
                <a:lnTo>
                  <a:pt x="86514" y="11365"/>
                </a:lnTo>
                <a:lnTo>
                  <a:pt x="81566" y="11323"/>
                </a:lnTo>
                <a:lnTo>
                  <a:pt x="76533" y="11239"/>
                </a:lnTo>
                <a:lnTo>
                  <a:pt x="71417" y="11113"/>
                </a:lnTo>
                <a:lnTo>
                  <a:pt x="66175" y="10904"/>
                </a:lnTo>
                <a:lnTo>
                  <a:pt x="60849" y="10610"/>
                </a:lnTo>
                <a:lnTo>
                  <a:pt x="55356" y="10233"/>
                </a:lnTo>
                <a:lnTo>
                  <a:pt x="49778" y="9813"/>
                </a:lnTo>
                <a:lnTo>
                  <a:pt x="44075" y="9268"/>
                </a:lnTo>
                <a:lnTo>
                  <a:pt x="38204" y="8681"/>
                </a:lnTo>
                <a:lnTo>
                  <a:pt x="32207" y="7968"/>
                </a:lnTo>
                <a:lnTo>
                  <a:pt x="26085" y="7171"/>
                </a:lnTo>
                <a:lnTo>
                  <a:pt x="19794" y="6291"/>
                </a:lnTo>
                <a:lnTo>
                  <a:pt x="13378" y="5326"/>
                </a:lnTo>
                <a:lnTo>
                  <a:pt x="6752" y="4236"/>
                </a:lnTo>
                <a:lnTo>
                  <a:pt x="1" y="3062"/>
                </a:lnTo>
                <a:lnTo>
                  <a:pt x="714" y="4781"/>
                </a:lnTo>
                <a:lnTo>
                  <a:pt x="1427" y="6458"/>
                </a:lnTo>
                <a:lnTo>
                  <a:pt x="2181" y="8094"/>
                </a:lnTo>
                <a:lnTo>
                  <a:pt x="2978" y="9687"/>
                </a:lnTo>
                <a:lnTo>
                  <a:pt x="3775" y="11239"/>
                </a:lnTo>
                <a:lnTo>
                  <a:pt x="4572" y="12749"/>
                </a:lnTo>
                <a:lnTo>
                  <a:pt x="5410" y="14174"/>
                </a:lnTo>
                <a:lnTo>
                  <a:pt x="6249" y="15600"/>
                </a:lnTo>
                <a:lnTo>
                  <a:pt x="7088" y="16942"/>
                </a:lnTo>
                <a:lnTo>
                  <a:pt x="7927" y="18284"/>
                </a:lnTo>
                <a:lnTo>
                  <a:pt x="8765" y="19542"/>
                </a:lnTo>
                <a:lnTo>
                  <a:pt x="9604" y="20758"/>
                </a:lnTo>
                <a:lnTo>
                  <a:pt x="11281" y="23023"/>
                </a:lnTo>
                <a:lnTo>
                  <a:pt x="12875" y="25078"/>
                </a:lnTo>
                <a:lnTo>
                  <a:pt x="14385" y="26923"/>
                </a:lnTo>
                <a:lnTo>
                  <a:pt x="15769" y="28558"/>
                </a:lnTo>
                <a:lnTo>
                  <a:pt x="17027" y="29942"/>
                </a:lnTo>
                <a:lnTo>
                  <a:pt x="18117" y="31075"/>
                </a:lnTo>
                <a:lnTo>
                  <a:pt x="18998" y="31997"/>
                </a:lnTo>
                <a:lnTo>
                  <a:pt x="19669" y="32626"/>
                </a:lnTo>
                <a:lnTo>
                  <a:pt x="20256" y="33171"/>
                </a:lnTo>
                <a:lnTo>
                  <a:pt x="19920" y="33675"/>
                </a:lnTo>
                <a:lnTo>
                  <a:pt x="18914" y="35184"/>
                </a:lnTo>
                <a:lnTo>
                  <a:pt x="17278" y="37491"/>
                </a:lnTo>
                <a:lnTo>
                  <a:pt x="16230" y="38958"/>
                </a:lnTo>
                <a:lnTo>
                  <a:pt x="15056" y="40552"/>
                </a:lnTo>
                <a:lnTo>
                  <a:pt x="13672" y="42313"/>
                </a:lnTo>
                <a:lnTo>
                  <a:pt x="12162" y="44200"/>
                </a:lnTo>
                <a:lnTo>
                  <a:pt x="10485" y="46213"/>
                </a:lnTo>
                <a:lnTo>
                  <a:pt x="8681" y="48352"/>
                </a:lnTo>
                <a:lnTo>
                  <a:pt x="6752" y="50533"/>
                </a:lnTo>
                <a:lnTo>
                  <a:pt x="4614" y="52797"/>
                </a:lnTo>
                <a:lnTo>
                  <a:pt x="2391" y="55146"/>
                </a:lnTo>
                <a:lnTo>
                  <a:pt x="1" y="57536"/>
                </a:lnTo>
                <a:lnTo>
                  <a:pt x="6375" y="58626"/>
                </a:lnTo>
                <a:lnTo>
                  <a:pt x="12581" y="59633"/>
                </a:lnTo>
                <a:lnTo>
                  <a:pt x="18704" y="60555"/>
                </a:lnTo>
                <a:lnTo>
                  <a:pt x="24701" y="61394"/>
                </a:lnTo>
                <a:lnTo>
                  <a:pt x="30572" y="62107"/>
                </a:lnTo>
                <a:lnTo>
                  <a:pt x="36359" y="62778"/>
                </a:lnTo>
                <a:lnTo>
                  <a:pt x="42062" y="63323"/>
                </a:lnTo>
                <a:lnTo>
                  <a:pt x="47640" y="63826"/>
                </a:lnTo>
                <a:lnTo>
                  <a:pt x="53133" y="64246"/>
                </a:lnTo>
                <a:lnTo>
                  <a:pt x="58543" y="64581"/>
                </a:lnTo>
                <a:lnTo>
                  <a:pt x="63827" y="64833"/>
                </a:lnTo>
                <a:lnTo>
                  <a:pt x="69069" y="65042"/>
                </a:lnTo>
                <a:lnTo>
                  <a:pt x="74227" y="65168"/>
                </a:lnTo>
                <a:lnTo>
                  <a:pt x="79301" y="65252"/>
                </a:lnTo>
                <a:lnTo>
                  <a:pt x="84292" y="65294"/>
                </a:lnTo>
                <a:lnTo>
                  <a:pt x="89198" y="65252"/>
                </a:lnTo>
                <a:lnTo>
                  <a:pt x="94063" y="65168"/>
                </a:lnTo>
                <a:lnTo>
                  <a:pt x="98885" y="65042"/>
                </a:lnTo>
                <a:lnTo>
                  <a:pt x="103624" y="64875"/>
                </a:lnTo>
                <a:lnTo>
                  <a:pt x="108321" y="64665"/>
                </a:lnTo>
                <a:lnTo>
                  <a:pt x="112934" y="64413"/>
                </a:lnTo>
                <a:lnTo>
                  <a:pt x="117547" y="64120"/>
                </a:lnTo>
                <a:lnTo>
                  <a:pt x="122076" y="63784"/>
                </a:lnTo>
                <a:lnTo>
                  <a:pt x="126605" y="63449"/>
                </a:lnTo>
                <a:lnTo>
                  <a:pt x="131092" y="63071"/>
                </a:lnTo>
                <a:lnTo>
                  <a:pt x="135537" y="62694"/>
                </a:lnTo>
                <a:lnTo>
                  <a:pt x="144344" y="61855"/>
                </a:lnTo>
                <a:lnTo>
                  <a:pt x="153066" y="60933"/>
                </a:lnTo>
                <a:lnTo>
                  <a:pt x="161747" y="60052"/>
                </a:lnTo>
                <a:lnTo>
                  <a:pt x="175963" y="58542"/>
                </a:lnTo>
                <a:lnTo>
                  <a:pt x="183134" y="57829"/>
                </a:lnTo>
                <a:lnTo>
                  <a:pt x="190305" y="57158"/>
                </a:lnTo>
                <a:lnTo>
                  <a:pt x="197518" y="56529"/>
                </a:lnTo>
                <a:lnTo>
                  <a:pt x="204815" y="55984"/>
                </a:lnTo>
                <a:lnTo>
                  <a:pt x="212195" y="55523"/>
                </a:lnTo>
                <a:lnTo>
                  <a:pt x="215928" y="55313"/>
                </a:lnTo>
                <a:lnTo>
                  <a:pt x="219702" y="55146"/>
                </a:lnTo>
                <a:lnTo>
                  <a:pt x="223476" y="55020"/>
                </a:lnTo>
                <a:lnTo>
                  <a:pt x="227292" y="54894"/>
                </a:lnTo>
                <a:lnTo>
                  <a:pt x="231150" y="54852"/>
                </a:lnTo>
                <a:lnTo>
                  <a:pt x="235009" y="54768"/>
                </a:lnTo>
                <a:lnTo>
                  <a:pt x="238950" y="54768"/>
                </a:lnTo>
                <a:lnTo>
                  <a:pt x="242892" y="54810"/>
                </a:lnTo>
                <a:lnTo>
                  <a:pt x="246918" y="54894"/>
                </a:lnTo>
                <a:lnTo>
                  <a:pt x="250944" y="54978"/>
                </a:lnTo>
                <a:lnTo>
                  <a:pt x="255054" y="55146"/>
                </a:lnTo>
                <a:lnTo>
                  <a:pt x="259164" y="55313"/>
                </a:lnTo>
                <a:lnTo>
                  <a:pt x="263357" y="55565"/>
                </a:lnTo>
                <a:lnTo>
                  <a:pt x="267593" y="55858"/>
                </a:lnTo>
                <a:lnTo>
                  <a:pt x="271912" y="56194"/>
                </a:lnTo>
                <a:lnTo>
                  <a:pt x="276273" y="56571"/>
                </a:lnTo>
                <a:lnTo>
                  <a:pt x="280677" y="57033"/>
                </a:lnTo>
                <a:lnTo>
                  <a:pt x="285122" y="57536"/>
                </a:lnTo>
                <a:lnTo>
                  <a:pt x="285122" y="3062"/>
                </a:lnTo>
                <a:lnTo>
                  <a:pt x="280299" y="2474"/>
                </a:lnTo>
                <a:lnTo>
                  <a:pt x="275518" y="2013"/>
                </a:lnTo>
                <a:lnTo>
                  <a:pt x="270822" y="1552"/>
                </a:lnTo>
                <a:lnTo>
                  <a:pt x="266251" y="1216"/>
                </a:lnTo>
                <a:lnTo>
                  <a:pt x="261722" y="881"/>
                </a:lnTo>
                <a:lnTo>
                  <a:pt x="257318" y="587"/>
                </a:lnTo>
                <a:lnTo>
                  <a:pt x="252957" y="378"/>
                </a:lnTo>
                <a:lnTo>
                  <a:pt x="248680" y="210"/>
                </a:lnTo>
                <a:lnTo>
                  <a:pt x="244486" y="84"/>
                </a:lnTo>
                <a:lnTo>
                  <a:pt x="240334" y="0"/>
                </a:lnTo>
                <a:close/>
              </a:path>
            </a:pathLst>
          </a:custGeom>
          <a:solidFill>
            <a:srgbClr val="C6007E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123" name="Google Shape;123;p17"/>
          <p:cNvGrpSpPr/>
          <p:nvPr/>
        </p:nvGrpSpPr>
        <p:grpSpPr>
          <a:xfrm>
            <a:off x="3447654" y="2108439"/>
            <a:ext cx="5408869" cy="995154"/>
            <a:chOff x="1923646" y="1205218"/>
            <a:chExt cx="5408869" cy="1169943"/>
          </a:xfrm>
        </p:grpSpPr>
        <p:sp>
          <p:nvSpPr>
            <p:cNvPr id="124" name="Google Shape;124;p17"/>
            <p:cNvSpPr/>
            <p:nvPr/>
          </p:nvSpPr>
          <p:spPr>
            <a:xfrm>
              <a:off x="1923646" y="1205218"/>
              <a:ext cx="5408869" cy="1169943"/>
            </a:xfrm>
            <a:custGeom>
              <a:avLst/>
              <a:gdLst/>
              <a:ahLst/>
              <a:cxnLst/>
              <a:rect l="l" t="t" r="r" b="b"/>
              <a:pathLst>
                <a:path w="278413" h="60221" extrusionOk="0">
                  <a:moveTo>
                    <a:pt x="197183" y="1"/>
                  </a:moveTo>
                  <a:lnTo>
                    <a:pt x="196973" y="43"/>
                  </a:lnTo>
                  <a:lnTo>
                    <a:pt x="196805" y="127"/>
                  </a:lnTo>
                  <a:lnTo>
                    <a:pt x="196721" y="294"/>
                  </a:lnTo>
                  <a:lnTo>
                    <a:pt x="196680" y="504"/>
                  </a:lnTo>
                  <a:lnTo>
                    <a:pt x="196721" y="714"/>
                  </a:lnTo>
                  <a:lnTo>
                    <a:pt x="196805" y="840"/>
                  </a:lnTo>
                  <a:lnTo>
                    <a:pt x="196973" y="965"/>
                  </a:lnTo>
                  <a:lnTo>
                    <a:pt x="197183" y="1007"/>
                  </a:lnTo>
                  <a:lnTo>
                    <a:pt x="200244" y="1007"/>
                  </a:lnTo>
                  <a:lnTo>
                    <a:pt x="200412" y="965"/>
                  </a:lnTo>
                  <a:lnTo>
                    <a:pt x="200580" y="840"/>
                  </a:lnTo>
                  <a:lnTo>
                    <a:pt x="200705" y="672"/>
                  </a:lnTo>
                  <a:lnTo>
                    <a:pt x="200747" y="504"/>
                  </a:lnTo>
                  <a:lnTo>
                    <a:pt x="200705" y="294"/>
                  </a:lnTo>
                  <a:lnTo>
                    <a:pt x="200580" y="127"/>
                  </a:lnTo>
                  <a:lnTo>
                    <a:pt x="200454" y="43"/>
                  </a:lnTo>
                  <a:lnTo>
                    <a:pt x="200244" y="1"/>
                  </a:lnTo>
                  <a:close/>
                  <a:moveTo>
                    <a:pt x="194121" y="1"/>
                  </a:moveTo>
                  <a:lnTo>
                    <a:pt x="191060" y="43"/>
                  </a:lnTo>
                  <a:lnTo>
                    <a:pt x="190892" y="85"/>
                  </a:lnTo>
                  <a:lnTo>
                    <a:pt x="190725" y="211"/>
                  </a:lnTo>
                  <a:lnTo>
                    <a:pt x="190599" y="378"/>
                  </a:lnTo>
                  <a:lnTo>
                    <a:pt x="190557" y="588"/>
                  </a:lnTo>
                  <a:lnTo>
                    <a:pt x="190599" y="756"/>
                  </a:lnTo>
                  <a:lnTo>
                    <a:pt x="190725" y="923"/>
                  </a:lnTo>
                  <a:lnTo>
                    <a:pt x="190892" y="1049"/>
                  </a:lnTo>
                  <a:lnTo>
                    <a:pt x="191102" y="1049"/>
                  </a:lnTo>
                  <a:lnTo>
                    <a:pt x="194121" y="1007"/>
                  </a:lnTo>
                  <a:lnTo>
                    <a:pt x="194331" y="965"/>
                  </a:lnTo>
                  <a:lnTo>
                    <a:pt x="194499" y="882"/>
                  </a:lnTo>
                  <a:lnTo>
                    <a:pt x="194583" y="714"/>
                  </a:lnTo>
                  <a:lnTo>
                    <a:pt x="194625" y="504"/>
                  </a:lnTo>
                  <a:lnTo>
                    <a:pt x="194583" y="294"/>
                  </a:lnTo>
                  <a:lnTo>
                    <a:pt x="194499" y="169"/>
                  </a:lnTo>
                  <a:lnTo>
                    <a:pt x="194331" y="43"/>
                  </a:lnTo>
                  <a:lnTo>
                    <a:pt x="194121" y="1"/>
                  </a:lnTo>
                  <a:close/>
                  <a:moveTo>
                    <a:pt x="203305" y="1"/>
                  </a:moveTo>
                  <a:lnTo>
                    <a:pt x="203096" y="43"/>
                  </a:lnTo>
                  <a:lnTo>
                    <a:pt x="202928" y="169"/>
                  </a:lnTo>
                  <a:lnTo>
                    <a:pt x="202802" y="294"/>
                  </a:lnTo>
                  <a:lnTo>
                    <a:pt x="202760" y="504"/>
                  </a:lnTo>
                  <a:lnTo>
                    <a:pt x="202802" y="714"/>
                  </a:lnTo>
                  <a:lnTo>
                    <a:pt x="202928" y="882"/>
                  </a:lnTo>
                  <a:lnTo>
                    <a:pt x="203096" y="965"/>
                  </a:lnTo>
                  <a:lnTo>
                    <a:pt x="203263" y="1007"/>
                  </a:lnTo>
                  <a:lnTo>
                    <a:pt x="206325" y="1049"/>
                  </a:lnTo>
                  <a:lnTo>
                    <a:pt x="206534" y="1007"/>
                  </a:lnTo>
                  <a:lnTo>
                    <a:pt x="206702" y="923"/>
                  </a:lnTo>
                  <a:lnTo>
                    <a:pt x="206786" y="756"/>
                  </a:lnTo>
                  <a:lnTo>
                    <a:pt x="206828" y="546"/>
                  </a:lnTo>
                  <a:lnTo>
                    <a:pt x="206828" y="378"/>
                  </a:lnTo>
                  <a:lnTo>
                    <a:pt x="206702" y="211"/>
                  </a:lnTo>
                  <a:lnTo>
                    <a:pt x="206534" y="85"/>
                  </a:lnTo>
                  <a:lnTo>
                    <a:pt x="206325" y="43"/>
                  </a:lnTo>
                  <a:lnTo>
                    <a:pt x="203305" y="1"/>
                  </a:lnTo>
                  <a:close/>
                  <a:moveTo>
                    <a:pt x="187999" y="127"/>
                  </a:moveTo>
                  <a:lnTo>
                    <a:pt x="184979" y="211"/>
                  </a:lnTo>
                  <a:lnTo>
                    <a:pt x="184770" y="252"/>
                  </a:lnTo>
                  <a:lnTo>
                    <a:pt x="184602" y="336"/>
                  </a:lnTo>
                  <a:lnTo>
                    <a:pt x="184518" y="504"/>
                  </a:lnTo>
                  <a:lnTo>
                    <a:pt x="184476" y="714"/>
                  </a:lnTo>
                  <a:lnTo>
                    <a:pt x="184518" y="923"/>
                  </a:lnTo>
                  <a:lnTo>
                    <a:pt x="184644" y="1049"/>
                  </a:lnTo>
                  <a:lnTo>
                    <a:pt x="184770" y="1175"/>
                  </a:lnTo>
                  <a:lnTo>
                    <a:pt x="184979" y="1217"/>
                  </a:lnTo>
                  <a:lnTo>
                    <a:pt x="188041" y="1133"/>
                  </a:lnTo>
                  <a:lnTo>
                    <a:pt x="188250" y="1091"/>
                  </a:lnTo>
                  <a:lnTo>
                    <a:pt x="188418" y="965"/>
                  </a:lnTo>
                  <a:lnTo>
                    <a:pt x="188502" y="798"/>
                  </a:lnTo>
                  <a:lnTo>
                    <a:pt x="188544" y="630"/>
                  </a:lnTo>
                  <a:lnTo>
                    <a:pt x="188502" y="420"/>
                  </a:lnTo>
                  <a:lnTo>
                    <a:pt x="188376" y="252"/>
                  </a:lnTo>
                  <a:lnTo>
                    <a:pt x="188209" y="169"/>
                  </a:lnTo>
                  <a:lnTo>
                    <a:pt x="188041" y="127"/>
                  </a:lnTo>
                  <a:close/>
                  <a:moveTo>
                    <a:pt x="209386" y="85"/>
                  </a:moveTo>
                  <a:lnTo>
                    <a:pt x="209176" y="127"/>
                  </a:lnTo>
                  <a:lnTo>
                    <a:pt x="209051" y="252"/>
                  </a:lnTo>
                  <a:lnTo>
                    <a:pt x="208925" y="420"/>
                  </a:lnTo>
                  <a:lnTo>
                    <a:pt x="208883" y="588"/>
                  </a:lnTo>
                  <a:lnTo>
                    <a:pt x="208925" y="798"/>
                  </a:lnTo>
                  <a:lnTo>
                    <a:pt x="209009" y="965"/>
                  </a:lnTo>
                  <a:lnTo>
                    <a:pt x="209176" y="1091"/>
                  </a:lnTo>
                  <a:lnTo>
                    <a:pt x="209386" y="1133"/>
                  </a:lnTo>
                  <a:lnTo>
                    <a:pt x="212405" y="1217"/>
                  </a:lnTo>
                  <a:lnTo>
                    <a:pt x="212447" y="1217"/>
                  </a:lnTo>
                  <a:lnTo>
                    <a:pt x="212615" y="1175"/>
                  </a:lnTo>
                  <a:lnTo>
                    <a:pt x="212783" y="1049"/>
                  </a:lnTo>
                  <a:lnTo>
                    <a:pt x="212909" y="882"/>
                  </a:lnTo>
                  <a:lnTo>
                    <a:pt x="212951" y="714"/>
                  </a:lnTo>
                  <a:lnTo>
                    <a:pt x="212909" y="504"/>
                  </a:lnTo>
                  <a:lnTo>
                    <a:pt x="212825" y="336"/>
                  </a:lnTo>
                  <a:lnTo>
                    <a:pt x="212657" y="211"/>
                  </a:lnTo>
                  <a:lnTo>
                    <a:pt x="212447" y="169"/>
                  </a:lnTo>
                  <a:lnTo>
                    <a:pt x="209386" y="85"/>
                  </a:lnTo>
                  <a:close/>
                  <a:moveTo>
                    <a:pt x="181918" y="294"/>
                  </a:moveTo>
                  <a:lnTo>
                    <a:pt x="178857" y="420"/>
                  </a:lnTo>
                  <a:lnTo>
                    <a:pt x="178647" y="462"/>
                  </a:lnTo>
                  <a:lnTo>
                    <a:pt x="178521" y="588"/>
                  </a:lnTo>
                  <a:lnTo>
                    <a:pt x="178396" y="756"/>
                  </a:lnTo>
                  <a:lnTo>
                    <a:pt x="178354" y="965"/>
                  </a:lnTo>
                  <a:lnTo>
                    <a:pt x="178437" y="1133"/>
                  </a:lnTo>
                  <a:lnTo>
                    <a:pt x="178521" y="1301"/>
                  </a:lnTo>
                  <a:lnTo>
                    <a:pt x="178689" y="1385"/>
                  </a:lnTo>
                  <a:lnTo>
                    <a:pt x="178899" y="1427"/>
                  </a:lnTo>
                  <a:lnTo>
                    <a:pt x="181960" y="1301"/>
                  </a:lnTo>
                  <a:lnTo>
                    <a:pt x="182128" y="1259"/>
                  </a:lnTo>
                  <a:lnTo>
                    <a:pt x="182296" y="1133"/>
                  </a:lnTo>
                  <a:lnTo>
                    <a:pt x="182421" y="965"/>
                  </a:lnTo>
                  <a:lnTo>
                    <a:pt x="182421" y="798"/>
                  </a:lnTo>
                  <a:lnTo>
                    <a:pt x="182379" y="588"/>
                  </a:lnTo>
                  <a:lnTo>
                    <a:pt x="182296" y="420"/>
                  </a:lnTo>
                  <a:lnTo>
                    <a:pt x="182128" y="336"/>
                  </a:lnTo>
                  <a:lnTo>
                    <a:pt x="181918" y="294"/>
                  </a:lnTo>
                  <a:close/>
                  <a:moveTo>
                    <a:pt x="215467" y="294"/>
                  </a:moveTo>
                  <a:lnTo>
                    <a:pt x="215299" y="336"/>
                  </a:lnTo>
                  <a:lnTo>
                    <a:pt x="215131" y="420"/>
                  </a:lnTo>
                  <a:lnTo>
                    <a:pt x="215005" y="588"/>
                  </a:lnTo>
                  <a:lnTo>
                    <a:pt x="214963" y="756"/>
                  </a:lnTo>
                  <a:lnTo>
                    <a:pt x="215005" y="965"/>
                  </a:lnTo>
                  <a:lnTo>
                    <a:pt x="215131" y="1133"/>
                  </a:lnTo>
                  <a:lnTo>
                    <a:pt x="215257" y="1259"/>
                  </a:lnTo>
                  <a:lnTo>
                    <a:pt x="215467" y="1301"/>
                  </a:lnTo>
                  <a:lnTo>
                    <a:pt x="218528" y="1427"/>
                  </a:lnTo>
                  <a:lnTo>
                    <a:pt x="218738" y="1385"/>
                  </a:lnTo>
                  <a:lnTo>
                    <a:pt x="218864" y="1301"/>
                  </a:lnTo>
                  <a:lnTo>
                    <a:pt x="218989" y="1133"/>
                  </a:lnTo>
                  <a:lnTo>
                    <a:pt x="219031" y="923"/>
                  </a:lnTo>
                  <a:lnTo>
                    <a:pt x="218989" y="756"/>
                  </a:lnTo>
                  <a:lnTo>
                    <a:pt x="218905" y="588"/>
                  </a:lnTo>
                  <a:lnTo>
                    <a:pt x="218738" y="462"/>
                  </a:lnTo>
                  <a:lnTo>
                    <a:pt x="218570" y="420"/>
                  </a:lnTo>
                  <a:lnTo>
                    <a:pt x="215509" y="294"/>
                  </a:lnTo>
                  <a:close/>
                  <a:moveTo>
                    <a:pt x="175796" y="546"/>
                  </a:moveTo>
                  <a:lnTo>
                    <a:pt x="172776" y="714"/>
                  </a:lnTo>
                  <a:lnTo>
                    <a:pt x="172566" y="756"/>
                  </a:lnTo>
                  <a:lnTo>
                    <a:pt x="172399" y="882"/>
                  </a:lnTo>
                  <a:lnTo>
                    <a:pt x="172315" y="1049"/>
                  </a:lnTo>
                  <a:lnTo>
                    <a:pt x="172273" y="1259"/>
                  </a:lnTo>
                  <a:lnTo>
                    <a:pt x="172315" y="1427"/>
                  </a:lnTo>
                  <a:lnTo>
                    <a:pt x="172441" y="1594"/>
                  </a:lnTo>
                  <a:lnTo>
                    <a:pt x="172608" y="1678"/>
                  </a:lnTo>
                  <a:lnTo>
                    <a:pt x="172776" y="1720"/>
                  </a:lnTo>
                  <a:lnTo>
                    <a:pt x="172818" y="1720"/>
                  </a:lnTo>
                  <a:lnTo>
                    <a:pt x="175837" y="1552"/>
                  </a:lnTo>
                  <a:lnTo>
                    <a:pt x="176047" y="1511"/>
                  </a:lnTo>
                  <a:lnTo>
                    <a:pt x="176215" y="1385"/>
                  </a:lnTo>
                  <a:lnTo>
                    <a:pt x="176299" y="1217"/>
                  </a:lnTo>
                  <a:lnTo>
                    <a:pt x="176341" y="1049"/>
                  </a:lnTo>
                  <a:lnTo>
                    <a:pt x="176299" y="840"/>
                  </a:lnTo>
                  <a:lnTo>
                    <a:pt x="176173" y="714"/>
                  </a:lnTo>
                  <a:lnTo>
                    <a:pt x="176005" y="588"/>
                  </a:lnTo>
                  <a:lnTo>
                    <a:pt x="175837" y="546"/>
                  </a:lnTo>
                  <a:close/>
                  <a:moveTo>
                    <a:pt x="221589" y="546"/>
                  </a:moveTo>
                  <a:lnTo>
                    <a:pt x="221380" y="588"/>
                  </a:lnTo>
                  <a:lnTo>
                    <a:pt x="221212" y="714"/>
                  </a:lnTo>
                  <a:lnTo>
                    <a:pt x="221128" y="840"/>
                  </a:lnTo>
                  <a:lnTo>
                    <a:pt x="221086" y="1049"/>
                  </a:lnTo>
                  <a:lnTo>
                    <a:pt x="221086" y="1217"/>
                  </a:lnTo>
                  <a:lnTo>
                    <a:pt x="221212" y="1385"/>
                  </a:lnTo>
                  <a:lnTo>
                    <a:pt x="221338" y="1511"/>
                  </a:lnTo>
                  <a:lnTo>
                    <a:pt x="221547" y="1552"/>
                  </a:lnTo>
                  <a:lnTo>
                    <a:pt x="224609" y="1720"/>
                  </a:lnTo>
                  <a:lnTo>
                    <a:pt x="224818" y="1720"/>
                  </a:lnTo>
                  <a:lnTo>
                    <a:pt x="224986" y="1594"/>
                  </a:lnTo>
                  <a:lnTo>
                    <a:pt x="225070" y="1427"/>
                  </a:lnTo>
                  <a:lnTo>
                    <a:pt x="225112" y="1259"/>
                  </a:lnTo>
                  <a:lnTo>
                    <a:pt x="225112" y="1049"/>
                  </a:lnTo>
                  <a:lnTo>
                    <a:pt x="224986" y="882"/>
                  </a:lnTo>
                  <a:lnTo>
                    <a:pt x="224860" y="756"/>
                  </a:lnTo>
                  <a:lnTo>
                    <a:pt x="224651" y="714"/>
                  </a:lnTo>
                  <a:lnTo>
                    <a:pt x="221589" y="546"/>
                  </a:lnTo>
                  <a:close/>
                  <a:moveTo>
                    <a:pt x="169715" y="882"/>
                  </a:moveTo>
                  <a:lnTo>
                    <a:pt x="166654" y="1049"/>
                  </a:lnTo>
                  <a:lnTo>
                    <a:pt x="166486" y="1133"/>
                  </a:lnTo>
                  <a:lnTo>
                    <a:pt x="166318" y="1259"/>
                  </a:lnTo>
                  <a:lnTo>
                    <a:pt x="166234" y="1427"/>
                  </a:lnTo>
                  <a:lnTo>
                    <a:pt x="166192" y="1594"/>
                  </a:lnTo>
                  <a:lnTo>
                    <a:pt x="166234" y="1804"/>
                  </a:lnTo>
                  <a:lnTo>
                    <a:pt x="166360" y="1930"/>
                  </a:lnTo>
                  <a:lnTo>
                    <a:pt x="166486" y="2056"/>
                  </a:lnTo>
                  <a:lnTo>
                    <a:pt x="166695" y="2098"/>
                  </a:lnTo>
                  <a:lnTo>
                    <a:pt x="166737" y="2098"/>
                  </a:lnTo>
                  <a:lnTo>
                    <a:pt x="169757" y="1888"/>
                  </a:lnTo>
                  <a:lnTo>
                    <a:pt x="169966" y="1846"/>
                  </a:lnTo>
                  <a:lnTo>
                    <a:pt x="170134" y="1720"/>
                  </a:lnTo>
                  <a:lnTo>
                    <a:pt x="170218" y="1552"/>
                  </a:lnTo>
                  <a:lnTo>
                    <a:pt x="170260" y="1343"/>
                  </a:lnTo>
                  <a:lnTo>
                    <a:pt x="170218" y="1175"/>
                  </a:lnTo>
                  <a:lnTo>
                    <a:pt x="170092" y="1007"/>
                  </a:lnTo>
                  <a:lnTo>
                    <a:pt x="169925" y="923"/>
                  </a:lnTo>
                  <a:lnTo>
                    <a:pt x="169757" y="882"/>
                  </a:lnTo>
                  <a:close/>
                  <a:moveTo>
                    <a:pt x="227460" y="923"/>
                  </a:moveTo>
                  <a:lnTo>
                    <a:pt x="227335" y="1049"/>
                  </a:lnTo>
                  <a:lnTo>
                    <a:pt x="227209" y="1175"/>
                  </a:lnTo>
                  <a:lnTo>
                    <a:pt x="227167" y="1385"/>
                  </a:lnTo>
                  <a:lnTo>
                    <a:pt x="227167" y="1594"/>
                  </a:lnTo>
                  <a:lnTo>
                    <a:pt x="227293" y="1762"/>
                  </a:lnTo>
                  <a:lnTo>
                    <a:pt x="227460" y="1888"/>
                  </a:lnTo>
                  <a:lnTo>
                    <a:pt x="227628" y="1930"/>
                  </a:lnTo>
                  <a:lnTo>
                    <a:pt x="230689" y="2140"/>
                  </a:lnTo>
                  <a:lnTo>
                    <a:pt x="230731" y="2140"/>
                  </a:lnTo>
                  <a:lnTo>
                    <a:pt x="230899" y="2098"/>
                  </a:lnTo>
                  <a:lnTo>
                    <a:pt x="231067" y="2014"/>
                  </a:lnTo>
                  <a:lnTo>
                    <a:pt x="231151" y="1846"/>
                  </a:lnTo>
                  <a:lnTo>
                    <a:pt x="231235" y="1636"/>
                  </a:lnTo>
                  <a:lnTo>
                    <a:pt x="231193" y="1469"/>
                  </a:lnTo>
                  <a:lnTo>
                    <a:pt x="231109" y="1301"/>
                  </a:lnTo>
                  <a:lnTo>
                    <a:pt x="230941" y="1175"/>
                  </a:lnTo>
                  <a:lnTo>
                    <a:pt x="230731" y="1133"/>
                  </a:lnTo>
                  <a:lnTo>
                    <a:pt x="227712" y="923"/>
                  </a:lnTo>
                  <a:close/>
                  <a:moveTo>
                    <a:pt x="163634" y="1259"/>
                  </a:moveTo>
                  <a:lnTo>
                    <a:pt x="160573" y="1469"/>
                  </a:lnTo>
                  <a:lnTo>
                    <a:pt x="160405" y="1552"/>
                  </a:lnTo>
                  <a:lnTo>
                    <a:pt x="160237" y="1678"/>
                  </a:lnTo>
                  <a:lnTo>
                    <a:pt x="160154" y="1846"/>
                  </a:lnTo>
                  <a:lnTo>
                    <a:pt x="160112" y="2014"/>
                  </a:lnTo>
                  <a:lnTo>
                    <a:pt x="160154" y="2223"/>
                  </a:lnTo>
                  <a:lnTo>
                    <a:pt x="160279" y="2349"/>
                  </a:lnTo>
                  <a:lnTo>
                    <a:pt x="160447" y="2475"/>
                  </a:lnTo>
                  <a:lnTo>
                    <a:pt x="160615" y="2517"/>
                  </a:lnTo>
                  <a:lnTo>
                    <a:pt x="160657" y="2517"/>
                  </a:lnTo>
                  <a:lnTo>
                    <a:pt x="163676" y="2265"/>
                  </a:lnTo>
                  <a:lnTo>
                    <a:pt x="163886" y="2223"/>
                  </a:lnTo>
                  <a:lnTo>
                    <a:pt x="164054" y="2098"/>
                  </a:lnTo>
                  <a:lnTo>
                    <a:pt x="164137" y="1930"/>
                  </a:lnTo>
                  <a:lnTo>
                    <a:pt x="164179" y="1762"/>
                  </a:lnTo>
                  <a:lnTo>
                    <a:pt x="164095" y="1552"/>
                  </a:lnTo>
                  <a:lnTo>
                    <a:pt x="164012" y="1427"/>
                  </a:lnTo>
                  <a:lnTo>
                    <a:pt x="163844" y="1301"/>
                  </a:lnTo>
                  <a:lnTo>
                    <a:pt x="163676" y="1259"/>
                  </a:lnTo>
                  <a:close/>
                  <a:moveTo>
                    <a:pt x="233751" y="1343"/>
                  </a:moveTo>
                  <a:lnTo>
                    <a:pt x="233583" y="1385"/>
                  </a:lnTo>
                  <a:lnTo>
                    <a:pt x="233415" y="1469"/>
                  </a:lnTo>
                  <a:lnTo>
                    <a:pt x="233289" y="1636"/>
                  </a:lnTo>
                  <a:lnTo>
                    <a:pt x="233247" y="1804"/>
                  </a:lnTo>
                  <a:lnTo>
                    <a:pt x="233247" y="2014"/>
                  </a:lnTo>
                  <a:lnTo>
                    <a:pt x="233373" y="2182"/>
                  </a:lnTo>
                  <a:lnTo>
                    <a:pt x="233499" y="2307"/>
                  </a:lnTo>
                  <a:lnTo>
                    <a:pt x="233709" y="2349"/>
                  </a:lnTo>
                  <a:lnTo>
                    <a:pt x="236728" y="2601"/>
                  </a:lnTo>
                  <a:lnTo>
                    <a:pt x="236770" y="2601"/>
                  </a:lnTo>
                  <a:lnTo>
                    <a:pt x="236980" y="2559"/>
                  </a:lnTo>
                  <a:lnTo>
                    <a:pt x="237147" y="2475"/>
                  </a:lnTo>
                  <a:lnTo>
                    <a:pt x="237231" y="2307"/>
                  </a:lnTo>
                  <a:lnTo>
                    <a:pt x="237315" y="2140"/>
                  </a:lnTo>
                  <a:lnTo>
                    <a:pt x="237273" y="1930"/>
                  </a:lnTo>
                  <a:lnTo>
                    <a:pt x="237189" y="1762"/>
                  </a:lnTo>
                  <a:lnTo>
                    <a:pt x="237022" y="1636"/>
                  </a:lnTo>
                  <a:lnTo>
                    <a:pt x="236854" y="1594"/>
                  </a:lnTo>
                  <a:lnTo>
                    <a:pt x="233793" y="1343"/>
                  </a:lnTo>
                  <a:close/>
                  <a:moveTo>
                    <a:pt x="157553" y="1720"/>
                  </a:moveTo>
                  <a:lnTo>
                    <a:pt x="154492" y="1972"/>
                  </a:lnTo>
                  <a:lnTo>
                    <a:pt x="154324" y="2014"/>
                  </a:lnTo>
                  <a:lnTo>
                    <a:pt x="154157" y="2140"/>
                  </a:lnTo>
                  <a:lnTo>
                    <a:pt x="154073" y="2307"/>
                  </a:lnTo>
                  <a:lnTo>
                    <a:pt x="154031" y="2517"/>
                  </a:lnTo>
                  <a:lnTo>
                    <a:pt x="154073" y="2685"/>
                  </a:lnTo>
                  <a:lnTo>
                    <a:pt x="154199" y="2852"/>
                  </a:lnTo>
                  <a:lnTo>
                    <a:pt x="154366" y="2936"/>
                  </a:lnTo>
                  <a:lnTo>
                    <a:pt x="154534" y="2978"/>
                  </a:lnTo>
                  <a:lnTo>
                    <a:pt x="154576" y="2978"/>
                  </a:lnTo>
                  <a:lnTo>
                    <a:pt x="157637" y="2727"/>
                  </a:lnTo>
                  <a:lnTo>
                    <a:pt x="157805" y="2685"/>
                  </a:lnTo>
                  <a:lnTo>
                    <a:pt x="157973" y="2559"/>
                  </a:lnTo>
                  <a:lnTo>
                    <a:pt x="158057" y="2391"/>
                  </a:lnTo>
                  <a:lnTo>
                    <a:pt x="158099" y="2182"/>
                  </a:lnTo>
                  <a:lnTo>
                    <a:pt x="158057" y="2014"/>
                  </a:lnTo>
                  <a:lnTo>
                    <a:pt x="157931" y="1846"/>
                  </a:lnTo>
                  <a:lnTo>
                    <a:pt x="157763" y="1762"/>
                  </a:lnTo>
                  <a:lnTo>
                    <a:pt x="157595" y="1720"/>
                  </a:lnTo>
                  <a:close/>
                  <a:moveTo>
                    <a:pt x="239831" y="1846"/>
                  </a:moveTo>
                  <a:lnTo>
                    <a:pt x="239622" y="1888"/>
                  </a:lnTo>
                  <a:lnTo>
                    <a:pt x="239496" y="1972"/>
                  </a:lnTo>
                  <a:lnTo>
                    <a:pt x="239370" y="2140"/>
                  </a:lnTo>
                  <a:lnTo>
                    <a:pt x="239328" y="2307"/>
                  </a:lnTo>
                  <a:lnTo>
                    <a:pt x="239328" y="2517"/>
                  </a:lnTo>
                  <a:lnTo>
                    <a:pt x="239454" y="2685"/>
                  </a:lnTo>
                  <a:lnTo>
                    <a:pt x="239580" y="2811"/>
                  </a:lnTo>
                  <a:lnTo>
                    <a:pt x="239789" y="2852"/>
                  </a:lnTo>
                  <a:lnTo>
                    <a:pt x="242809" y="3146"/>
                  </a:lnTo>
                  <a:lnTo>
                    <a:pt x="243060" y="3146"/>
                  </a:lnTo>
                  <a:lnTo>
                    <a:pt x="243186" y="3020"/>
                  </a:lnTo>
                  <a:lnTo>
                    <a:pt x="243312" y="2894"/>
                  </a:lnTo>
                  <a:lnTo>
                    <a:pt x="243354" y="2685"/>
                  </a:lnTo>
                  <a:lnTo>
                    <a:pt x="243354" y="2517"/>
                  </a:lnTo>
                  <a:lnTo>
                    <a:pt x="243270" y="2349"/>
                  </a:lnTo>
                  <a:lnTo>
                    <a:pt x="243102" y="2223"/>
                  </a:lnTo>
                  <a:lnTo>
                    <a:pt x="242893" y="2140"/>
                  </a:lnTo>
                  <a:lnTo>
                    <a:pt x="239873" y="1846"/>
                  </a:lnTo>
                  <a:close/>
                  <a:moveTo>
                    <a:pt x="151473" y="2223"/>
                  </a:moveTo>
                  <a:lnTo>
                    <a:pt x="148412" y="2475"/>
                  </a:lnTo>
                  <a:lnTo>
                    <a:pt x="148244" y="2559"/>
                  </a:lnTo>
                  <a:lnTo>
                    <a:pt x="148076" y="2685"/>
                  </a:lnTo>
                  <a:lnTo>
                    <a:pt x="147992" y="2852"/>
                  </a:lnTo>
                  <a:lnTo>
                    <a:pt x="147950" y="3020"/>
                  </a:lnTo>
                  <a:lnTo>
                    <a:pt x="148034" y="3230"/>
                  </a:lnTo>
                  <a:lnTo>
                    <a:pt x="148118" y="3356"/>
                  </a:lnTo>
                  <a:lnTo>
                    <a:pt x="148286" y="3482"/>
                  </a:lnTo>
                  <a:lnTo>
                    <a:pt x="148453" y="3523"/>
                  </a:lnTo>
                  <a:lnTo>
                    <a:pt x="148537" y="3482"/>
                  </a:lnTo>
                  <a:lnTo>
                    <a:pt x="151557" y="3230"/>
                  </a:lnTo>
                  <a:lnTo>
                    <a:pt x="151766" y="3188"/>
                  </a:lnTo>
                  <a:lnTo>
                    <a:pt x="151892" y="3062"/>
                  </a:lnTo>
                  <a:lnTo>
                    <a:pt x="151976" y="2894"/>
                  </a:lnTo>
                  <a:lnTo>
                    <a:pt x="152018" y="2685"/>
                  </a:lnTo>
                  <a:lnTo>
                    <a:pt x="151976" y="2517"/>
                  </a:lnTo>
                  <a:lnTo>
                    <a:pt x="151850" y="2349"/>
                  </a:lnTo>
                  <a:lnTo>
                    <a:pt x="151682" y="2265"/>
                  </a:lnTo>
                  <a:lnTo>
                    <a:pt x="151515" y="2223"/>
                  </a:lnTo>
                  <a:close/>
                  <a:moveTo>
                    <a:pt x="245912" y="2433"/>
                  </a:moveTo>
                  <a:lnTo>
                    <a:pt x="245702" y="2475"/>
                  </a:lnTo>
                  <a:lnTo>
                    <a:pt x="245535" y="2601"/>
                  </a:lnTo>
                  <a:lnTo>
                    <a:pt x="245451" y="2727"/>
                  </a:lnTo>
                  <a:lnTo>
                    <a:pt x="245409" y="2894"/>
                  </a:lnTo>
                  <a:lnTo>
                    <a:pt x="245409" y="3104"/>
                  </a:lnTo>
                  <a:lnTo>
                    <a:pt x="245493" y="3272"/>
                  </a:lnTo>
                  <a:lnTo>
                    <a:pt x="245660" y="3398"/>
                  </a:lnTo>
                  <a:lnTo>
                    <a:pt x="245828" y="3482"/>
                  </a:lnTo>
                  <a:lnTo>
                    <a:pt x="248889" y="3775"/>
                  </a:lnTo>
                  <a:lnTo>
                    <a:pt x="248931" y="3817"/>
                  </a:lnTo>
                  <a:lnTo>
                    <a:pt x="249099" y="3775"/>
                  </a:lnTo>
                  <a:lnTo>
                    <a:pt x="249267" y="3649"/>
                  </a:lnTo>
                  <a:lnTo>
                    <a:pt x="249393" y="3523"/>
                  </a:lnTo>
                  <a:lnTo>
                    <a:pt x="249435" y="3356"/>
                  </a:lnTo>
                  <a:lnTo>
                    <a:pt x="249435" y="3146"/>
                  </a:lnTo>
                  <a:lnTo>
                    <a:pt x="249309" y="2978"/>
                  </a:lnTo>
                  <a:lnTo>
                    <a:pt x="249183" y="2852"/>
                  </a:lnTo>
                  <a:lnTo>
                    <a:pt x="248973" y="2769"/>
                  </a:lnTo>
                  <a:lnTo>
                    <a:pt x="245954" y="2475"/>
                  </a:lnTo>
                  <a:lnTo>
                    <a:pt x="245912" y="2433"/>
                  </a:lnTo>
                  <a:close/>
                  <a:moveTo>
                    <a:pt x="145392" y="2769"/>
                  </a:moveTo>
                  <a:lnTo>
                    <a:pt x="142373" y="3062"/>
                  </a:lnTo>
                  <a:lnTo>
                    <a:pt x="142163" y="3104"/>
                  </a:lnTo>
                  <a:lnTo>
                    <a:pt x="141995" y="3230"/>
                  </a:lnTo>
                  <a:lnTo>
                    <a:pt x="141911" y="3398"/>
                  </a:lnTo>
                  <a:lnTo>
                    <a:pt x="141911" y="3607"/>
                  </a:lnTo>
                  <a:lnTo>
                    <a:pt x="141953" y="3775"/>
                  </a:lnTo>
                  <a:lnTo>
                    <a:pt x="142079" y="3943"/>
                  </a:lnTo>
                  <a:lnTo>
                    <a:pt x="142205" y="4027"/>
                  </a:lnTo>
                  <a:lnTo>
                    <a:pt x="142415" y="4069"/>
                  </a:lnTo>
                  <a:lnTo>
                    <a:pt x="142457" y="4069"/>
                  </a:lnTo>
                  <a:lnTo>
                    <a:pt x="145476" y="3775"/>
                  </a:lnTo>
                  <a:lnTo>
                    <a:pt x="145686" y="3733"/>
                  </a:lnTo>
                  <a:lnTo>
                    <a:pt x="145811" y="3607"/>
                  </a:lnTo>
                  <a:lnTo>
                    <a:pt x="145937" y="3440"/>
                  </a:lnTo>
                  <a:lnTo>
                    <a:pt x="145937" y="3230"/>
                  </a:lnTo>
                  <a:lnTo>
                    <a:pt x="145895" y="3062"/>
                  </a:lnTo>
                  <a:lnTo>
                    <a:pt x="145770" y="2894"/>
                  </a:lnTo>
                  <a:lnTo>
                    <a:pt x="145602" y="2811"/>
                  </a:lnTo>
                  <a:lnTo>
                    <a:pt x="145434" y="2769"/>
                  </a:lnTo>
                  <a:close/>
                  <a:moveTo>
                    <a:pt x="251783" y="3146"/>
                  </a:moveTo>
                  <a:lnTo>
                    <a:pt x="251615" y="3272"/>
                  </a:lnTo>
                  <a:lnTo>
                    <a:pt x="251490" y="3398"/>
                  </a:lnTo>
                  <a:lnTo>
                    <a:pt x="251448" y="3565"/>
                  </a:lnTo>
                  <a:lnTo>
                    <a:pt x="251448" y="3775"/>
                  </a:lnTo>
                  <a:lnTo>
                    <a:pt x="251573" y="3943"/>
                  </a:lnTo>
                  <a:lnTo>
                    <a:pt x="251699" y="4069"/>
                  </a:lnTo>
                  <a:lnTo>
                    <a:pt x="251909" y="4153"/>
                  </a:lnTo>
                  <a:lnTo>
                    <a:pt x="254928" y="4488"/>
                  </a:lnTo>
                  <a:lnTo>
                    <a:pt x="254970" y="4530"/>
                  </a:lnTo>
                  <a:lnTo>
                    <a:pt x="255180" y="4488"/>
                  </a:lnTo>
                  <a:lnTo>
                    <a:pt x="255306" y="4404"/>
                  </a:lnTo>
                  <a:lnTo>
                    <a:pt x="255431" y="4236"/>
                  </a:lnTo>
                  <a:lnTo>
                    <a:pt x="255473" y="4069"/>
                  </a:lnTo>
                  <a:lnTo>
                    <a:pt x="255473" y="3859"/>
                  </a:lnTo>
                  <a:lnTo>
                    <a:pt x="255390" y="3691"/>
                  </a:lnTo>
                  <a:lnTo>
                    <a:pt x="255222" y="3565"/>
                  </a:lnTo>
                  <a:lnTo>
                    <a:pt x="255054" y="3482"/>
                  </a:lnTo>
                  <a:lnTo>
                    <a:pt x="252035" y="3146"/>
                  </a:lnTo>
                  <a:close/>
                  <a:moveTo>
                    <a:pt x="139311" y="3356"/>
                  </a:moveTo>
                  <a:lnTo>
                    <a:pt x="136292" y="3649"/>
                  </a:lnTo>
                  <a:lnTo>
                    <a:pt x="136082" y="3691"/>
                  </a:lnTo>
                  <a:lnTo>
                    <a:pt x="135957" y="3817"/>
                  </a:lnTo>
                  <a:lnTo>
                    <a:pt x="135873" y="4027"/>
                  </a:lnTo>
                  <a:lnTo>
                    <a:pt x="135831" y="4194"/>
                  </a:lnTo>
                  <a:lnTo>
                    <a:pt x="135873" y="4404"/>
                  </a:lnTo>
                  <a:lnTo>
                    <a:pt x="135999" y="4530"/>
                  </a:lnTo>
                  <a:lnTo>
                    <a:pt x="136166" y="4614"/>
                  </a:lnTo>
                  <a:lnTo>
                    <a:pt x="136334" y="4656"/>
                  </a:lnTo>
                  <a:lnTo>
                    <a:pt x="136376" y="4656"/>
                  </a:lnTo>
                  <a:lnTo>
                    <a:pt x="139437" y="4362"/>
                  </a:lnTo>
                  <a:lnTo>
                    <a:pt x="139605" y="4320"/>
                  </a:lnTo>
                  <a:lnTo>
                    <a:pt x="139773" y="4194"/>
                  </a:lnTo>
                  <a:lnTo>
                    <a:pt x="139857" y="4027"/>
                  </a:lnTo>
                  <a:lnTo>
                    <a:pt x="139899" y="3817"/>
                  </a:lnTo>
                  <a:lnTo>
                    <a:pt x="139815" y="3607"/>
                  </a:lnTo>
                  <a:lnTo>
                    <a:pt x="139731" y="3482"/>
                  </a:lnTo>
                  <a:lnTo>
                    <a:pt x="139563" y="3398"/>
                  </a:lnTo>
                  <a:lnTo>
                    <a:pt x="139353" y="3356"/>
                  </a:lnTo>
                  <a:close/>
                  <a:moveTo>
                    <a:pt x="133273" y="3943"/>
                  </a:moveTo>
                  <a:lnTo>
                    <a:pt x="130211" y="4278"/>
                  </a:lnTo>
                  <a:lnTo>
                    <a:pt x="130044" y="4320"/>
                  </a:lnTo>
                  <a:lnTo>
                    <a:pt x="129876" y="4446"/>
                  </a:lnTo>
                  <a:lnTo>
                    <a:pt x="129792" y="4614"/>
                  </a:lnTo>
                  <a:lnTo>
                    <a:pt x="129750" y="4823"/>
                  </a:lnTo>
                  <a:lnTo>
                    <a:pt x="129834" y="5033"/>
                  </a:lnTo>
                  <a:lnTo>
                    <a:pt x="129918" y="5159"/>
                  </a:lnTo>
                  <a:lnTo>
                    <a:pt x="130086" y="5243"/>
                  </a:lnTo>
                  <a:lnTo>
                    <a:pt x="130295" y="5285"/>
                  </a:lnTo>
                  <a:lnTo>
                    <a:pt x="130337" y="5285"/>
                  </a:lnTo>
                  <a:lnTo>
                    <a:pt x="133357" y="4991"/>
                  </a:lnTo>
                  <a:lnTo>
                    <a:pt x="133566" y="4907"/>
                  </a:lnTo>
                  <a:lnTo>
                    <a:pt x="133692" y="4782"/>
                  </a:lnTo>
                  <a:lnTo>
                    <a:pt x="133776" y="4614"/>
                  </a:lnTo>
                  <a:lnTo>
                    <a:pt x="133818" y="4404"/>
                  </a:lnTo>
                  <a:lnTo>
                    <a:pt x="133776" y="4236"/>
                  </a:lnTo>
                  <a:lnTo>
                    <a:pt x="133650" y="4069"/>
                  </a:lnTo>
                  <a:lnTo>
                    <a:pt x="133482" y="3985"/>
                  </a:lnTo>
                  <a:lnTo>
                    <a:pt x="133315" y="3943"/>
                  </a:lnTo>
                  <a:close/>
                  <a:moveTo>
                    <a:pt x="257990" y="3859"/>
                  </a:moveTo>
                  <a:lnTo>
                    <a:pt x="257822" y="3901"/>
                  </a:lnTo>
                  <a:lnTo>
                    <a:pt x="257654" y="3985"/>
                  </a:lnTo>
                  <a:lnTo>
                    <a:pt x="257570" y="4153"/>
                  </a:lnTo>
                  <a:lnTo>
                    <a:pt x="257486" y="4320"/>
                  </a:lnTo>
                  <a:lnTo>
                    <a:pt x="257528" y="4530"/>
                  </a:lnTo>
                  <a:lnTo>
                    <a:pt x="257612" y="4698"/>
                  </a:lnTo>
                  <a:lnTo>
                    <a:pt x="257738" y="4823"/>
                  </a:lnTo>
                  <a:lnTo>
                    <a:pt x="257948" y="4907"/>
                  </a:lnTo>
                  <a:lnTo>
                    <a:pt x="260967" y="5285"/>
                  </a:lnTo>
                  <a:lnTo>
                    <a:pt x="261219" y="5285"/>
                  </a:lnTo>
                  <a:lnTo>
                    <a:pt x="261344" y="5159"/>
                  </a:lnTo>
                  <a:lnTo>
                    <a:pt x="261470" y="5033"/>
                  </a:lnTo>
                  <a:lnTo>
                    <a:pt x="261512" y="4865"/>
                  </a:lnTo>
                  <a:lnTo>
                    <a:pt x="261512" y="4656"/>
                  </a:lnTo>
                  <a:lnTo>
                    <a:pt x="261428" y="4488"/>
                  </a:lnTo>
                  <a:lnTo>
                    <a:pt x="261302" y="4362"/>
                  </a:lnTo>
                  <a:lnTo>
                    <a:pt x="261093" y="4278"/>
                  </a:lnTo>
                  <a:lnTo>
                    <a:pt x="258073" y="3901"/>
                  </a:lnTo>
                  <a:lnTo>
                    <a:pt x="257990" y="3859"/>
                  </a:lnTo>
                  <a:close/>
                  <a:moveTo>
                    <a:pt x="127192" y="4572"/>
                  </a:moveTo>
                  <a:lnTo>
                    <a:pt x="124173" y="4907"/>
                  </a:lnTo>
                  <a:lnTo>
                    <a:pt x="123963" y="4991"/>
                  </a:lnTo>
                  <a:lnTo>
                    <a:pt x="123837" y="5117"/>
                  </a:lnTo>
                  <a:lnTo>
                    <a:pt x="123711" y="5285"/>
                  </a:lnTo>
                  <a:lnTo>
                    <a:pt x="123711" y="5453"/>
                  </a:lnTo>
                  <a:lnTo>
                    <a:pt x="123753" y="5662"/>
                  </a:lnTo>
                  <a:lnTo>
                    <a:pt x="123879" y="5788"/>
                  </a:lnTo>
                  <a:lnTo>
                    <a:pt x="124047" y="5914"/>
                  </a:lnTo>
                  <a:lnTo>
                    <a:pt x="124257" y="5914"/>
                  </a:lnTo>
                  <a:lnTo>
                    <a:pt x="127318" y="5620"/>
                  </a:lnTo>
                  <a:lnTo>
                    <a:pt x="127486" y="5536"/>
                  </a:lnTo>
                  <a:lnTo>
                    <a:pt x="127653" y="5411"/>
                  </a:lnTo>
                  <a:lnTo>
                    <a:pt x="127737" y="5243"/>
                  </a:lnTo>
                  <a:lnTo>
                    <a:pt x="127737" y="5033"/>
                  </a:lnTo>
                  <a:lnTo>
                    <a:pt x="127695" y="4865"/>
                  </a:lnTo>
                  <a:lnTo>
                    <a:pt x="127569" y="4740"/>
                  </a:lnTo>
                  <a:lnTo>
                    <a:pt x="127444" y="4614"/>
                  </a:lnTo>
                  <a:lnTo>
                    <a:pt x="127234" y="4572"/>
                  </a:lnTo>
                  <a:close/>
                  <a:moveTo>
                    <a:pt x="264028" y="4698"/>
                  </a:moveTo>
                  <a:lnTo>
                    <a:pt x="263861" y="4740"/>
                  </a:lnTo>
                  <a:lnTo>
                    <a:pt x="263693" y="4823"/>
                  </a:lnTo>
                  <a:lnTo>
                    <a:pt x="263609" y="4949"/>
                  </a:lnTo>
                  <a:lnTo>
                    <a:pt x="263525" y="5159"/>
                  </a:lnTo>
                  <a:lnTo>
                    <a:pt x="263567" y="5327"/>
                  </a:lnTo>
                  <a:lnTo>
                    <a:pt x="263651" y="5536"/>
                  </a:lnTo>
                  <a:lnTo>
                    <a:pt x="263777" y="5662"/>
                  </a:lnTo>
                  <a:lnTo>
                    <a:pt x="263986" y="5704"/>
                  </a:lnTo>
                  <a:lnTo>
                    <a:pt x="266964" y="6165"/>
                  </a:lnTo>
                  <a:lnTo>
                    <a:pt x="267048" y="6165"/>
                  </a:lnTo>
                  <a:lnTo>
                    <a:pt x="267257" y="6123"/>
                  </a:lnTo>
                  <a:lnTo>
                    <a:pt x="267383" y="6040"/>
                  </a:lnTo>
                  <a:lnTo>
                    <a:pt x="267509" y="5914"/>
                  </a:lnTo>
                  <a:lnTo>
                    <a:pt x="267551" y="5746"/>
                  </a:lnTo>
                  <a:lnTo>
                    <a:pt x="267551" y="5536"/>
                  </a:lnTo>
                  <a:lnTo>
                    <a:pt x="267467" y="5369"/>
                  </a:lnTo>
                  <a:lnTo>
                    <a:pt x="267341" y="5243"/>
                  </a:lnTo>
                  <a:lnTo>
                    <a:pt x="267132" y="5159"/>
                  </a:lnTo>
                  <a:lnTo>
                    <a:pt x="264112" y="4698"/>
                  </a:lnTo>
                  <a:close/>
                  <a:moveTo>
                    <a:pt x="121111" y="5243"/>
                  </a:moveTo>
                  <a:lnTo>
                    <a:pt x="118092" y="5578"/>
                  </a:lnTo>
                  <a:lnTo>
                    <a:pt x="117882" y="5620"/>
                  </a:lnTo>
                  <a:lnTo>
                    <a:pt x="117756" y="5746"/>
                  </a:lnTo>
                  <a:lnTo>
                    <a:pt x="117673" y="5914"/>
                  </a:lnTo>
                  <a:lnTo>
                    <a:pt x="117631" y="6123"/>
                  </a:lnTo>
                  <a:lnTo>
                    <a:pt x="117715" y="6291"/>
                  </a:lnTo>
                  <a:lnTo>
                    <a:pt x="117798" y="6459"/>
                  </a:lnTo>
                  <a:lnTo>
                    <a:pt x="117966" y="6543"/>
                  </a:lnTo>
                  <a:lnTo>
                    <a:pt x="118134" y="6585"/>
                  </a:lnTo>
                  <a:lnTo>
                    <a:pt x="118218" y="6585"/>
                  </a:lnTo>
                  <a:lnTo>
                    <a:pt x="121237" y="6249"/>
                  </a:lnTo>
                  <a:lnTo>
                    <a:pt x="121447" y="6165"/>
                  </a:lnTo>
                  <a:lnTo>
                    <a:pt x="121573" y="6082"/>
                  </a:lnTo>
                  <a:lnTo>
                    <a:pt x="121657" y="5872"/>
                  </a:lnTo>
                  <a:lnTo>
                    <a:pt x="121698" y="5704"/>
                  </a:lnTo>
                  <a:lnTo>
                    <a:pt x="121615" y="5494"/>
                  </a:lnTo>
                  <a:lnTo>
                    <a:pt x="121531" y="5369"/>
                  </a:lnTo>
                  <a:lnTo>
                    <a:pt x="121363" y="5285"/>
                  </a:lnTo>
                  <a:lnTo>
                    <a:pt x="121195" y="5243"/>
                  </a:lnTo>
                  <a:close/>
                  <a:moveTo>
                    <a:pt x="270067" y="5620"/>
                  </a:moveTo>
                  <a:lnTo>
                    <a:pt x="269899" y="5662"/>
                  </a:lnTo>
                  <a:lnTo>
                    <a:pt x="269732" y="5746"/>
                  </a:lnTo>
                  <a:lnTo>
                    <a:pt x="269648" y="5872"/>
                  </a:lnTo>
                  <a:lnTo>
                    <a:pt x="269564" y="6040"/>
                  </a:lnTo>
                  <a:lnTo>
                    <a:pt x="269564" y="6249"/>
                  </a:lnTo>
                  <a:lnTo>
                    <a:pt x="269648" y="6417"/>
                  </a:lnTo>
                  <a:lnTo>
                    <a:pt x="269815" y="6543"/>
                  </a:lnTo>
                  <a:lnTo>
                    <a:pt x="269983" y="6627"/>
                  </a:lnTo>
                  <a:lnTo>
                    <a:pt x="273003" y="7088"/>
                  </a:lnTo>
                  <a:lnTo>
                    <a:pt x="273254" y="7088"/>
                  </a:lnTo>
                  <a:lnTo>
                    <a:pt x="273422" y="7004"/>
                  </a:lnTo>
                  <a:lnTo>
                    <a:pt x="273506" y="6836"/>
                  </a:lnTo>
                  <a:lnTo>
                    <a:pt x="273590" y="6669"/>
                  </a:lnTo>
                  <a:lnTo>
                    <a:pt x="273590" y="6459"/>
                  </a:lnTo>
                  <a:lnTo>
                    <a:pt x="273506" y="6291"/>
                  </a:lnTo>
                  <a:lnTo>
                    <a:pt x="273338" y="6165"/>
                  </a:lnTo>
                  <a:lnTo>
                    <a:pt x="273170" y="6082"/>
                  </a:lnTo>
                  <a:lnTo>
                    <a:pt x="270151" y="5620"/>
                  </a:lnTo>
                  <a:close/>
                  <a:moveTo>
                    <a:pt x="115073" y="5872"/>
                  </a:moveTo>
                  <a:lnTo>
                    <a:pt x="112011" y="6207"/>
                  </a:lnTo>
                  <a:lnTo>
                    <a:pt x="111844" y="6249"/>
                  </a:lnTo>
                  <a:lnTo>
                    <a:pt x="111676" y="6375"/>
                  </a:lnTo>
                  <a:lnTo>
                    <a:pt x="111592" y="6543"/>
                  </a:lnTo>
                  <a:lnTo>
                    <a:pt x="111550" y="6753"/>
                  </a:lnTo>
                  <a:lnTo>
                    <a:pt x="111634" y="6920"/>
                  </a:lnTo>
                  <a:lnTo>
                    <a:pt x="111718" y="7088"/>
                  </a:lnTo>
                  <a:lnTo>
                    <a:pt x="111885" y="7172"/>
                  </a:lnTo>
                  <a:lnTo>
                    <a:pt x="112095" y="7214"/>
                  </a:lnTo>
                  <a:lnTo>
                    <a:pt x="112137" y="7214"/>
                  </a:lnTo>
                  <a:lnTo>
                    <a:pt x="115156" y="6878"/>
                  </a:lnTo>
                  <a:lnTo>
                    <a:pt x="115366" y="6836"/>
                  </a:lnTo>
                  <a:lnTo>
                    <a:pt x="115492" y="6711"/>
                  </a:lnTo>
                  <a:lnTo>
                    <a:pt x="115618" y="6543"/>
                  </a:lnTo>
                  <a:lnTo>
                    <a:pt x="115618" y="6333"/>
                  </a:lnTo>
                  <a:lnTo>
                    <a:pt x="115576" y="6165"/>
                  </a:lnTo>
                  <a:lnTo>
                    <a:pt x="115450" y="5998"/>
                  </a:lnTo>
                  <a:lnTo>
                    <a:pt x="115282" y="5914"/>
                  </a:lnTo>
                  <a:lnTo>
                    <a:pt x="115115" y="5872"/>
                  </a:lnTo>
                  <a:close/>
                  <a:moveTo>
                    <a:pt x="108992" y="6501"/>
                  </a:moveTo>
                  <a:lnTo>
                    <a:pt x="105931" y="6836"/>
                  </a:lnTo>
                  <a:lnTo>
                    <a:pt x="105763" y="6878"/>
                  </a:lnTo>
                  <a:lnTo>
                    <a:pt x="105595" y="7004"/>
                  </a:lnTo>
                  <a:lnTo>
                    <a:pt x="105511" y="7172"/>
                  </a:lnTo>
                  <a:lnTo>
                    <a:pt x="105511" y="7382"/>
                  </a:lnTo>
                  <a:lnTo>
                    <a:pt x="105553" y="7549"/>
                  </a:lnTo>
                  <a:lnTo>
                    <a:pt x="105679" y="7717"/>
                  </a:lnTo>
                  <a:lnTo>
                    <a:pt x="105805" y="7801"/>
                  </a:lnTo>
                  <a:lnTo>
                    <a:pt x="106014" y="7843"/>
                  </a:lnTo>
                  <a:lnTo>
                    <a:pt x="106056" y="7843"/>
                  </a:lnTo>
                  <a:lnTo>
                    <a:pt x="109076" y="7507"/>
                  </a:lnTo>
                  <a:lnTo>
                    <a:pt x="109285" y="7465"/>
                  </a:lnTo>
                  <a:lnTo>
                    <a:pt x="109453" y="7340"/>
                  </a:lnTo>
                  <a:lnTo>
                    <a:pt x="109537" y="7172"/>
                  </a:lnTo>
                  <a:lnTo>
                    <a:pt x="109537" y="6962"/>
                  </a:lnTo>
                  <a:lnTo>
                    <a:pt x="109495" y="6794"/>
                  </a:lnTo>
                  <a:lnTo>
                    <a:pt x="109369" y="6627"/>
                  </a:lnTo>
                  <a:lnTo>
                    <a:pt x="109244" y="6543"/>
                  </a:lnTo>
                  <a:lnTo>
                    <a:pt x="109034" y="6501"/>
                  </a:lnTo>
                  <a:close/>
                  <a:moveTo>
                    <a:pt x="102911" y="7130"/>
                  </a:moveTo>
                  <a:lnTo>
                    <a:pt x="99892" y="7423"/>
                  </a:lnTo>
                  <a:lnTo>
                    <a:pt x="99682" y="7507"/>
                  </a:lnTo>
                  <a:lnTo>
                    <a:pt x="99514" y="7633"/>
                  </a:lnTo>
                  <a:lnTo>
                    <a:pt x="99431" y="7801"/>
                  </a:lnTo>
                  <a:lnTo>
                    <a:pt x="99431" y="7969"/>
                  </a:lnTo>
                  <a:lnTo>
                    <a:pt x="99473" y="8178"/>
                  </a:lnTo>
                  <a:lnTo>
                    <a:pt x="99598" y="8304"/>
                  </a:lnTo>
                  <a:lnTo>
                    <a:pt x="99724" y="8430"/>
                  </a:lnTo>
                  <a:lnTo>
                    <a:pt x="99976" y="8430"/>
                  </a:lnTo>
                  <a:lnTo>
                    <a:pt x="102995" y="8136"/>
                  </a:lnTo>
                  <a:lnTo>
                    <a:pt x="103205" y="8094"/>
                  </a:lnTo>
                  <a:lnTo>
                    <a:pt x="103373" y="7969"/>
                  </a:lnTo>
                  <a:lnTo>
                    <a:pt x="103456" y="7801"/>
                  </a:lnTo>
                  <a:lnTo>
                    <a:pt x="103456" y="7591"/>
                  </a:lnTo>
                  <a:lnTo>
                    <a:pt x="103414" y="7423"/>
                  </a:lnTo>
                  <a:lnTo>
                    <a:pt x="103289" y="7256"/>
                  </a:lnTo>
                  <a:lnTo>
                    <a:pt x="103163" y="7172"/>
                  </a:lnTo>
                  <a:lnTo>
                    <a:pt x="102953" y="7130"/>
                  </a:lnTo>
                  <a:close/>
                  <a:moveTo>
                    <a:pt x="96831" y="7717"/>
                  </a:moveTo>
                  <a:lnTo>
                    <a:pt x="93811" y="8011"/>
                  </a:lnTo>
                  <a:lnTo>
                    <a:pt x="93602" y="8053"/>
                  </a:lnTo>
                  <a:lnTo>
                    <a:pt x="93434" y="8178"/>
                  </a:lnTo>
                  <a:lnTo>
                    <a:pt x="93350" y="8346"/>
                  </a:lnTo>
                  <a:lnTo>
                    <a:pt x="93350" y="8556"/>
                  </a:lnTo>
                  <a:lnTo>
                    <a:pt x="93392" y="8723"/>
                  </a:lnTo>
                  <a:lnTo>
                    <a:pt x="93518" y="8891"/>
                  </a:lnTo>
                  <a:lnTo>
                    <a:pt x="93643" y="8975"/>
                  </a:lnTo>
                  <a:lnTo>
                    <a:pt x="93853" y="9017"/>
                  </a:lnTo>
                  <a:lnTo>
                    <a:pt x="93895" y="9017"/>
                  </a:lnTo>
                  <a:lnTo>
                    <a:pt x="96914" y="8723"/>
                  </a:lnTo>
                  <a:lnTo>
                    <a:pt x="97124" y="8682"/>
                  </a:lnTo>
                  <a:lnTo>
                    <a:pt x="97292" y="8556"/>
                  </a:lnTo>
                  <a:lnTo>
                    <a:pt x="97376" y="8388"/>
                  </a:lnTo>
                  <a:lnTo>
                    <a:pt x="97376" y="8178"/>
                  </a:lnTo>
                  <a:lnTo>
                    <a:pt x="97334" y="8011"/>
                  </a:lnTo>
                  <a:lnTo>
                    <a:pt x="97208" y="7843"/>
                  </a:lnTo>
                  <a:lnTo>
                    <a:pt x="97082" y="7759"/>
                  </a:lnTo>
                  <a:lnTo>
                    <a:pt x="96872" y="7717"/>
                  </a:lnTo>
                  <a:close/>
                  <a:moveTo>
                    <a:pt x="276106" y="6585"/>
                  </a:moveTo>
                  <a:lnTo>
                    <a:pt x="275896" y="6627"/>
                  </a:lnTo>
                  <a:lnTo>
                    <a:pt x="275770" y="6711"/>
                  </a:lnTo>
                  <a:lnTo>
                    <a:pt x="275644" y="6836"/>
                  </a:lnTo>
                  <a:lnTo>
                    <a:pt x="275603" y="7004"/>
                  </a:lnTo>
                  <a:lnTo>
                    <a:pt x="275603" y="7130"/>
                  </a:lnTo>
                  <a:lnTo>
                    <a:pt x="275603" y="7256"/>
                  </a:lnTo>
                  <a:lnTo>
                    <a:pt x="275644" y="7382"/>
                  </a:lnTo>
                  <a:lnTo>
                    <a:pt x="275728" y="7465"/>
                  </a:lnTo>
                  <a:lnTo>
                    <a:pt x="274638" y="8640"/>
                  </a:lnTo>
                  <a:lnTo>
                    <a:pt x="274554" y="8807"/>
                  </a:lnTo>
                  <a:lnTo>
                    <a:pt x="274512" y="9017"/>
                  </a:lnTo>
                  <a:lnTo>
                    <a:pt x="274554" y="9185"/>
                  </a:lnTo>
                  <a:lnTo>
                    <a:pt x="274680" y="9353"/>
                  </a:lnTo>
                  <a:lnTo>
                    <a:pt x="274848" y="9436"/>
                  </a:lnTo>
                  <a:lnTo>
                    <a:pt x="275015" y="9478"/>
                  </a:lnTo>
                  <a:lnTo>
                    <a:pt x="275225" y="9436"/>
                  </a:lnTo>
                  <a:lnTo>
                    <a:pt x="275393" y="9311"/>
                  </a:lnTo>
                  <a:lnTo>
                    <a:pt x="277070" y="7549"/>
                  </a:lnTo>
                  <a:lnTo>
                    <a:pt x="277154" y="7423"/>
                  </a:lnTo>
                  <a:lnTo>
                    <a:pt x="277196" y="7298"/>
                  </a:lnTo>
                  <a:lnTo>
                    <a:pt x="277196" y="7172"/>
                  </a:lnTo>
                  <a:lnTo>
                    <a:pt x="277196" y="7046"/>
                  </a:lnTo>
                  <a:lnTo>
                    <a:pt x="277112" y="6920"/>
                  </a:lnTo>
                  <a:lnTo>
                    <a:pt x="277028" y="6794"/>
                  </a:lnTo>
                  <a:lnTo>
                    <a:pt x="276903" y="6753"/>
                  </a:lnTo>
                  <a:lnTo>
                    <a:pt x="276777" y="6711"/>
                  </a:lnTo>
                  <a:lnTo>
                    <a:pt x="276190" y="6585"/>
                  </a:lnTo>
                  <a:close/>
                  <a:moveTo>
                    <a:pt x="90750" y="8262"/>
                  </a:moveTo>
                  <a:lnTo>
                    <a:pt x="87731" y="8514"/>
                  </a:lnTo>
                  <a:lnTo>
                    <a:pt x="87521" y="8598"/>
                  </a:lnTo>
                  <a:lnTo>
                    <a:pt x="87353" y="8723"/>
                  </a:lnTo>
                  <a:lnTo>
                    <a:pt x="87269" y="8891"/>
                  </a:lnTo>
                  <a:lnTo>
                    <a:pt x="87227" y="9101"/>
                  </a:lnTo>
                  <a:lnTo>
                    <a:pt x="87311" y="9269"/>
                  </a:lnTo>
                  <a:lnTo>
                    <a:pt x="87395" y="9394"/>
                  </a:lnTo>
                  <a:lnTo>
                    <a:pt x="87563" y="9520"/>
                  </a:lnTo>
                  <a:lnTo>
                    <a:pt x="87772" y="9562"/>
                  </a:lnTo>
                  <a:lnTo>
                    <a:pt x="87814" y="9562"/>
                  </a:lnTo>
                  <a:lnTo>
                    <a:pt x="90834" y="9269"/>
                  </a:lnTo>
                  <a:lnTo>
                    <a:pt x="91043" y="9227"/>
                  </a:lnTo>
                  <a:lnTo>
                    <a:pt x="91169" y="9101"/>
                  </a:lnTo>
                  <a:lnTo>
                    <a:pt x="91295" y="8933"/>
                  </a:lnTo>
                  <a:lnTo>
                    <a:pt x="91295" y="8723"/>
                  </a:lnTo>
                  <a:lnTo>
                    <a:pt x="91253" y="8556"/>
                  </a:lnTo>
                  <a:lnTo>
                    <a:pt x="91127" y="8388"/>
                  </a:lnTo>
                  <a:lnTo>
                    <a:pt x="91001" y="8304"/>
                  </a:lnTo>
                  <a:lnTo>
                    <a:pt x="90792" y="8262"/>
                  </a:lnTo>
                  <a:close/>
                  <a:moveTo>
                    <a:pt x="2391" y="8304"/>
                  </a:moveTo>
                  <a:lnTo>
                    <a:pt x="2224" y="8346"/>
                  </a:lnTo>
                  <a:lnTo>
                    <a:pt x="2056" y="8430"/>
                  </a:lnTo>
                  <a:lnTo>
                    <a:pt x="1930" y="8556"/>
                  </a:lnTo>
                  <a:lnTo>
                    <a:pt x="1888" y="8765"/>
                  </a:lnTo>
                  <a:lnTo>
                    <a:pt x="1888" y="8975"/>
                  </a:lnTo>
                  <a:lnTo>
                    <a:pt x="2014" y="9143"/>
                  </a:lnTo>
                  <a:lnTo>
                    <a:pt x="2140" y="9269"/>
                  </a:lnTo>
                  <a:lnTo>
                    <a:pt x="2349" y="9311"/>
                  </a:lnTo>
                  <a:lnTo>
                    <a:pt x="5369" y="9604"/>
                  </a:lnTo>
                  <a:lnTo>
                    <a:pt x="5620" y="9604"/>
                  </a:lnTo>
                  <a:lnTo>
                    <a:pt x="5788" y="9478"/>
                  </a:lnTo>
                  <a:lnTo>
                    <a:pt x="5872" y="9353"/>
                  </a:lnTo>
                  <a:lnTo>
                    <a:pt x="5914" y="9143"/>
                  </a:lnTo>
                  <a:lnTo>
                    <a:pt x="5914" y="8975"/>
                  </a:lnTo>
                  <a:lnTo>
                    <a:pt x="5830" y="8807"/>
                  </a:lnTo>
                  <a:lnTo>
                    <a:pt x="5662" y="8682"/>
                  </a:lnTo>
                  <a:lnTo>
                    <a:pt x="5495" y="8598"/>
                  </a:lnTo>
                  <a:lnTo>
                    <a:pt x="2433" y="8304"/>
                  </a:lnTo>
                  <a:close/>
                  <a:moveTo>
                    <a:pt x="84669" y="8765"/>
                  </a:moveTo>
                  <a:lnTo>
                    <a:pt x="81608" y="9017"/>
                  </a:lnTo>
                  <a:lnTo>
                    <a:pt x="81440" y="9059"/>
                  </a:lnTo>
                  <a:lnTo>
                    <a:pt x="81272" y="9185"/>
                  </a:lnTo>
                  <a:lnTo>
                    <a:pt x="81189" y="9353"/>
                  </a:lnTo>
                  <a:lnTo>
                    <a:pt x="81147" y="9562"/>
                  </a:lnTo>
                  <a:lnTo>
                    <a:pt x="81189" y="9730"/>
                  </a:lnTo>
                  <a:lnTo>
                    <a:pt x="81314" y="9898"/>
                  </a:lnTo>
                  <a:lnTo>
                    <a:pt x="81482" y="9982"/>
                  </a:lnTo>
                  <a:lnTo>
                    <a:pt x="81650" y="10023"/>
                  </a:lnTo>
                  <a:lnTo>
                    <a:pt x="81692" y="10023"/>
                  </a:lnTo>
                  <a:lnTo>
                    <a:pt x="84753" y="9814"/>
                  </a:lnTo>
                  <a:lnTo>
                    <a:pt x="84963" y="9730"/>
                  </a:lnTo>
                  <a:lnTo>
                    <a:pt x="85089" y="9604"/>
                  </a:lnTo>
                  <a:lnTo>
                    <a:pt x="85172" y="9436"/>
                  </a:lnTo>
                  <a:lnTo>
                    <a:pt x="85214" y="9227"/>
                  </a:lnTo>
                  <a:lnTo>
                    <a:pt x="85172" y="9059"/>
                  </a:lnTo>
                  <a:lnTo>
                    <a:pt x="85047" y="8891"/>
                  </a:lnTo>
                  <a:lnTo>
                    <a:pt x="84879" y="8807"/>
                  </a:lnTo>
                  <a:lnTo>
                    <a:pt x="84711" y="8765"/>
                  </a:lnTo>
                  <a:close/>
                  <a:moveTo>
                    <a:pt x="8472" y="8891"/>
                  </a:moveTo>
                  <a:lnTo>
                    <a:pt x="8304" y="8933"/>
                  </a:lnTo>
                  <a:lnTo>
                    <a:pt x="8137" y="9017"/>
                  </a:lnTo>
                  <a:lnTo>
                    <a:pt x="8011" y="9185"/>
                  </a:lnTo>
                  <a:lnTo>
                    <a:pt x="7969" y="9353"/>
                  </a:lnTo>
                  <a:lnTo>
                    <a:pt x="7969" y="9562"/>
                  </a:lnTo>
                  <a:lnTo>
                    <a:pt x="8095" y="9730"/>
                  </a:lnTo>
                  <a:lnTo>
                    <a:pt x="8220" y="9856"/>
                  </a:lnTo>
                  <a:lnTo>
                    <a:pt x="8430" y="9898"/>
                  </a:lnTo>
                  <a:lnTo>
                    <a:pt x="11449" y="10149"/>
                  </a:lnTo>
                  <a:lnTo>
                    <a:pt x="11491" y="10149"/>
                  </a:lnTo>
                  <a:lnTo>
                    <a:pt x="11701" y="10107"/>
                  </a:lnTo>
                  <a:lnTo>
                    <a:pt x="11869" y="10023"/>
                  </a:lnTo>
                  <a:lnTo>
                    <a:pt x="11953" y="9898"/>
                  </a:lnTo>
                  <a:lnTo>
                    <a:pt x="11995" y="9688"/>
                  </a:lnTo>
                  <a:lnTo>
                    <a:pt x="11995" y="9478"/>
                  </a:lnTo>
                  <a:lnTo>
                    <a:pt x="11911" y="9311"/>
                  </a:lnTo>
                  <a:lnTo>
                    <a:pt x="11743" y="9185"/>
                  </a:lnTo>
                  <a:lnTo>
                    <a:pt x="11533" y="9143"/>
                  </a:lnTo>
                  <a:lnTo>
                    <a:pt x="8514" y="8891"/>
                  </a:lnTo>
                  <a:close/>
                  <a:moveTo>
                    <a:pt x="78589" y="9227"/>
                  </a:moveTo>
                  <a:lnTo>
                    <a:pt x="75527" y="9436"/>
                  </a:lnTo>
                  <a:lnTo>
                    <a:pt x="75359" y="9478"/>
                  </a:lnTo>
                  <a:lnTo>
                    <a:pt x="75192" y="9604"/>
                  </a:lnTo>
                  <a:lnTo>
                    <a:pt x="75066" y="9772"/>
                  </a:lnTo>
                  <a:lnTo>
                    <a:pt x="75066" y="9982"/>
                  </a:lnTo>
                  <a:lnTo>
                    <a:pt x="75108" y="10149"/>
                  </a:lnTo>
                  <a:lnTo>
                    <a:pt x="75234" y="10317"/>
                  </a:lnTo>
                  <a:lnTo>
                    <a:pt x="75359" y="10401"/>
                  </a:lnTo>
                  <a:lnTo>
                    <a:pt x="75569" y="10443"/>
                  </a:lnTo>
                  <a:lnTo>
                    <a:pt x="75611" y="10443"/>
                  </a:lnTo>
                  <a:lnTo>
                    <a:pt x="78630" y="10233"/>
                  </a:lnTo>
                  <a:lnTo>
                    <a:pt x="78840" y="10191"/>
                  </a:lnTo>
                  <a:lnTo>
                    <a:pt x="79008" y="10065"/>
                  </a:lnTo>
                  <a:lnTo>
                    <a:pt x="79092" y="9898"/>
                  </a:lnTo>
                  <a:lnTo>
                    <a:pt x="79134" y="9688"/>
                  </a:lnTo>
                  <a:lnTo>
                    <a:pt x="79092" y="9520"/>
                  </a:lnTo>
                  <a:lnTo>
                    <a:pt x="78966" y="9353"/>
                  </a:lnTo>
                  <a:lnTo>
                    <a:pt x="78798" y="9269"/>
                  </a:lnTo>
                  <a:lnTo>
                    <a:pt x="78589" y="9227"/>
                  </a:lnTo>
                  <a:close/>
                  <a:moveTo>
                    <a:pt x="14553" y="9394"/>
                  </a:moveTo>
                  <a:lnTo>
                    <a:pt x="14343" y="9436"/>
                  </a:lnTo>
                  <a:lnTo>
                    <a:pt x="14217" y="9520"/>
                  </a:lnTo>
                  <a:lnTo>
                    <a:pt x="14091" y="9688"/>
                  </a:lnTo>
                  <a:lnTo>
                    <a:pt x="14049" y="9856"/>
                  </a:lnTo>
                  <a:lnTo>
                    <a:pt x="14049" y="10065"/>
                  </a:lnTo>
                  <a:lnTo>
                    <a:pt x="14175" y="10233"/>
                  </a:lnTo>
                  <a:lnTo>
                    <a:pt x="14301" y="10359"/>
                  </a:lnTo>
                  <a:lnTo>
                    <a:pt x="14511" y="10401"/>
                  </a:lnTo>
                  <a:lnTo>
                    <a:pt x="17572" y="10611"/>
                  </a:lnTo>
                  <a:lnTo>
                    <a:pt x="17614" y="10611"/>
                  </a:lnTo>
                  <a:lnTo>
                    <a:pt x="17782" y="10569"/>
                  </a:lnTo>
                  <a:lnTo>
                    <a:pt x="17949" y="10485"/>
                  </a:lnTo>
                  <a:lnTo>
                    <a:pt x="18033" y="10317"/>
                  </a:lnTo>
                  <a:lnTo>
                    <a:pt x="18117" y="10149"/>
                  </a:lnTo>
                  <a:lnTo>
                    <a:pt x="18075" y="9940"/>
                  </a:lnTo>
                  <a:lnTo>
                    <a:pt x="17991" y="9772"/>
                  </a:lnTo>
                  <a:lnTo>
                    <a:pt x="17824" y="9646"/>
                  </a:lnTo>
                  <a:lnTo>
                    <a:pt x="17614" y="9604"/>
                  </a:lnTo>
                  <a:lnTo>
                    <a:pt x="14595" y="9394"/>
                  </a:lnTo>
                  <a:close/>
                  <a:moveTo>
                    <a:pt x="72508" y="9646"/>
                  </a:moveTo>
                  <a:lnTo>
                    <a:pt x="69447" y="9814"/>
                  </a:lnTo>
                  <a:lnTo>
                    <a:pt x="69237" y="9856"/>
                  </a:lnTo>
                  <a:lnTo>
                    <a:pt x="69069" y="9982"/>
                  </a:lnTo>
                  <a:lnTo>
                    <a:pt x="68985" y="10149"/>
                  </a:lnTo>
                  <a:lnTo>
                    <a:pt x="68943" y="10317"/>
                  </a:lnTo>
                  <a:lnTo>
                    <a:pt x="68985" y="10527"/>
                  </a:lnTo>
                  <a:lnTo>
                    <a:pt x="69111" y="10694"/>
                  </a:lnTo>
                  <a:lnTo>
                    <a:pt x="69279" y="10778"/>
                  </a:lnTo>
                  <a:lnTo>
                    <a:pt x="69447" y="10820"/>
                  </a:lnTo>
                  <a:lnTo>
                    <a:pt x="69488" y="10820"/>
                  </a:lnTo>
                  <a:lnTo>
                    <a:pt x="72550" y="10653"/>
                  </a:lnTo>
                  <a:lnTo>
                    <a:pt x="72759" y="10611"/>
                  </a:lnTo>
                  <a:lnTo>
                    <a:pt x="72885" y="10485"/>
                  </a:lnTo>
                  <a:lnTo>
                    <a:pt x="73011" y="10317"/>
                  </a:lnTo>
                  <a:lnTo>
                    <a:pt x="73011" y="10107"/>
                  </a:lnTo>
                  <a:lnTo>
                    <a:pt x="72969" y="9898"/>
                  </a:lnTo>
                  <a:lnTo>
                    <a:pt x="72885" y="9772"/>
                  </a:lnTo>
                  <a:lnTo>
                    <a:pt x="72718" y="9646"/>
                  </a:lnTo>
                  <a:close/>
                  <a:moveTo>
                    <a:pt x="20633" y="9772"/>
                  </a:moveTo>
                  <a:lnTo>
                    <a:pt x="20424" y="9814"/>
                  </a:lnTo>
                  <a:lnTo>
                    <a:pt x="20298" y="9940"/>
                  </a:lnTo>
                  <a:lnTo>
                    <a:pt x="20172" y="10065"/>
                  </a:lnTo>
                  <a:lnTo>
                    <a:pt x="20130" y="10275"/>
                  </a:lnTo>
                  <a:lnTo>
                    <a:pt x="20172" y="10485"/>
                  </a:lnTo>
                  <a:lnTo>
                    <a:pt x="20256" y="10653"/>
                  </a:lnTo>
                  <a:lnTo>
                    <a:pt x="20424" y="10736"/>
                  </a:lnTo>
                  <a:lnTo>
                    <a:pt x="20591" y="10820"/>
                  </a:lnTo>
                  <a:lnTo>
                    <a:pt x="23653" y="10988"/>
                  </a:lnTo>
                  <a:lnTo>
                    <a:pt x="23695" y="10988"/>
                  </a:lnTo>
                  <a:lnTo>
                    <a:pt x="23862" y="10946"/>
                  </a:lnTo>
                  <a:lnTo>
                    <a:pt x="24030" y="10820"/>
                  </a:lnTo>
                  <a:lnTo>
                    <a:pt x="24156" y="10694"/>
                  </a:lnTo>
                  <a:lnTo>
                    <a:pt x="24198" y="10485"/>
                  </a:lnTo>
                  <a:lnTo>
                    <a:pt x="24156" y="10275"/>
                  </a:lnTo>
                  <a:lnTo>
                    <a:pt x="24072" y="10107"/>
                  </a:lnTo>
                  <a:lnTo>
                    <a:pt x="23904" y="10023"/>
                  </a:lnTo>
                  <a:lnTo>
                    <a:pt x="23695" y="9940"/>
                  </a:lnTo>
                  <a:lnTo>
                    <a:pt x="20675" y="9772"/>
                  </a:lnTo>
                  <a:close/>
                  <a:moveTo>
                    <a:pt x="66385" y="9940"/>
                  </a:moveTo>
                  <a:lnTo>
                    <a:pt x="63324" y="10107"/>
                  </a:lnTo>
                  <a:lnTo>
                    <a:pt x="63156" y="10149"/>
                  </a:lnTo>
                  <a:lnTo>
                    <a:pt x="62988" y="10233"/>
                  </a:lnTo>
                  <a:lnTo>
                    <a:pt x="62905" y="10401"/>
                  </a:lnTo>
                  <a:lnTo>
                    <a:pt x="62863" y="10611"/>
                  </a:lnTo>
                  <a:lnTo>
                    <a:pt x="62905" y="10820"/>
                  </a:lnTo>
                  <a:lnTo>
                    <a:pt x="63030" y="10946"/>
                  </a:lnTo>
                  <a:lnTo>
                    <a:pt x="63156" y="11072"/>
                  </a:lnTo>
                  <a:lnTo>
                    <a:pt x="63366" y="11114"/>
                  </a:lnTo>
                  <a:lnTo>
                    <a:pt x="66427" y="10988"/>
                  </a:lnTo>
                  <a:lnTo>
                    <a:pt x="66637" y="10904"/>
                  </a:lnTo>
                  <a:lnTo>
                    <a:pt x="66805" y="10820"/>
                  </a:lnTo>
                  <a:lnTo>
                    <a:pt x="66888" y="10653"/>
                  </a:lnTo>
                  <a:lnTo>
                    <a:pt x="66930" y="10443"/>
                  </a:lnTo>
                  <a:lnTo>
                    <a:pt x="66888" y="10233"/>
                  </a:lnTo>
                  <a:lnTo>
                    <a:pt x="66763" y="10107"/>
                  </a:lnTo>
                  <a:lnTo>
                    <a:pt x="66595" y="9982"/>
                  </a:lnTo>
                  <a:lnTo>
                    <a:pt x="66427" y="9940"/>
                  </a:lnTo>
                  <a:close/>
                  <a:moveTo>
                    <a:pt x="26756" y="10107"/>
                  </a:moveTo>
                  <a:lnTo>
                    <a:pt x="26546" y="10149"/>
                  </a:lnTo>
                  <a:lnTo>
                    <a:pt x="26379" y="10233"/>
                  </a:lnTo>
                  <a:lnTo>
                    <a:pt x="26253" y="10401"/>
                  </a:lnTo>
                  <a:lnTo>
                    <a:pt x="26211" y="10569"/>
                  </a:lnTo>
                  <a:lnTo>
                    <a:pt x="26253" y="10778"/>
                  </a:lnTo>
                  <a:lnTo>
                    <a:pt x="26337" y="10946"/>
                  </a:lnTo>
                  <a:lnTo>
                    <a:pt x="26504" y="11072"/>
                  </a:lnTo>
                  <a:lnTo>
                    <a:pt x="26714" y="11114"/>
                  </a:lnTo>
                  <a:lnTo>
                    <a:pt x="29775" y="11240"/>
                  </a:lnTo>
                  <a:lnTo>
                    <a:pt x="29985" y="11198"/>
                  </a:lnTo>
                  <a:lnTo>
                    <a:pt x="30153" y="11114"/>
                  </a:lnTo>
                  <a:lnTo>
                    <a:pt x="30237" y="10946"/>
                  </a:lnTo>
                  <a:lnTo>
                    <a:pt x="30279" y="10736"/>
                  </a:lnTo>
                  <a:lnTo>
                    <a:pt x="30237" y="10569"/>
                  </a:lnTo>
                  <a:lnTo>
                    <a:pt x="30153" y="10401"/>
                  </a:lnTo>
                  <a:lnTo>
                    <a:pt x="29985" y="10275"/>
                  </a:lnTo>
                  <a:lnTo>
                    <a:pt x="29817" y="10233"/>
                  </a:lnTo>
                  <a:lnTo>
                    <a:pt x="26756" y="10107"/>
                  </a:lnTo>
                  <a:close/>
                  <a:moveTo>
                    <a:pt x="60305" y="10191"/>
                  </a:moveTo>
                  <a:lnTo>
                    <a:pt x="57243" y="10317"/>
                  </a:lnTo>
                  <a:lnTo>
                    <a:pt x="57034" y="10359"/>
                  </a:lnTo>
                  <a:lnTo>
                    <a:pt x="56866" y="10443"/>
                  </a:lnTo>
                  <a:lnTo>
                    <a:pt x="56782" y="10611"/>
                  </a:lnTo>
                  <a:lnTo>
                    <a:pt x="56740" y="10820"/>
                  </a:lnTo>
                  <a:lnTo>
                    <a:pt x="56782" y="11030"/>
                  </a:lnTo>
                  <a:lnTo>
                    <a:pt x="56908" y="11198"/>
                  </a:lnTo>
                  <a:lnTo>
                    <a:pt x="57075" y="11282"/>
                  </a:lnTo>
                  <a:lnTo>
                    <a:pt x="57243" y="11323"/>
                  </a:lnTo>
                  <a:lnTo>
                    <a:pt x="57285" y="11323"/>
                  </a:lnTo>
                  <a:lnTo>
                    <a:pt x="60305" y="11240"/>
                  </a:lnTo>
                  <a:lnTo>
                    <a:pt x="60514" y="11156"/>
                  </a:lnTo>
                  <a:lnTo>
                    <a:pt x="60682" y="11072"/>
                  </a:lnTo>
                  <a:lnTo>
                    <a:pt x="60766" y="10904"/>
                  </a:lnTo>
                  <a:lnTo>
                    <a:pt x="60808" y="10694"/>
                  </a:lnTo>
                  <a:lnTo>
                    <a:pt x="60766" y="10485"/>
                  </a:lnTo>
                  <a:lnTo>
                    <a:pt x="60682" y="10359"/>
                  </a:lnTo>
                  <a:lnTo>
                    <a:pt x="60514" y="10233"/>
                  </a:lnTo>
                  <a:lnTo>
                    <a:pt x="60305" y="10191"/>
                  </a:lnTo>
                  <a:close/>
                  <a:moveTo>
                    <a:pt x="32837" y="10317"/>
                  </a:moveTo>
                  <a:lnTo>
                    <a:pt x="32627" y="10359"/>
                  </a:lnTo>
                  <a:lnTo>
                    <a:pt x="32459" y="10443"/>
                  </a:lnTo>
                  <a:lnTo>
                    <a:pt x="32375" y="10611"/>
                  </a:lnTo>
                  <a:lnTo>
                    <a:pt x="32333" y="10820"/>
                  </a:lnTo>
                  <a:lnTo>
                    <a:pt x="32375" y="11030"/>
                  </a:lnTo>
                  <a:lnTo>
                    <a:pt x="32459" y="11156"/>
                  </a:lnTo>
                  <a:lnTo>
                    <a:pt x="32627" y="11282"/>
                  </a:lnTo>
                  <a:lnTo>
                    <a:pt x="32795" y="11323"/>
                  </a:lnTo>
                  <a:lnTo>
                    <a:pt x="35856" y="11407"/>
                  </a:lnTo>
                  <a:lnTo>
                    <a:pt x="35898" y="11407"/>
                  </a:lnTo>
                  <a:lnTo>
                    <a:pt x="36066" y="11365"/>
                  </a:lnTo>
                  <a:lnTo>
                    <a:pt x="36233" y="11282"/>
                  </a:lnTo>
                  <a:lnTo>
                    <a:pt x="36359" y="11114"/>
                  </a:lnTo>
                  <a:lnTo>
                    <a:pt x="36401" y="10904"/>
                  </a:lnTo>
                  <a:lnTo>
                    <a:pt x="36359" y="10694"/>
                  </a:lnTo>
                  <a:lnTo>
                    <a:pt x="36233" y="10569"/>
                  </a:lnTo>
                  <a:lnTo>
                    <a:pt x="36108" y="10443"/>
                  </a:lnTo>
                  <a:lnTo>
                    <a:pt x="35898" y="10401"/>
                  </a:lnTo>
                  <a:lnTo>
                    <a:pt x="32837" y="10317"/>
                  </a:lnTo>
                  <a:close/>
                  <a:moveTo>
                    <a:pt x="54224" y="10359"/>
                  </a:moveTo>
                  <a:lnTo>
                    <a:pt x="54182" y="10401"/>
                  </a:lnTo>
                  <a:lnTo>
                    <a:pt x="51121" y="10443"/>
                  </a:lnTo>
                  <a:lnTo>
                    <a:pt x="50953" y="10485"/>
                  </a:lnTo>
                  <a:lnTo>
                    <a:pt x="50785" y="10611"/>
                  </a:lnTo>
                  <a:lnTo>
                    <a:pt x="50659" y="10736"/>
                  </a:lnTo>
                  <a:lnTo>
                    <a:pt x="50617" y="10946"/>
                  </a:lnTo>
                  <a:lnTo>
                    <a:pt x="50659" y="11156"/>
                  </a:lnTo>
                  <a:lnTo>
                    <a:pt x="50785" y="11323"/>
                  </a:lnTo>
                  <a:lnTo>
                    <a:pt x="50953" y="11407"/>
                  </a:lnTo>
                  <a:lnTo>
                    <a:pt x="51121" y="11449"/>
                  </a:lnTo>
                  <a:lnTo>
                    <a:pt x="51163" y="11449"/>
                  </a:lnTo>
                  <a:lnTo>
                    <a:pt x="54224" y="11407"/>
                  </a:lnTo>
                  <a:lnTo>
                    <a:pt x="54392" y="11365"/>
                  </a:lnTo>
                  <a:lnTo>
                    <a:pt x="54559" y="11240"/>
                  </a:lnTo>
                  <a:lnTo>
                    <a:pt x="54685" y="11072"/>
                  </a:lnTo>
                  <a:lnTo>
                    <a:pt x="54685" y="10862"/>
                  </a:lnTo>
                  <a:lnTo>
                    <a:pt x="54685" y="10694"/>
                  </a:lnTo>
                  <a:lnTo>
                    <a:pt x="54559" y="10527"/>
                  </a:lnTo>
                  <a:lnTo>
                    <a:pt x="54434" y="10401"/>
                  </a:lnTo>
                  <a:lnTo>
                    <a:pt x="54224" y="10359"/>
                  </a:lnTo>
                  <a:close/>
                  <a:moveTo>
                    <a:pt x="38917" y="10443"/>
                  </a:moveTo>
                  <a:lnTo>
                    <a:pt x="38750" y="10485"/>
                  </a:lnTo>
                  <a:lnTo>
                    <a:pt x="38582" y="10611"/>
                  </a:lnTo>
                  <a:lnTo>
                    <a:pt x="38456" y="10736"/>
                  </a:lnTo>
                  <a:lnTo>
                    <a:pt x="38414" y="10946"/>
                  </a:lnTo>
                  <a:lnTo>
                    <a:pt x="38456" y="11156"/>
                  </a:lnTo>
                  <a:lnTo>
                    <a:pt x="38582" y="11323"/>
                  </a:lnTo>
                  <a:lnTo>
                    <a:pt x="38708" y="11407"/>
                  </a:lnTo>
                  <a:lnTo>
                    <a:pt x="38917" y="11449"/>
                  </a:lnTo>
                  <a:lnTo>
                    <a:pt x="41979" y="11491"/>
                  </a:lnTo>
                  <a:lnTo>
                    <a:pt x="42188" y="11449"/>
                  </a:lnTo>
                  <a:lnTo>
                    <a:pt x="42356" y="11365"/>
                  </a:lnTo>
                  <a:lnTo>
                    <a:pt x="42440" y="11198"/>
                  </a:lnTo>
                  <a:lnTo>
                    <a:pt x="42482" y="10988"/>
                  </a:lnTo>
                  <a:lnTo>
                    <a:pt x="42440" y="10778"/>
                  </a:lnTo>
                  <a:lnTo>
                    <a:pt x="42356" y="10611"/>
                  </a:lnTo>
                  <a:lnTo>
                    <a:pt x="42188" y="10527"/>
                  </a:lnTo>
                  <a:lnTo>
                    <a:pt x="41979" y="10485"/>
                  </a:lnTo>
                  <a:lnTo>
                    <a:pt x="38917" y="10443"/>
                  </a:lnTo>
                  <a:close/>
                  <a:moveTo>
                    <a:pt x="45040" y="10485"/>
                  </a:moveTo>
                  <a:lnTo>
                    <a:pt x="44830" y="10527"/>
                  </a:lnTo>
                  <a:lnTo>
                    <a:pt x="44663" y="10653"/>
                  </a:lnTo>
                  <a:lnTo>
                    <a:pt x="44579" y="10778"/>
                  </a:lnTo>
                  <a:lnTo>
                    <a:pt x="44537" y="10988"/>
                  </a:lnTo>
                  <a:lnTo>
                    <a:pt x="44579" y="11198"/>
                  </a:lnTo>
                  <a:lnTo>
                    <a:pt x="44663" y="11365"/>
                  </a:lnTo>
                  <a:lnTo>
                    <a:pt x="44830" y="11449"/>
                  </a:lnTo>
                  <a:lnTo>
                    <a:pt x="45040" y="11491"/>
                  </a:lnTo>
                  <a:lnTo>
                    <a:pt x="48101" y="11491"/>
                  </a:lnTo>
                  <a:lnTo>
                    <a:pt x="48269" y="11449"/>
                  </a:lnTo>
                  <a:lnTo>
                    <a:pt x="48437" y="11323"/>
                  </a:lnTo>
                  <a:lnTo>
                    <a:pt x="48563" y="11198"/>
                  </a:lnTo>
                  <a:lnTo>
                    <a:pt x="48604" y="10988"/>
                  </a:lnTo>
                  <a:lnTo>
                    <a:pt x="48563" y="10778"/>
                  </a:lnTo>
                  <a:lnTo>
                    <a:pt x="48437" y="10611"/>
                  </a:lnTo>
                  <a:lnTo>
                    <a:pt x="48269" y="10527"/>
                  </a:lnTo>
                  <a:lnTo>
                    <a:pt x="48101" y="10485"/>
                  </a:lnTo>
                  <a:close/>
                  <a:moveTo>
                    <a:pt x="504" y="9269"/>
                  </a:moveTo>
                  <a:lnTo>
                    <a:pt x="336" y="9311"/>
                  </a:lnTo>
                  <a:lnTo>
                    <a:pt x="169" y="9436"/>
                  </a:lnTo>
                  <a:lnTo>
                    <a:pt x="43" y="9604"/>
                  </a:lnTo>
                  <a:lnTo>
                    <a:pt x="1" y="9772"/>
                  </a:lnTo>
                  <a:lnTo>
                    <a:pt x="1" y="12833"/>
                  </a:lnTo>
                  <a:lnTo>
                    <a:pt x="43" y="13043"/>
                  </a:lnTo>
                  <a:lnTo>
                    <a:pt x="169" y="13211"/>
                  </a:lnTo>
                  <a:lnTo>
                    <a:pt x="336" y="13294"/>
                  </a:lnTo>
                  <a:lnTo>
                    <a:pt x="504" y="13336"/>
                  </a:lnTo>
                  <a:lnTo>
                    <a:pt x="714" y="13294"/>
                  </a:lnTo>
                  <a:lnTo>
                    <a:pt x="882" y="13211"/>
                  </a:lnTo>
                  <a:lnTo>
                    <a:pt x="1007" y="13043"/>
                  </a:lnTo>
                  <a:lnTo>
                    <a:pt x="1049" y="12833"/>
                  </a:lnTo>
                  <a:lnTo>
                    <a:pt x="1049" y="9772"/>
                  </a:lnTo>
                  <a:lnTo>
                    <a:pt x="1007" y="9604"/>
                  </a:lnTo>
                  <a:lnTo>
                    <a:pt x="882" y="9436"/>
                  </a:lnTo>
                  <a:lnTo>
                    <a:pt x="714" y="9311"/>
                  </a:lnTo>
                  <a:lnTo>
                    <a:pt x="504" y="9269"/>
                  </a:lnTo>
                  <a:close/>
                  <a:moveTo>
                    <a:pt x="272961" y="10736"/>
                  </a:moveTo>
                  <a:lnTo>
                    <a:pt x="272751" y="10778"/>
                  </a:lnTo>
                  <a:lnTo>
                    <a:pt x="272583" y="10904"/>
                  </a:lnTo>
                  <a:lnTo>
                    <a:pt x="270570" y="13211"/>
                  </a:lnTo>
                  <a:lnTo>
                    <a:pt x="270486" y="13378"/>
                  </a:lnTo>
                  <a:lnTo>
                    <a:pt x="270444" y="13588"/>
                  </a:lnTo>
                  <a:lnTo>
                    <a:pt x="270528" y="13756"/>
                  </a:lnTo>
                  <a:lnTo>
                    <a:pt x="270654" y="13924"/>
                  </a:lnTo>
                  <a:lnTo>
                    <a:pt x="270780" y="14007"/>
                  </a:lnTo>
                  <a:lnTo>
                    <a:pt x="270948" y="14049"/>
                  </a:lnTo>
                  <a:lnTo>
                    <a:pt x="271157" y="14007"/>
                  </a:lnTo>
                  <a:lnTo>
                    <a:pt x="271283" y="13965"/>
                  </a:lnTo>
                  <a:lnTo>
                    <a:pt x="271367" y="13882"/>
                  </a:lnTo>
                  <a:lnTo>
                    <a:pt x="273338" y="11575"/>
                  </a:lnTo>
                  <a:lnTo>
                    <a:pt x="273464" y="11407"/>
                  </a:lnTo>
                  <a:lnTo>
                    <a:pt x="273464" y="11198"/>
                  </a:lnTo>
                  <a:lnTo>
                    <a:pt x="273422" y="11030"/>
                  </a:lnTo>
                  <a:lnTo>
                    <a:pt x="273296" y="10862"/>
                  </a:lnTo>
                  <a:lnTo>
                    <a:pt x="273170" y="10778"/>
                  </a:lnTo>
                  <a:lnTo>
                    <a:pt x="272961" y="10736"/>
                  </a:lnTo>
                  <a:close/>
                  <a:moveTo>
                    <a:pt x="269019" y="15349"/>
                  </a:moveTo>
                  <a:lnTo>
                    <a:pt x="268809" y="15433"/>
                  </a:lnTo>
                  <a:lnTo>
                    <a:pt x="268683" y="15475"/>
                  </a:lnTo>
                  <a:lnTo>
                    <a:pt x="268599" y="15559"/>
                  </a:lnTo>
                  <a:lnTo>
                    <a:pt x="266712" y="17949"/>
                  </a:lnTo>
                  <a:lnTo>
                    <a:pt x="266586" y="18117"/>
                  </a:lnTo>
                  <a:lnTo>
                    <a:pt x="266586" y="18327"/>
                  </a:lnTo>
                  <a:lnTo>
                    <a:pt x="266628" y="18494"/>
                  </a:lnTo>
                  <a:lnTo>
                    <a:pt x="266796" y="18662"/>
                  </a:lnTo>
                  <a:lnTo>
                    <a:pt x="266922" y="18746"/>
                  </a:lnTo>
                  <a:lnTo>
                    <a:pt x="267090" y="18746"/>
                  </a:lnTo>
                  <a:lnTo>
                    <a:pt x="267299" y="18704"/>
                  </a:lnTo>
                  <a:lnTo>
                    <a:pt x="267425" y="18662"/>
                  </a:lnTo>
                  <a:lnTo>
                    <a:pt x="267509" y="18578"/>
                  </a:lnTo>
                  <a:lnTo>
                    <a:pt x="269396" y="16188"/>
                  </a:lnTo>
                  <a:lnTo>
                    <a:pt x="269480" y="16020"/>
                  </a:lnTo>
                  <a:lnTo>
                    <a:pt x="269522" y="15811"/>
                  </a:lnTo>
                  <a:lnTo>
                    <a:pt x="269438" y="15643"/>
                  </a:lnTo>
                  <a:lnTo>
                    <a:pt x="269312" y="15475"/>
                  </a:lnTo>
                  <a:lnTo>
                    <a:pt x="269186" y="15391"/>
                  </a:lnTo>
                  <a:lnTo>
                    <a:pt x="269019" y="15349"/>
                  </a:lnTo>
                  <a:close/>
                  <a:moveTo>
                    <a:pt x="504" y="15391"/>
                  </a:moveTo>
                  <a:lnTo>
                    <a:pt x="336" y="15433"/>
                  </a:lnTo>
                  <a:lnTo>
                    <a:pt x="169" y="15517"/>
                  </a:lnTo>
                  <a:lnTo>
                    <a:pt x="43" y="15685"/>
                  </a:lnTo>
                  <a:lnTo>
                    <a:pt x="1" y="15894"/>
                  </a:lnTo>
                  <a:lnTo>
                    <a:pt x="1" y="18956"/>
                  </a:lnTo>
                  <a:lnTo>
                    <a:pt x="43" y="19124"/>
                  </a:lnTo>
                  <a:lnTo>
                    <a:pt x="169" y="19291"/>
                  </a:lnTo>
                  <a:lnTo>
                    <a:pt x="336" y="19417"/>
                  </a:lnTo>
                  <a:lnTo>
                    <a:pt x="504" y="19459"/>
                  </a:lnTo>
                  <a:lnTo>
                    <a:pt x="714" y="19417"/>
                  </a:lnTo>
                  <a:lnTo>
                    <a:pt x="882" y="19291"/>
                  </a:lnTo>
                  <a:lnTo>
                    <a:pt x="1007" y="19124"/>
                  </a:lnTo>
                  <a:lnTo>
                    <a:pt x="1049" y="18956"/>
                  </a:lnTo>
                  <a:lnTo>
                    <a:pt x="1049" y="15894"/>
                  </a:lnTo>
                  <a:lnTo>
                    <a:pt x="1007" y="15685"/>
                  </a:lnTo>
                  <a:lnTo>
                    <a:pt x="882" y="15517"/>
                  </a:lnTo>
                  <a:lnTo>
                    <a:pt x="714" y="15433"/>
                  </a:lnTo>
                  <a:lnTo>
                    <a:pt x="504" y="15391"/>
                  </a:lnTo>
                  <a:close/>
                  <a:moveTo>
                    <a:pt x="265119" y="20172"/>
                  </a:moveTo>
                  <a:lnTo>
                    <a:pt x="264993" y="20214"/>
                  </a:lnTo>
                  <a:lnTo>
                    <a:pt x="264909" y="20256"/>
                  </a:lnTo>
                  <a:lnTo>
                    <a:pt x="264825" y="20340"/>
                  </a:lnTo>
                  <a:lnTo>
                    <a:pt x="262980" y="22814"/>
                  </a:lnTo>
                  <a:lnTo>
                    <a:pt x="262896" y="23024"/>
                  </a:lnTo>
                  <a:lnTo>
                    <a:pt x="262896" y="23191"/>
                  </a:lnTo>
                  <a:lnTo>
                    <a:pt x="262980" y="23401"/>
                  </a:lnTo>
                  <a:lnTo>
                    <a:pt x="263106" y="23527"/>
                  </a:lnTo>
                  <a:lnTo>
                    <a:pt x="263273" y="23611"/>
                  </a:lnTo>
                  <a:lnTo>
                    <a:pt x="263525" y="23611"/>
                  </a:lnTo>
                  <a:lnTo>
                    <a:pt x="263651" y="23569"/>
                  </a:lnTo>
                  <a:lnTo>
                    <a:pt x="263735" y="23527"/>
                  </a:lnTo>
                  <a:lnTo>
                    <a:pt x="263819" y="23401"/>
                  </a:lnTo>
                  <a:lnTo>
                    <a:pt x="265622" y="20969"/>
                  </a:lnTo>
                  <a:lnTo>
                    <a:pt x="265706" y="20801"/>
                  </a:lnTo>
                  <a:lnTo>
                    <a:pt x="265706" y="20591"/>
                  </a:lnTo>
                  <a:lnTo>
                    <a:pt x="265664" y="20424"/>
                  </a:lnTo>
                  <a:lnTo>
                    <a:pt x="265538" y="20256"/>
                  </a:lnTo>
                  <a:lnTo>
                    <a:pt x="265370" y="20172"/>
                  </a:lnTo>
                  <a:close/>
                  <a:moveTo>
                    <a:pt x="504" y="21472"/>
                  </a:moveTo>
                  <a:lnTo>
                    <a:pt x="336" y="21514"/>
                  </a:lnTo>
                  <a:lnTo>
                    <a:pt x="169" y="21640"/>
                  </a:lnTo>
                  <a:lnTo>
                    <a:pt x="43" y="21807"/>
                  </a:lnTo>
                  <a:lnTo>
                    <a:pt x="1" y="21975"/>
                  </a:lnTo>
                  <a:lnTo>
                    <a:pt x="1" y="25036"/>
                  </a:lnTo>
                  <a:lnTo>
                    <a:pt x="43" y="25246"/>
                  </a:lnTo>
                  <a:lnTo>
                    <a:pt x="169" y="25414"/>
                  </a:lnTo>
                  <a:lnTo>
                    <a:pt x="336" y="25498"/>
                  </a:lnTo>
                  <a:lnTo>
                    <a:pt x="504" y="25540"/>
                  </a:lnTo>
                  <a:lnTo>
                    <a:pt x="714" y="25498"/>
                  </a:lnTo>
                  <a:lnTo>
                    <a:pt x="882" y="25414"/>
                  </a:lnTo>
                  <a:lnTo>
                    <a:pt x="1007" y="25246"/>
                  </a:lnTo>
                  <a:lnTo>
                    <a:pt x="1049" y="25036"/>
                  </a:lnTo>
                  <a:lnTo>
                    <a:pt x="1049" y="21975"/>
                  </a:lnTo>
                  <a:lnTo>
                    <a:pt x="1007" y="21807"/>
                  </a:lnTo>
                  <a:lnTo>
                    <a:pt x="882" y="21640"/>
                  </a:lnTo>
                  <a:lnTo>
                    <a:pt x="714" y="21514"/>
                  </a:lnTo>
                  <a:lnTo>
                    <a:pt x="504" y="21472"/>
                  </a:lnTo>
                  <a:close/>
                  <a:moveTo>
                    <a:pt x="261512" y="25120"/>
                  </a:moveTo>
                  <a:lnTo>
                    <a:pt x="261428" y="25162"/>
                  </a:lnTo>
                  <a:lnTo>
                    <a:pt x="261302" y="25246"/>
                  </a:lnTo>
                  <a:lnTo>
                    <a:pt x="261219" y="25330"/>
                  </a:lnTo>
                  <a:lnTo>
                    <a:pt x="260128" y="26965"/>
                  </a:lnTo>
                  <a:lnTo>
                    <a:pt x="259667" y="27678"/>
                  </a:lnTo>
                  <a:lnTo>
                    <a:pt x="259541" y="27888"/>
                  </a:lnTo>
                  <a:lnTo>
                    <a:pt x="259457" y="28098"/>
                  </a:lnTo>
                  <a:lnTo>
                    <a:pt x="259499" y="28307"/>
                  </a:lnTo>
                  <a:lnTo>
                    <a:pt x="259583" y="28475"/>
                  </a:lnTo>
                  <a:lnTo>
                    <a:pt x="259709" y="28601"/>
                  </a:lnTo>
                  <a:lnTo>
                    <a:pt x="259835" y="28643"/>
                  </a:lnTo>
                  <a:lnTo>
                    <a:pt x="259961" y="28685"/>
                  </a:lnTo>
                  <a:lnTo>
                    <a:pt x="260086" y="28685"/>
                  </a:lnTo>
                  <a:lnTo>
                    <a:pt x="260212" y="28601"/>
                  </a:lnTo>
                  <a:lnTo>
                    <a:pt x="260338" y="28559"/>
                  </a:lnTo>
                  <a:lnTo>
                    <a:pt x="260422" y="28433"/>
                  </a:lnTo>
                  <a:lnTo>
                    <a:pt x="260548" y="28224"/>
                  </a:lnTo>
                  <a:lnTo>
                    <a:pt x="261009" y="27511"/>
                  </a:lnTo>
                  <a:lnTo>
                    <a:pt x="262057" y="25917"/>
                  </a:lnTo>
                  <a:lnTo>
                    <a:pt x="262141" y="25707"/>
                  </a:lnTo>
                  <a:lnTo>
                    <a:pt x="262141" y="25540"/>
                  </a:lnTo>
                  <a:lnTo>
                    <a:pt x="262099" y="25330"/>
                  </a:lnTo>
                  <a:lnTo>
                    <a:pt x="261932" y="25204"/>
                  </a:lnTo>
                  <a:lnTo>
                    <a:pt x="261806" y="25120"/>
                  </a:lnTo>
                  <a:close/>
                  <a:moveTo>
                    <a:pt x="504" y="27595"/>
                  </a:moveTo>
                  <a:lnTo>
                    <a:pt x="336" y="27636"/>
                  </a:lnTo>
                  <a:lnTo>
                    <a:pt x="169" y="27720"/>
                  </a:lnTo>
                  <a:lnTo>
                    <a:pt x="43" y="27888"/>
                  </a:lnTo>
                  <a:lnTo>
                    <a:pt x="1" y="28098"/>
                  </a:lnTo>
                  <a:lnTo>
                    <a:pt x="1" y="31159"/>
                  </a:lnTo>
                  <a:lnTo>
                    <a:pt x="43" y="31327"/>
                  </a:lnTo>
                  <a:lnTo>
                    <a:pt x="169" y="31495"/>
                  </a:lnTo>
                  <a:lnTo>
                    <a:pt x="336" y="31620"/>
                  </a:lnTo>
                  <a:lnTo>
                    <a:pt x="504" y="31662"/>
                  </a:lnTo>
                  <a:lnTo>
                    <a:pt x="714" y="31620"/>
                  </a:lnTo>
                  <a:lnTo>
                    <a:pt x="882" y="31495"/>
                  </a:lnTo>
                  <a:lnTo>
                    <a:pt x="1007" y="31327"/>
                  </a:lnTo>
                  <a:lnTo>
                    <a:pt x="1049" y="31159"/>
                  </a:lnTo>
                  <a:lnTo>
                    <a:pt x="1049" y="28098"/>
                  </a:lnTo>
                  <a:lnTo>
                    <a:pt x="1007" y="27888"/>
                  </a:lnTo>
                  <a:lnTo>
                    <a:pt x="882" y="27720"/>
                  </a:lnTo>
                  <a:lnTo>
                    <a:pt x="714" y="27636"/>
                  </a:lnTo>
                  <a:lnTo>
                    <a:pt x="504" y="27595"/>
                  </a:lnTo>
                  <a:close/>
                  <a:moveTo>
                    <a:pt x="259331" y="30111"/>
                  </a:moveTo>
                  <a:lnTo>
                    <a:pt x="259122" y="30153"/>
                  </a:lnTo>
                  <a:lnTo>
                    <a:pt x="258954" y="30278"/>
                  </a:lnTo>
                  <a:lnTo>
                    <a:pt x="258828" y="30488"/>
                  </a:lnTo>
                  <a:lnTo>
                    <a:pt x="258828" y="30656"/>
                  </a:lnTo>
                  <a:lnTo>
                    <a:pt x="258870" y="30865"/>
                  </a:lnTo>
                  <a:lnTo>
                    <a:pt x="258996" y="30991"/>
                  </a:lnTo>
                  <a:lnTo>
                    <a:pt x="260338" y="32207"/>
                  </a:lnTo>
                  <a:lnTo>
                    <a:pt x="261219" y="33046"/>
                  </a:lnTo>
                  <a:lnTo>
                    <a:pt x="261386" y="33172"/>
                  </a:lnTo>
                  <a:lnTo>
                    <a:pt x="261596" y="33214"/>
                  </a:lnTo>
                  <a:lnTo>
                    <a:pt x="261764" y="33172"/>
                  </a:lnTo>
                  <a:lnTo>
                    <a:pt x="261932" y="33046"/>
                  </a:lnTo>
                  <a:lnTo>
                    <a:pt x="262057" y="32878"/>
                  </a:lnTo>
                  <a:lnTo>
                    <a:pt x="262099" y="32669"/>
                  </a:lnTo>
                  <a:lnTo>
                    <a:pt x="262057" y="32501"/>
                  </a:lnTo>
                  <a:lnTo>
                    <a:pt x="261932" y="32333"/>
                  </a:lnTo>
                  <a:lnTo>
                    <a:pt x="261009" y="31453"/>
                  </a:lnTo>
                  <a:lnTo>
                    <a:pt x="259667" y="30236"/>
                  </a:lnTo>
                  <a:lnTo>
                    <a:pt x="259499" y="30153"/>
                  </a:lnTo>
                  <a:lnTo>
                    <a:pt x="259331" y="30111"/>
                  </a:lnTo>
                  <a:close/>
                  <a:moveTo>
                    <a:pt x="263693" y="34388"/>
                  </a:moveTo>
                  <a:lnTo>
                    <a:pt x="263525" y="34430"/>
                  </a:lnTo>
                  <a:lnTo>
                    <a:pt x="263357" y="34514"/>
                  </a:lnTo>
                  <a:lnTo>
                    <a:pt x="263232" y="34682"/>
                  </a:lnTo>
                  <a:lnTo>
                    <a:pt x="263190" y="34849"/>
                  </a:lnTo>
                  <a:lnTo>
                    <a:pt x="263232" y="35059"/>
                  </a:lnTo>
                  <a:lnTo>
                    <a:pt x="263315" y="35227"/>
                  </a:lnTo>
                  <a:lnTo>
                    <a:pt x="264322" y="36359"/>
                  </a:lnTo>
                  <a:lnTo>
                    <a:pt x="265328" y="37491"/>
                  </a:lnTo>
                  <a:lnTo>
                    <a:pt x="265412" y="37575"/>
                  </a:lnTo>
                  <a:lnTo>
                    <a:pt x="265538" y="37617"/>
                  </a:lnTo>
                  <a:lnTo>
                    <a:pt x="265748" y="37659"/>
                  </a:lnTo>
                  <a:lnTo>
                    <a:pt x="265915" y="37659"/>
                  </a:lnTo>
                  <a:lnTo>
                    <a:pt x="266041" y="37575"/>
                  </a:lnTo>
                  <a:lnTo>
                    <a:pt x="266167" y="37407"/>
                  </a:lnTo>
                  <a:lnTo>
                    <a:pt x="266251" y="37198"/>
                  </a:lnTo>
                  <a:lnTo>
                    <a:pt x="266209" y="37030"/>
                  </a:lnTo>
                  <a:lnTo>
                    <a:pt x="266125" y="36820"/>
                  </a:lnTo>
                  <a:lnTo>
                    <a:pt x="265077" y="35688"/>
                  </a:lnTo>
                  <a:lnTo>
                    <a:pt x="264070" y="34556"/>
                  </a:lnTo>
                  <a:lnTo>
                    <a:pt x="263902" y="34430"/>
                  </a:lnTo>
                  <a:lnTo>
                    <a:pt x="263693" y="34388"/>
                  </a:lnTo>
                  <a:close/>
                  <a:moveTo>
                    <a:pt x="504" y="33675"/>
                  </a:moveTo>
                  <a:lnTo>
                    <a:pt x="336" y="33717"/>
                  </a:lnTo>
                  <a:lnTo>
                    <a:pt x="169" y="33843"/>
                  </a:lnTo>
                  <a:lnTo>
                    <a:pt x="43" y="34011"/>
                  </a:lnTo>
                  <a:lnTo>
                    <a:pt x="1" y="34178"/>
                  </a:lnTo>
                  <a:lnTo>
                    <a:pt x="1" y="37240"/>
                  </a:lnTo>
                  <a:lnTo>
                    <a:pt x="43" y="37449"/>
                  </a:lnTo>
                  <a:lnTo>
                    <a:pt x="169" y="37617"/>
                  </a:lnTo>
                  <a:lnTo>
                    <a:pt x="336" y="37701"/>
                  </a:lnTo>
                  <a:lnTo>
                    <a:pt x="504" y="37743"/>
                  </a:lnTo>
                  <a:lnTo>
                    <a:pt x="714" y="37701"/>
                  </a:lnTo>
                  <a:lnTo>
                    <a:pt x="882" y="37617"/>
                  </a:lnTo>
                  <a:lnTo>
                    <a:pt x="1007" y="37449"/>
                  </a:lnTo>
                  <a:lnTo>
                    <a:pt x="1049" y="37240"/>
                  </a:lnTo>
                  <a:lnTo>
                    <a:pt x="1049" y="34178"/>
                  </a:lnTo>
                  <a:lnTo>
                    <a:pt x="1007" y="34011"/>
                  </a:lnTo>
                  <a:lnTo>
                    <a:pt x="882" y="33843"/>
                  </a:lnTo>
                  <a:lnTo>
                    <a:pt x="714" y="33717"/>
                  </a:lnTo>
                  <a:lnTo>
                    <a:pt x="504" y="33675"/>
                  </a:lnTo>
                  <a:close/>
                  <a:moveTo>
                    <a:pt x="267677" y="39001"/>
                  </a:moveTo>
                  <a:lnTo>
                    <a:pt x="267509" y="39043"/>
                  </a:lnTo>
                  <a:lnTo>
                    <a:pt x="267341" y="39127"/>
                  </a:lnTo>
                  <a:lnTo>
                    <a:pt x="267215" y="39295"/>
                  </a:lnTo>
                  <a:lnTo>
                    <a:pt x="267173" y="39462"/>
                  </a:lnTo>
                  <a:lnTo>
                    <a:pt x="267173" y="39672"/>
                  </a:lnTo>
                  <a:lnTo>
                    <a:pt x="267257" y="39840"/>
                  </a:lnTo>
                  <a:lnTo>
                    <a:pt x="268222" y="41014"/>
                  </a:lnTo>
                  <a:lnTo>
                    <a:pt x="269144" y="42230"/>
                  </a:lnTo>
                  <a:lnTo>
                    <a:pt x="269228" y="42356"/>
                  </a:lnTo>
                  <a:lnTo>
                    <a:pt x="269312" y="42398"/>
                  </a:lnTo>
                  <a:lnTo>
                    <a:pt x="269438" y="42440"/>
                  </a:lnTo>
                  <a:lnTo>
                    <a:pt x="269690" y="42440"/>
                  </a:lnTo>
                  <a:lnTo>
                    <a:pt x="269857" y="42356"/>
                  </a:lnTo>
                  <a:lnTo>
                    <a:pt x="269983" y="42188"/>
                  </a:lnTo>
                  <a:lnTo>
                    <a:pt x="270025" y="42020"/>
                  </a:lnTo>
                  <a:lnTo>
                    <a:pt x="270025" y="41811"/>
                  </a:lnTo>
                  <a:lnTo>
                    <a:pt x="269941" y="41643"/>
                  </a:lnTo>
                  <a:lnTo>
                    <a:pt x="269019" y="40427"/>
                  </a:lnTo>
                  <a:lnTo>
                    <a:pt x="268054" y="39211"/>
                  </a:lnTo>
                  <a:lnTo>
                    <a:pt x="267970" y="39127"/>
                  </a:lnTo>
                  <a:lnTo>
                    <a:pt x="267886" y="39085"/>
                  </a:lnTo>
                  <a:lnTo>
                    <a:pt x="267677" y="39001"/>
                  </a:lnTo>
                  <a:close/>
                  <a:moveTo>
                    <a:pt x="504" y="39798"/>
                  </a:moveTo>
                  <a:lnTo>
                    <a:pt x="336" y="39840"/>
                  </a:lnTo>
                  <a:lnTo>
                    <a:pt x="169" y="39924"/>
                  </a:lnTo>
                  <a:lnTo>
                    <a:pt x="43" y="40091"/>
                  </a:lnTo>
                  <a:lnTo>
                    <a:pt x="1" y="40301"/>
                  </a:lnTo>
                  <a:lnTo>
                    <a:pt x="1" y="43362"/>
                  </a:lnTo>
                  <a:lnTo>
                    <a:pt x="43" y="43530"/>
                  </a:lnTo>
                  <a:lnTo>
                    <a:pt x="169" y="43698"/>
                  </a:lnTo>
                  <a:lnTo>
                    <a:pt x="336" y="43824"/>
                  </a:lnTo>
                  <a:lnTo>
                    <a:pt x="504" y="43866"/>
                  </a:lnTo>
                  <a:lnTo>
                    <a:pt x="714" y="43824"/>
                  </a:lnTo>
                  <a:lnTo>
                    <a:pt x="882" y="43698"/>
                  </a:lnTo>
                  <a:lnTo>
                    <a:pt x="1007" y="43530"/>
                  </a:lnTo>
                  <a:lnTo>
                    <a:pt x="1049" y="43362"/>
                  </a:lnTo>
                  <a:lnTo>
                    <a:pt x="1049" y="40301"/>
                  </a:lnTo>
                  <a:lnTo>
                    <a:pt x="1007" y="40091"/>
                  </a:lnTo>
                  <a:lnTo>
                    <a:pt x="882" y="39924"/>
                  </a:lnTo>
                  <a:lnTo>
                    <a:pt x="714" y="39840"/>
                  </a:lnTo>
                  <a:lnTo>
                    <a:pt x="504" y="39798"/>
                  </a:lnTo>
                  <a:close/>
                  <a:moveTo>
                    <a:pt x="271325" y="43907"/>
                  </a:moveTo>
                  <a:lnTo>
                    <a:pt x="271157" y="43949"/>
                  </a:lnTo>
                  <a:lnTo>
                    <a:pt x="271032" y="43991"/>
                  </a:lnTo>
                  <a:lnTo>
                    <a:pt x="270906" y="44159"/>
                  </a:lnTo>
                  <a:lnTo>
                    <a:pt x="270822" y="44327"/>
                  </a:lnTo>
                  <a:lnTo>
                    <a:pt x="270822" y="44537"/>
                  </a:lnTo>
                  <a:lnTo>
                    <a:pt x="270906" y="44704"/>
                  </a:lnTo>
                  <a:lnTo>
                    <a:pt x="271744" y="45962"/>
                  </a:lnTo>
                  <a:lnTo>
                    <a:pt x="272583" y="47220"/>
                  </a:lnTo>
                  <a:lnTo>
                    <a:pt x="272667" y="47346"/>
                  </a:lnTo>
                  <a:lnTo>
                    <a:pt x="272751" y="47430"/>
                  </a:lnTo>
                  <a:lnTo>
                    <a:pt x="272877" y="47472"/>
                  </a:lnTo>
                  <a:lnTo>
                    <a:pt x="273128" y="47472"/>
                  </a:lnTo>
                  <a:lnTo>
                    <a:pt x="273296" y="47388"/>
                  </a:lnTo>
                  <a:lnTo>
                    <a:pt x="273422" y="47262"/>
                  </a:lnTo>
                  <a:lnTo>
                    <a:pt x="273506" y="47095"/>
                  </a:lnTo>
                  <a:lnTo>
                    <a:pt x="273506" y="46885"/>
                  </a:lnTo>
                  <a:lnTo>
                    <a:pt x="273422" y="46675"/>
                  </a:lnTo>
                  <a:lnTo>
                    <a:pt x="272583" y="45417"/>
                  </a:lnTo>
                  <a:lnTo>
                    <a:pt x="271744" y="44117"/>
                  </a:lnTo>
                  <a:lnTo>
                    <a:pt x="271661" y="44033"/>
                  </a:lnTo>
                  <a:lnTo>
                    <a:pt x="271535" y="43991"/>
                  </a:lnTo>
                  <a:lnTo>
                    <a:pt x="271451" y="43949"/>
                  </a:lnTo>
                  <a:lnTo>
                    <a:pt x="271325" y="43907"/>
                  </a:lnTo>
                  <a:close/>
                  <a:moveTo>
                    <a:pt x="196680" y="47807"/>
                  </a:moveTo>
                  <a:lnTo>
                    <a:pt x="196512" y="47849"/>
                  </a:lnTo>
                  <a:lnTo>
                    <a:pt x="196344" y="47933"/>
                  </a:lnTo>
                  <a:lnTo>
                    <a:pt x="196218" y="48101"/>
                  </a:lnTo>
                  <a:lnTo>
                    <a:pt x="196176" y="48311"/>
                  </a:lnTo>
                  <a:lnTo>
                    <a:pt x="196218" y="48520"/>
                  </a:lnTo>
                  <a:lnTo>
                    <a:pt x="196344" y="48646"/>
                  </a:lnTo>
                  <a:lnTo>
                    <a:pt x="196512" y="48772"/>
                  </a:lnTo>
                  <a:lnTo>
                    <a:pt x="196680" y="48814"/>
                  </a:lnTo>
                  <a:lnTo>
                    <a:pt x="199741" y="48814"/>
                  </a:lnTo>
                  <a:lnTo>
                    <a:pt x="199951" y="48772"/>
                  </a:lnTo>
                  <a:lnTo>
                    <a:pt x="200118" y="48688"/>
                  </a:lnTo>
                  <a:lnTo>
                    <a:pt x="200202" y="48520"/>
                  </a:lnTo>
                  <a:lnTo>
                    <a:pt x="200244" y="48311"/>
                  </a:lnTo>
                  <a:lnTo>
                    <a:pt x="200202" y="48101"/>
                  </a:lnTo>
                  <a:lnTo>
                    <a:pt x="200118" y="47975"/>
                  </a:lnTo>
                  <a:lnTo>
                    <a:pt x="199951" y="47849"/>
                  </a:lnTo>
                  <a:lnTo>
                    <a:pt x="199741" y="47807"/>
                  </a:lnTo>
                  <a:close/>
                  <a:moveTo>
                    <a:pt x="193660" y="47807"/>
                  </a:moveTo>
                  <a:lnTo>
                    <a:pt x="190599" y="47849"/>
                  </a:lnTo>
                  <a:lnTo>
                    <a:pt x="190389" y="47891"/>
                  </a:lnTo>
                  <a:lnTo>
                    <a:pt x="190221" y="48017"/>
                  </a:lnTo>
                  <a:lnTo>
                    <a:pt x="190138" y="48185"/>
                  </a:lnTo>
                  <a:lnTo>
                    <a:pt x="190096" y="48353"/>
                  </a:lnTo>
                  <a:lnTo>
                    <a:pt x="190138" y="48562"/>
                  </a:lnTo>
                  <a:lnTo>
                    <a:pt x="190221" y="48730"/>
                  </a:lnTo>
                  <a:lnTo>
                    <a:pt x="190389" y="48814"/>
                  </a:lnTo>
                  <a:lnTo>
                    <a:pt x="190599" y="48856"/>
                  </a:lnTo>
                  <a:lnTo>
                    <a:pt x="193660" y="48814"/>
                  </a:lnTo>
                  <a:lnTo>
                    <a:pt x="193828" y="48772"/>
                  </a:lnTo>
                  <a:lnTo>
                    <a:pt x="193996" y="48688"/>
                  </a:lnTo>
                  <a:lnTo>
                    <a:pt x="194121" y="48520"/>
                  </a:lnTo>
                  <a:lnTo>
                    <a:pt x="194163" y="48311"/>
                  </a:lnTo>
                  <a:lnTo>
                    <a:pt x="194121" y="48101"/>
                  </a:lnTo>
                  <a:lnTo>
                    <a:pt x="193996" y="47975"/>
                  </a:lnTo>
                  <a:lnTo>
                    <a:pt x="193828" y="47849"/>
                  </a:lnTo>
                  <a:lnTo>
                    <a:pt x="193660" y="47807"/>
                  </a:lnTo>
                  <a:close/>
                  <a:moveTo>
                    <a:pt x="202802" y="47849"/>
                  </a:moveTo>
                  <a:lnTo>
                    <a:pt x="202592" y="47891"/>
                  </a:lnTo>
                  <a:lnTo>
                    <a:pt x="202467" y="47975"/>
                  </a:lnTo>
                  <a:lnTo>
                    <a:pt x="202341" y="48143"/>
                  </a:lnTo>
                  <a:lnTo>
                    <a:pt x="202299" y="48353"/>
                  </a:lnTo>
                  <a:lnTo>
                    <a:pt x="202341" y="48520"/>
                  </a:lnTo>
                  <a:lnTo>
                    <a:pt x="202425" y="48688"/>
                  </a:lnTo>
                  <a:lnTo>
                    <a:pt x="202592" y="48814"/>
                  </a:lnTo>
                  <a:lnTo>
                    <a:pt x="202802" y="48856"/>
                  </a:lnTo>
                  <a:lnTo>
                    <a:pt x="205863" y="48898"/>
                  </a:lnTo>
                  <a:lnTo>
                    <a:pt x="206031" y="48856"/>
                  </a:lnTo>
                  <a:lnTo>
                    <a:pt x="206199" y="48772"/>
                  </a:lnTo>
                  <a:lnTo>
                    <a:pt x="206325" y="48604"/>
                  </a:lnTo>
                  <a:lnTo>
                    <a:pt x="206367" y="48395"/>
                  </a:lnTo>
                  <a:lnTo>
                    <a:pt x="206325" y="48227"/>
                  </a:lnTo>
                  <a:lnTo>
                    <a:pt x="206241" y="48059"/>
                  </a:lnTo>
                  <a:lnTo>
                    <a:pt x="206073" y="47933"/>
                  </a:lnTo>
                  <a:lnTo>
                    <a:pt x="205863" y="47891"/>
                  </a:lnTo>
                  <a:lnTo>
                    <a:pt x="202802" y="47849"/>
                  </a:lnTo>
                  <a:close/>
                  <a:moveTo>
                    <a:pt x="187538" y="47891"/>
                  </a:moveTo>
                  <a:lnTo>
                    <a:pt x="184476" y="47975"/>
                  </a:lnTo>
                  <a:lnTo>
                    <a:pt x="184267" y="48017"/>
                  </a:lnTo>
                  <a:lnTo>
                    <a:pt x="184141" y="48143"/>
                  </a:lnTo>
                  <a:lnTo>
                    <a:pt x="184015" y="48311"/>
                  </a:lnTo>
                  <a:lnTo>
                    <a:pt x="183973" y="48520"/>
                  </a:lnTo>
                  <a:lnTo>
                    <a:pt x="184015" y="48688"/>
                  </a:lnTo>
                  <a:lnTo>
                    <a:pt x="184141" y="48856"/>
                  </a:lnTo>
                  <a:lnTo>
                    <a:pt x="184308" y="48982"/>
                  </a:lnTo>
                  <a:lnTo>
                    <a:pt x="184476" y="49024"/>
                  </a:lnTo>
                  <a:lnTo>
                    <a:pt x="184518" y="49024"/>
                  </a:lnTo>
                  <a:lnTo>
                    <a:pt x="187538" y="48940"/>
                  </a:lnTo>
                  <a:lnTo>
                    <a:pt x="187747" y="48898"/>
                  </a:lnTo>
                  <a:lnTo>
                    <a:pt x="187915" y="48772"/>
                  </a:lnTo>
                  <a:lnTo>
                    <a:pt x="187999" y="48604"/>
                  </a:lnTo>
                  <a:lnTo>
                    <a:pt x="188041" y="48395"/>
                  </a:lnTo>
                  <a:lnTo>
                    <a:pt x="187999" y="48227"/>
                  </a:lnTo>
                  <a:lnTo>
                    <a:pt x="187915" y="48059"/>
                  </a:lnTo>
                  <a:lnTo>
                    <a:pt x="187747" y="47933"/>
                  </a:lnTo>
                  <a:lnTo>
                    <a:pt x="187538" y="47891"/>
                  </a:lnTo>
                  <a:close/>
                  <a:moveTo>
                    <a:pt x="208925" y="47975"/>
                  </a:moveTo>
                  <a:lnTo>
                    <a:pt x="208715" y="48017"/>
                  </a:lnTo>
                  <a:lnTo>
                    <a:pt x="208547" y="48101"/>
                  </a:lnTo>
                  <a:lnTo>
                    <a:pt x="208463" y="48269"/>
                  </a:lnTo>
                  <a:lnTo>
                    <a:pt x="208380" y="48478"/>
                  </a:lnTo>
                  <a:lnTo>
                    <a:pt x="208422" y="48646"/>
                  </a:lnTo>
                  <a:lnTo>
                    <a:pt x="208547" y="48814"/>
                  </a:lnTo>
                  <a:lnTo>
                    <a:pt x="208715" y="48940"/>
                  </a:lnTo>
                  <a:lnTo>
                    <a:pt x="208883" y="48982"/>
                  </a:lnTo>
                  <a:lnTo>
                    <a:pt x="211944" y="49107"/>
                  </a:lnTo>
                  <a:lnTo>
                    <a:pt x="212154" y="49066"/>
                  </a:lnTo>
                  <a:lnTo>
                    <a:pt x="212322" y="48940"/>
                  </a:lnTo>
                  <a:lnTo>
                    <a:pt x="212405" y="48772"/>
                  </a:lnTo>
                  <a:lnTo>
                    <a:pt x="212489" y="48604"/>
                  </a:lnTo>
                  <a:lnTo>
                    <a:pt x="212447" y="48395"/>
                  </a:lnTo>
                  <a:lnTo>
                    <a:pt x="212322" y="48227"/>
                  </a:lnTo>
                  <a:lnTo>
                    <a:pt x="212196" y="48101"/>
                  </a:lnTo>
                  <a:lnTo>
                    <a:pt x="211986" y="48059"/>
                  </a:lnTo>
                  <a:lnTo>
                    <a:pt x="208925" y="47975"/>
                  </a:lnTo>
                  <a:close/>
                  <a:moveTo>
                    <a:pt x="181415" y="48101"/>
                  </a:moveTo>
                  <a:lnTo>
                    <a:pt x="178354" y="48227"/>
                  </a:lnTo>
                  <a:lnTo>
                    <a:pt x="178186" y="48269"/>
                  </a:lnTo>
                  <a:lnTo>
                    <a:pt x="178018" y="48395"/>
                  </a:lnTo>
                  <a:lnTo>
                    <a:pt x="177934" y="48562"/>
                  </a:lnTo>
                  <a:lnTo>
                    <a:pt x="177892" y="48730"/>
                  </a:lnTo>
                  <a:lnTo>
                    <a:pt x="177934" y="48940"/>
                  </a:lnTo>
                  <a:lnTo>
                    <a:pt x="178060" y="49107"/>
                  </a:lnTo>
                  <a:lnTo>
                    <a:pt x="178186" y="49191"/>
                  </a:lnTo>
                  <a:lnTo>
                    <a:pt x="178396" y="49233"/>
                  </a:lnTo>
                  <a:lnTo>
                    <a:pt x="178437" y="49233"/>
                  </a:lnTo>
                  <a:lnTo>
                    <a:pt x="181457" y="49107"/>
                  </a:lnTo>
                  <a:lnTo>
                    <a:pt x="181667" y="49066"/>
                  </a:lnTo>
                  <a:lnTo>
                    <a:pt x="181834" y="48940"/>
                  </a:lnTo>
                  <a:lnTo>
                    <a:pt x="181918" y="48772"/>
                  </a:lnTo>
                  <a:lnTo>
                    <a:pt x="181960" y="48562"/>
                  </a:lnTo>
                  <a:lnTo>
                    <a:pt x="181918" y="48395"/>
                  </a:lnTo>
                  <a:lnTo>
                    <a:pt x="181792" y="48227"/>
                  </a:lnTo>
                  <a:lnTo>
                    <a:pt x="181625" y="48143"/>
                  </a:lnTo>
                  <a:lnTo>
                    <a:pt x="181457" y="48101"/>
                  </a:lnTo>
                  <a:close/>
                  <a:moveTo>
                    <a:pt x="215005" y="48185"/>
                  </a:moveTo>
                  <a:lnTo>
                    <a:pt x="214838" y="48227"/>
                  </a:lnTo>
                  <a:lnTo>
                    <a:pt x="214670" y="48353"/>
                  </a:lnTo>
                  <a:lnTo>
                    <a:pt x="214544" y="48478"/>
                  </a:lnTo>
                  <a:lnTo>
                    <a:pt x="214502" y="48688"/>
                  </a:lnTo>
                  <a:lnTo>
                    <a:pt x="214544" y="48898"/>
                  </a:lnTo>
                  <a:lnTo>
                    <a:pt x="214628" y="49024"/>
                  </a:lnTo>
                  <a:lnTo>
                    <a:pt x="214796" y="49149"/>
                  </a:lnTo>
                  <a:lnTo>
                    <a:pt x="215005" y="49191"/>
                  </a:lnTo>
                  <a:lnTo>
                    <a:pt x="218025" y="49359"/>
                  </a:lnTo>
                  <a:lnTo>
                    <a:pt x="218067" y="49359"/>
                  </a:lnTo>
                  <a:lnTo>
                    <a:pt x="218276" y="49317"/>
                  </a:lnTo>
                  <a:lnTo>
                    <a:pt x="218402" y="49233"/>
                  </a:lnTo>
                  <a:lnTo>
                    <a:pt x="218528" y="49066"/>
                  </a:lnTo>
                  <a:lnTo>
                    <a:pt x="218570" y="48856"/>
                  </a:lnTo>
                  <a:lnTo>
                    <a:pt x="218528" y="48688"/>
                  </a:lnTo>
                  <a:lnTo>
                    <a:pt x="218444" y="48520"/>
                  </a:lnTo>
                  <a:lnTo>
                    <a:pt x="218276" y="48395"/>
                  </a:lnTo>
                  <a:lnTo>
                    <a:pt x="218109" y="48353"/>
                  </a:lnTo>
                  <a:lnTo>
                    <a:pt x="215047" y="48185"/>
                  </a:lnTo>
                  <a:close/>
                  <a:moveTo>
                    <a:pt x="175334" y="48353"/>
                  </a:moveTo>
                  <a:lnTo>
                    <a:pt x="172273" y="48520"/>
                  </a:lnTo>
                  <a:lnTo>
                    <a:pt x="172063" y="48562"/>
                  </a:lnTo>
                  <a:lnTo>
                    <a:pt x="171937" y="48688"/>
                  </a:lnTo>
                  <a:lnTo>
                    <a:pt x="171812" y="48856"/>
                  </a:lnTo>
                  <a:lnTo>
                    <a:pt x="171812" y="49066"/>
                  </a:lnTo>
                  <a:lnTo>
                    <a:pt x="171854" y="49233"/>
                  </a:lnTo>
                  <a:lnTo>
                    <a:pt x="171937" y="49401"/>
                  </a:lnTo>
                  <a:lnTo>
                    <a:pt x="172105" y="49485"/>
                  </a:lnTo>
                  <a:lnTo>
                    <a:pt x="172315" y="49527"/>
                  </a:lnTo>
                  <a:lnTo>
                    <a:pt x="175376" y="49359"/>
                  </a:lnTo>
                  <a:lnTo>
                    <a:pt x="175586" y="49317"/>
                  </a:lnTo>
                  <a:lnTo>
                    <a:pt x="175712" y="49191"/>
                  </a:lnTo>
                  <a:lnTo>
                    <a:pt x="175837" y="49024"/>
                  </a:lnTo>
                  <a:lnTo>
                    <a:pt x="175837" y="48856"/>
                  </a:lnTo>
                  <a:lnTo>
                    <a:pt x="175796" y="48646"/>
                  </a:lnTo>
                  <a:lnTo>
                    <a:pt x="175712" y="48478"/>
                  </a:lnTo>
                  <a:lnTo>
                    <a:pt x="175544" y="48395"/>
                  </a:lnTo>
                  <a:lnTo>
                    <a:pt x="175376" y="48353"/>
                  </a:lnTo>
                  <a:close/>
                  <a:moveTo>
                    <a:pt x="220918" y="48520"/>
                  </a:moveTo>
                  <a:lnTo>
                    <a:pt x="220751" y="48646"/>
                  </a:lnTo>
                  <a:lnTo>
                    <a:pt x="220667" y="48772"/>
                  </a:lnTo>
                  <a:lnTo>
                    <a:pt x="220625" y="48982"/>
                  </a:lnTo>
                  <a:lnTo>
                    <a:pt x="220625" y="49191"/>
                  </a:lnTo>
                  <a:lnTo>
                    <a:pt x="220751" y="49359"/>
                  </a:lnTo>
                  <a:lnTo>
                    <a:pt x="220876" y="49485"/>
                  </a:lnTo>
                  <a:lnTo>
                    <a:pt x="221086" y="49527"/>
                  </a:lnTo>
                  <a:lnTo>
                    <a:pt x="224147" y="49695"/>
                  </a:lnTo>
                  <a:lnTo>
                    <a:pt x="224357" y="49653"/>
                  </a:lnTo>
                  <a:lnTo>
                    <a:pt x="224525" y="49569"/>
                  </a:lnTo>
                  <a:lnTo>
                    <a:pt x="224609" y="49401"/>
                  </a:lnTo>
                  <a:lnTo>
                    <a:pt x="224693" y="49233"/>
                  </a:lnTo>
                  <a:lnTo>
                    <a:pt x="224651" y="49024"/>
                  </a:lnTo>
                  <a:lnTo>
                    <a:pt x="224567" y="48856"/>
                  </a:lnTo>
                  <a:lnTo>
                    <a:pt x="224399" y="48730"/>
                  </a:lnTo>
                  <a:lnTo>
                    <a:pt x="224189" y="48688"/>
                  </a:lnTo>
                  <a:lnTo>
                    <a:pt x="221128" y="48520"/>
                  </a:lnTo>
                  <a:close/>
                  <a:moveTo>
                    <a:pt x="504" y="45878"/>
                  </a:moveTo>
                  <a:lnTo>
                    <a:pt x="336" y="45920"/>
                  </a:lnTo>
                  <a:lnTo>
                    <a:pt x="169" y="46046"/>
                  </a:lnTo>
                  <a:lnTo>
                    <a:pt x="43" y="46214"/>
                  </a:lnTo>
                  <a:lnTo>
                    <a:pt x="1" y="46382"/>
                  </a:lnTo>
                  <a:lnTo>
                    <a:pt x="1" y="49443"/>
                  </a:lnTo>
                  <a:lnTo>
                    <a:pt x="43" y="49653"/>
                  </a:lnTo>
                  <a:lnTo>
                    <a:pt x="169" y="49820"/>
                  </a:lnTo>
                  <a:lnTo>
                    <a:pt x="336" y="49904"/>
                  </a:lnTo>
                  <a:lnTo>
                    <a:pt x="504" y="49946"/>
                  </a:lnTo>
                  <a:lnTo>
                    <a:pt x="714" y="49904"/>
                  </a:lnTo>
                  <a:lnTo>
                    <a:pt x="882" y="49820"/>
                  </a:lnTo>
                  <a:lnTo>
                    <a:pt x="1007" y="49653"/>
                  </a:lnTo>
                  <a:lnTo>
                    <a:pt x="1049" y="49443"/>
                  </a:lnTo>
                  <a:lnTo>
                    <a:pt x="1049" y="46382"/>
                  </a:lnTo>
                  <a:lnTo>
                    <a:pt x="1007" y="46214"/>
                  </a:lnTo>
                  <a:lnTo>
                    <a:pt x="882" y="46046"/>
                  </a:lnTo>
                  <a:lnTo>
                    <a:pt x="714" y="45920"/>
                  </a:lnTo>
                  <a:lnTo>
                    <a:pt x="504" y="45878"/>
                  </a:lnTo>
                  <a:close/>
                  <a:moveTo>
                    <a:pt x="169254" y="48688"/>
                  </a:moveTo>
                  <a:lnTo>
                    <a:pt x="169212" y="48730"/>
                  </a:lnTo>
                  <a:lnTo>
                    <a:pt x="166192" y="48898"/>
                  </a:lnTo>
                  <a:lnTo>
                    <a:pt x="165983" y="48982"/>
                  </a:lnTo>
                  <a:lnTo>
                    <a:pt x="165815" y="49107"/>
                  </a:lnTo>
                  <a:lnTo>
                    <a:pt x="165731" y="49275"/>
                  </a:lnTo>
                  <a:lnTo>
                    <a:pt x="165689" y="49443"/>
                  </a:lnTo>
                  <a:lnTo>
                    <a:pt x="165773" y="49653"/>
                  </a:lnTo>
                  <a:lnTo>
                    <a:pt x="165857" y="49778"/>
                  </a:lnTo>
                  <a:lnTo>
                    <a:pt x="166025" y="49904"/>
                  </a:lnTo>
                  <a:lnTo>
                    <a:pt x="166192" y="49946"/>
                  </a:lnTo>
                  <a:lnTo>
                    <a:pt x="166234" y="49946"/>
                  </a:lnTo>
                  <a:lnTo>
                    <a:pt x="169295" y="49737"/>
                  </a:lnTo>
                  <a:lnTo>
                    <a:pt x="169463" y="49653"/>
                  </a:lnTo>
                  <a:lnTo>
                    <a:pt x="169631" y="49569"/>
                  </a:lnTo>
                  <a:lnTo>
                    <a:pt x="169757" y="49401"/>
                  </a:lnTo>
                  <a:lnTo>
                    <a:pt x="169757" y="49191"/>
                  </a:lnTo>
                  <a:lnTo>
                    <a:pt x="169715" y="48982"/>
                  </a:lnTo>
                  <a:lnTo>
                    <a:pt x="169589" y="48856"/>
                  </a:lnTo>
                  <a:lnTo>
                    <a:pt x="169463" y="48730"/>
                  </a:lnTo>
                  <a:lnTo>
                    <a:pt x="169254" y="48688"/>
                  </a:lnTo>
                  <a:close/>
                  <a:moveTo>
                    <a:pt x="227209" y="48898"/>
                  </a:moveTo>
                  <a:lnTo>
                    <a:pt x="227041" y="48940"/>
                  </a:lnTo>
                  <a:lnTo>
                    <a:pt x="226873" y="49024"/>
                  </a:lnTo>
                  <a:lnTo>
                    <a:pt x="226747" y="49191"/>
                  </a:lnTo>
                  <a:lnTo>
                    <a:pt x="226705" y="49359"/>
                  </a:lnTo>
                  <a:lnTo>
                    <a:pt x="226747" y="49569"/>
                  </a:lnTo>
                  <a:lnTo>
                    <a:pt x="226831" y="49737"/>
                  </a:lnTo>
                  <a:lnTo>
                    <a:pt x="226999" y="49862"/>
                  </a:lnTo>
                  <a:lnTo>
                    <a:pt x="227167" y="49904"/>
                  </a:lnTo>
                  <a:lnTo>
                    <a:pt x="230228" y="50156"/>
                  </a:lnTo>
                  <a:lnTo>
                    <a:pt x="230270" y="50156"/>
                  </a:lnTo>
                  <a:lnTo>
                    <a:pt x="230438" y="50114"/>
                  </a:lnTo>
                  <a:lnTo>
                    <a:pt x="230606" y="49988"/>
                  </a:lnTo>
                  <a:lnTo>
                    <a:pt x="230731" y="49862"/>
                  </a:lnTo>
                  <a:lnTo>
                    <a:pt x="230773" y="49653"/>
                  </a:lnTo>
                  <a:lnTo>
                    <a:pt x="230731" y="49485"/>
                  </a:lnTo>
                  <a:lnTo>
                    <a:pt x="230647" y="49317"/>
                  </a:lnTo>
                  <a:lnTo>
                    <a:pt x="230480" y="49191"/>
                  </a:lnTo>
                  <a:lnTo>
                    <a:pt x="230312" y="49107"/>
                  </a:lnTo>
                  <a:lnTo>
                    <a:pt x="227251" y="48898"/>
                  </a:lnTo>
                  <a:close/>
                  <a:moveTo>
                    <a:pt x="163131" y="49149"/>
                  </a:moveTo>
                  <a:lnTo>
                    <a:pt x="160070" y="49401"/>
                  </a:lnTo>
                  <a:lnTo>
                    <a:pt x="159902" y="49443"/>
                  </a:lnTo>
                  <a:lnTo>
                    <a:pt x="159734" y="49569"/>
                  </a:lnTo>
                  <a:lnTo>
                    <a:pt x="159650" y="49737"/>
                  </a:lnTo>
                  <a:lnTo>
                    <a:pt x="159608" y="49946"/>
                  </a:lnTo>
                  <a:lnTo>
                    <a:pt x="159692" y="50114"/>
                  </a:lnTo>
                  <a:lnTo>
                    <a:pt x="159776" y="50282"/>
                  </a:lnTo>
                  <a:lnTo>
                    <a:pt x="159944" y="50366"/>
                  </a:lnTo>
                  <a:lnTo>
                    <a:pt x="160112" y="50407"/>
                  </a:lnTo>
                  <a:lnTo>
                    <a:pt x="160154" y="50407"/>
                  </a:lnTo>
                  <a:lnTo>
                    <a:pt x="163215" y="50156"/>
                  </a:lnTo>
                  <a:lnTo>
                    <a:pt x="163383" y="50114"/>
                  </a:lnTo>
                  <a:lnTo>
                    <a:pt x="163550" y="49988"/>
                  </a:lnTo>
                  <a:lnTo>
                    <a:pt x="163634" y="49820"/>
                  </a:lnTo>
                  <a:lnTo>
                    <a:pt x="163676" y="49611"/>
                  </a:lnTo>
                  <a:lnTo>
                    <a:pt x="163634" y="49401"/>
                  </a:lnTo>
                  <a:lnTo>
                    <a:pt x="163508" y="49275"/>
                  </a:lnTo>
                  <a:lnTo>
                    <a:pt x="163341" y="49191"/>
                  </a:lnTo>
                  <a:lnTo>
                    <a:pt x="163173" y="49149"/>
                  </a:lnTo>
                  <a:close/>
                  <a:moveTo>
                    <a:pt x="233289" y="49359"/>
                  </a:moveTo>
                  <a:lnTo>
                    <a:pt x="233122" y="49401"/>
                  </a:lnTo>
                  <a:lnTo>
                    <a:pt x="232954" y="49485"/>
                  </a:lnTo>
                  <a:lnTo>
                    <a:pt x="232870" y="49653"/>
                  </a:lnTo>
                  <a:lnTo>
                    <a:pt x="232786" y="49820"/>
                  </a:lnTo>
                  <a:lnTo>
                    <a:pt x="232828" y="50030"/>
                  </a:lnTo>
                  <a:lnTo>
                    <a:pt x="232912" y="50198"/>
                  </a:lnTo>
                  <a:lnTo>
                    <a:pt x="233080" y="50324"/>
                  </a:lnTo>
                  <a:lnTo>
                    <a:pt x="233247" y="50366"/>
                  </a:lnTo>
                  <a:lnTo>
                    <a:pt x="236309" y="50659"/>
                  </a:lnTo>
                  <a:lnTo>
                    <a:pt x="236351" y="50659"/>
                  </a:lnTo>
                  <a:lnTo>
                    <a:pt x="236518" y="50617"/>
                  </a:lnTo>
                  <a:lnTo>
                    <a:pt x="236686" y="50533"/>
                  </a:lnTo>
                  <a:lnTo>
                    <a:pt x="236812" y="50366"/>
                  </a:lnTo>
                  <a:lnTo>
                    <a:pt x="236854" y="50198"/>
                  </a:lnTo>
                  <a:lnTo>
                    <a:pt x="236854" y="49988"/>
                  </a:lnTo>
                  <a:lnTo>
                    <a:pt x="236728" y="49820"/>
                  </a:lnTo>
                  <a:lnTo>
                    <a:pt x="236602" y="49695"/>
                  </a:lnTo>
                  <a:lnTo>
                    <a:pt x="236393" y="49653"/>
                  </a:lnTo>
                  <a:lnTo>
                    <a:pt x="233331" y="49359"/>
                  </a:lnTo>
                  <a:close/>
                  <a:moveTo>
                    <a:pt x="157050" y="49653"/>
                  </a:moveTo>
                  <a:lnTo>
                    <a:pt x="153989" y="49904"/>
                  </a:lnTo>
                  <a:lnTo>
                    <a:pt x="153821" y="49988"/>
                  </a:lnTo>
                  <a:lnTo>
                    <a:pt x="153653" y="50114"/>
                  </a:lnTo>
                  <a:lnTo>
                    <a:pt x="153570" y="50282"/>
                  </a:lnTo>
                  <a:lnTo>
                    <a:pt x="153528" y="50449"/>
                  </a:lnTo>
                  <a:lnTo>
                    <a:pt x="153612" y="50659"/>
                  </a:lnTo>
                  <a:lnTo>
                    <a:pt x="153695" y="50785"/>
                  </a:lnTo>
                  <a:lnTo>
                    <a:pt x="153863" y="50911"/>
                  </a:lnTo>
                  <a:lnTo>
                    <a:pt x="154115" y="50911"/>
                  </a:lnTo>
                  <a:lnTo>
                    <a:pt x="157134" y="50659"/>
                  </a:lnTo>
                  <a:lnTo>
                    <a:pt x="157344" y="50575"/>
                  </a:lnTo>
                  <a:lnTo>
                    <a:pt x="157470" y="50491"/>
                  </a:lnTo>
                  <a:lnTo>
                    <a:pt x="157553" y="50282"/>
                  </a:lnTo>
                  <a:lnTo>
                    <a:pt x="157595" y="50114"/>
                  </a:lnTo>
                  <a:lnTo>
                    <a:pt x="157553" y="49904"/>
                  </a:lnTo>
                  <a:lnTo>
                    <a:pt x="157428" y="49778"/>
                  </a:lnTo>
                  <a:lnTo>
                    <a:pt x="157260" y="49653"/>
                  </a:lnTo>
                  <a:close/>
                  <a:moveTo>
                    <a:pt x="239202" y="49946"/>
                  </a:moveTo>
                  <a:lnTo>
                    <a:pt x="239035" y="50072"/>
                  </a:lnTo>
                  <a:lnTo>
                    <a:pt x="238951" y="50198"/>
                  </a:lnTo>
                  <a:lnTo>
                    <a:pt x="238909" y="50366"/>
                  </a:lnTo>
                  <a:lnTo>
                    <a:pt x="238909" y="50575"/>
                  </a:lnTo>
                  <a:lnTo>
                    <a:pt x="238993" y="50743"/>
                  </a:lnTo>
                  <a:lnTo>
                    <a:pt x="239160" y="50869"/>
                  </a:lnTo>
                  <a:lnTo>
                    <a:pt x="239328" y="50953"/>
                  </a:lnTo>
                  <a:lnTo>
                    <a:pt x="242389" y="51246"/>
                  </a:lnTo>
                  <a:lnTo>
                    <a:pt x="242431" y="51246"/>
                  </a:lnTo>
                  <a:lnTo>
                    <a:pt x="242599" y="51204"/>
                  </a:lnTo>
                  <a:lnTo>
                    <a:pt x="242767" y="51120"/>
                  </a:lnTo>
                  <a:lnTo>
                    <a:pt x="242893" y="50995"/>
                  </a:lnTo>
                  <a:lnTo>
                    <a:pt x="242935" y="50785"/>
                  </a:lnTo>
                  <a:lnTo>
                    <a:pt x="242935" y="50575"/>
                  </a:lnTo>
                  <a:lnTo>
                    <a:pt x="242851" y="50407"/>
                  </a:lnTo>
                  <a:lnTo>
                    <a:pt x="242683" y="50282"/>
                  </a:lnTo>
                  <a:lnTo>
                    <a:pt x="242473" y="50240"/>
                  </a:lnTo>
                  <a:lnTo>
                    <a:pt x="239454" y="49946"/>
                  </a:lnTo>
                  <a:close/>
                  <a:moveTo>
                    <a:pt x="150970" y="50198"/>
                  </a:moveTo>
                  <a:lnTo>
                    <a:pt x="147908" y="50491"/>
                  </a:lnTo>
                  <a:lnTo>
                    <a:pt x="147741" y="50575"/>
                  </a:lnTo>
                  <a:lnTo>
                    <a:pt x="147573" y="50701"/>
                  </a:lnTo>
                  <a:lnTo>
                    <a:pt x="147489" y="50869"/>
                  </a:lnTo>
                  <a:lnTo>
                    <a:pt x="147489" y="51078"/>
                  </a:lnTo>
                  <a:lnTo>
                    <a:pt x="147531" y="51246"/>
                  </a:lnTo>
                  <a:lnTo>
                    <a:pt x="147657" y="51372"/>
                  </a:lnTo>
                  <a:lnTo>
                    <a:pt x="147782" y="51498"/>
                  </a:lnTo>
                  <a:lnTo>
                    <a:pt x="147992" y="51540"/>
                  </a:lnTo>
                  <a:lnTo>
                    <a:pt x="148034" y="51540"/>
                  </a:lnTo>
                  <a:lnTo>
                    <a:pt x="151053" y="51204"/>
                  </a:lnTo>
                  <a:lnTo>
                    <a:pt x="151263" y="51162"/>
                  </a:lnTo>
                  <a:lnTo>
                    <a:pt x="151389" y="51037"/>
                  </a:lnTo>
                  <a:lnTo>
                    <a:pt x="151515" y="50869"/>
                  </a:lnTo>
                  <a:lnTo>
                    <a:pt x="151515" y="50659"/>
                  </a:lnTo>
                  <a:lnTo>
                    <a:pt x="151473" y="50491"/>
                  </a:lnTo>
                  <a:lnTo>
                    <a:pt x="151347" y="50324"/>
                  </a:lnTo>
                  <a:lnTo>
                    <a:pt x="151221" y="50240"/>
                  </a:lnTo>
                  <a:lnTo>
                    <a:pt x="151012" y="50198"/>
                  </a:lnTo>
                  <a:close/>
                  <a:moveTo>
                    <a:pt x="245283" y="50575"/>
                  </a:moveTo>
                  <a:lnTo>
                    <a:pt x="245115" y="50701"/>
                  </a:lnTo>
                  <a:lnTo>
                    <a:pt x="245031" y="50827"/>
                  </a:lnTo>
                  <a:lnTo>
                    <a:pt x="244989" y="50995"/>
                  </a:lnTo>
                  <a:lnTo>
                    <a:pt x="244989" y="51204"/>
                  </a:lnTo>
                  <a:lnTo>
                    <a:pt x="245073" y="51372"/>
                  </a:lnTo>
                  <a:lnTo>
                    <a:pt x="245241" y="51498"/>
                  </a:lnTo>
                  <a:lnTo>
                    <a:pt x="245409" y="51582"/>
                  </a:lnTo>
                  <a:lnTo>
                    <a:pt x="248470" y="51917"/>
                  </a:lnTo>
                  <a:lnTo>
                    <a:pt x="248512" y="51917"/>
                  </a:lnTo>
                  <a:lnTo>
                    <a:pt x="248680" y="51875"/>
                  </a:lnTo>
                  <a:lnTo>
                    <a:pt x="248848" y="51791"/>
                  </a:lnTo>
                  <a:lnTo>
                    <a:pt x="248973" y="51666"/>
                  </a:lnTo>
                  <a:lnTo>
                    <a:pt x="249015" y="51456"/>
                  </a:lnTo>
                  <a:lnTo>
                    <a:pt x="249015" y="51288"/>
                  </a:lnTo>
                  <a:lnTo>
                    <a:pt x="248931" y="51078"/>
                  </a:lnTo>
                  <a:lnTo>
                    <a:pt x="248764" y="50953"/>
                  </a:lnTo>
                  <a:lnTo>
                    <a:pt x="248554" y="50911"/>
                  </a:lnTo>
                  <a:lnTo>
                    <a:pt x="245535" y="50575"/>
                  </a:lnTo>
                  <a:close/>
                  <a:moveTo>
                    <a:pt x="144889" y="50827"/>
                  </a:moveTo>
                  <a:lnTo>
                    <a:pt x="141828" y="51162"/>
                  </a:lnTo>
                  <a:lnTo>
                    <a:pt x="141660" y="51204"/>
                  </a:lnTo>
                  <a:lnTo>
                    <a:pt x="141492" y="51330"/>
                  </a:lnTo>
                  <a:lnTo>
                    <a:pt x="141408" y="51498"/>
                  </a:lnTo>
                  <a:lnTo>
                    <a:pt x="141408" y="51707"/>
                  </a:lnTo>
                  <a:lnTo>
                    <a:pt x="141450" y="51875"/>
                  </a:lnTo>
                  <a:lnTo>
                    <a:pt x="141576" y="52043"/>
                  </a:lnTo>
                  <a:lnTo>
                    <a:pt x="141702" y="52127"/>
                  </a:lnTo>
                  <a:lnTo>
                    <a:pt x="141911" y="52169"/>
                  </a:lnTo>
                  <a:lnTo>
                    <a:pt x="141953" y="52169"/>
                  </a:lnTo>
                  <a:lnTo>
                    <a:pt x="144973" y="51833"/>
                  </a:lnTo>
                  <a:lnTo>
                    <a:pt x="145182" y="51791"/>
                  </a:lnTo>
                  <a:lnTo>
                    <a:pt x="145350" y="51666"/>
                  </a:lnTo>
                  <a:lnTo>
                    <a:pt x="145434" y="51498"/>
                  </a:lnTo>
                  <a:lnTo>
                    <a:pt x="145434" y="51288"/>
                  </a:lnTo>
                  <a:lnTo>
                    <a:pt x="145392" y="51078"/>
                  </a:lnTo>
                  <a:lnTo>
                    <a:pt x="145266" y="50953"/>
                  </a:lnTo>
                  <a:lnTo>
                    <a:pt x="145099" y="50869"/>
                  </a:lnTo>
                  <a:lnTo>
                    <a:pt x="144931" y="50827"/>
                  </a:lnTo>
                  <a:close/>
                  <a:moveTo>
                    <a:pt x="251364" y="51288"/>
                  </a:moveTo>
                  <a:lnTo>
                    <a:pt x="251196" y="51414"/>
                  </a:lnTo>
                  <a:lnTo>
                    <a:pt x="251112" y="51540"/>
                  </a:lnTo>
                  <a:lnTo>
                    <a:pt x="251028" y="51707"/>
                  </a:lnTo>
                  <a:lnTo>
                    <a:pt x="251070" y="51917"/>
                  </a:lnTo>
                  <a:lnTo>
                    <a:pt x="251154" y="52085"/>
                  </a:lnTo>
                  <a:lnTo>
                    <a:pt x="251280" y="52211"/>
                  </a:lnTo>
                  <a:lnTo>
                    <a:pt x="251490" y="52295"/>
                  </a:lnTo>
                  <a:lnTo>
                    <a:pt x="254509" y="52672"/>
                  </a:lnTo>
                  <a:lnTo>
                    <a:pt x="254593" y="52672"/>
                  </a:lnTo>
                  <a:lnTo>
                    <a:pt x="254760" y="52630"/>
                  </a:lnTo>
                  <a:lnTo>
                    <a:pt x="254928" y="52546"/>
                  </a:lnTo>
                  <a:lnTo>
                    <a:pt x="255012" y="52420"/>
                  </a:lnTo>
                  <a:lnTo>
                    <a:pt x="255096" y="52211"/>
                  </a:lnTo>
                  <a:lnTo>
                    <a:pt x="255054" y="52043"/>
                  </a:lnTo>
                  <a:lnTo>
                    <a:pt x="254970" y="51833"/>
                  </a:lnTo>
                  <a:lnTo>
                    <a:pt x="254844" y="51707"/>
                  </a:lnTo>
                  <a:lnTo>
                    <a:pt x="254635" y="51666"/>
                  </a:lnTo>
                  <a:lnTo>
                    <a:pt x="251615" y="51288"/>
                  </a:lnTo>
                  <a:close/>
                  <a:moveTo>
                    <a:pt x="274470" y="49066"/>
                  </a:moveTo>
                  <a:lnTo>
                    <a:pt x="274344" y="49107"/>
                  </a:lnTo>
                  <a:lnTo>
                    <a:pt x="274177" y="49275"/>
                  </a:lnTo>
                  <a:lnTo>
                    <a:pt x="274135" y="49443"/>
                  </a:lnTo>
                  <a:lnTo>
                    <a:pt x="274093" y="49653"/>
                  </a:lnTo>
                  <a:lnTo>
                    <a:pt x="274177" y="49820"/>
                  </a:lnTo>
                  <a:lnTo>
                    <a:pt x="274932" y="51120"/>
                  </a:lnTo>
                  <a:lnTo>
                    <a:pt x="275686" y="52462"/>
                  </a:lnTo>
                  <a:lnTo>
                    <a:pt x="275728" y="52588"/>
                  </a:lnTo>
                  <a:lnTo>
                    <a:pt x="275854" y="52672"/>
                  </a:lnTo>
                  <a:lnTo>
                    <a:pt x="275980" y="52714"/>
                  </a:lnTo>
                  <a:lnTo>
                    <a:pt x="276232" y="52714"/>
                  </a:lnTo>
                  <a:lnTo>
                    <a:pt x="276357" y="52672"/>
                  </a:lnTo>
                  <a:lnTo>
                    <a:pt x="276525" y="52546"/>
                  </a:lnTo>
                  <a:lnTo>
                    <a:pt x="276609" y="52378"/>
                  </a:lnTo>
                  <a:lnTo>
                    <a:pt x="276609" y="52169"/>
                  </a:lnTo>
                  <a:lnTo>
                    <a:pt x="276567" y="51959"/>
                  </a:lnTo>
                  <a:lnTo>
                    <a:pt x="275812" y="50617"/>
                  </a:lnTo>
                  <a:lnTo>
                    <a:pt x="275057" y="49317"/>
                  </a:lnTo>
                  <a:lnTo>
                    <a:pt x="274974" y="49191"/>
                  </a:lnTo>
                  <a:lnTo>
                    <a:pt x="274848" y="49107"/>
                  </a:lnTo>
                  <a:lnTo>
                    <a:pt x="274722" y="49066"/>
                  </a:lnTo>
                  <a:close/>
                  <a:moveTo>
                    <a:pt x="138808" y="51498"/>
                  </a:moveTo>
                  <a:lnTo>
                    <a:pt x="135789" y="51833"/>
                  </a:lnTo>
                  <a:lnTo>
                    <a:pt x="135579" y="51917"/>
                  </a:lnTo>
                  <a:lnTo>
                    <a:pt x="135411" y="52043"/>
                  </a:lnTo>
                  <a:lnTo>
                    <a:pt x="135328" y="52211"/>
                  </a:lnTo>
                  <a:lnTo>
                    <a:pt x="135328" y="52420"/>
                  </a:lnTo>
                  <a:lnTo>
                    <a:pt x="135369" y="52588"/>
                  </a:lnTo>
                  <a:lnTo>
                    <a:pt x="135495" y="52714"/>
                  </a:lnTo>
                  <a:lnTo>
                    <a:pt x="135663" y="52840"/>
                  </a:lnTo>
                  <a:lnTo>
                    <a:pt x="135873" y="52840"/>
                  </a:lnTo>
                  <a:lnTo>
                    <a:pt x="138934" y="52504"/>
                  </a:lnTo>
                  <a:lnTo>
                    <a:pt x="139102" y="52420"/>
                  </a:lnTo>
                  <a:lnTo>
                    <a:pt x="139270" y="52295"/>
                  </a:lnTo>
                  <a:lnTo>
                    <a:pt x="139353" y="52127"/>
                  </a:lnTo>
                  <a:lnTo>
                    <a:pt x="139353" y="51959"/>
                  </a:lnTo>
                  <a:lnTo>
                    <a:pt x="139311" y="51749"/>
                  </a:lnTo>
                  <a:lnTo>
                    <a:pt x="139186" y="51624"/>
                  </a:lnTo>
                  <a:lnTo>
                    <a:pt x="139060" y="51540"/>
                  </a:lnTo>
                  <a:lnTo>
                    <a:pt x="138850" y="51498"/>
                  </a:lnTo>
                  <a:close/>
                  <a:moveTo>
                    <a:pt x="257612" y="52043"/>
                  </a:moveTo>
                  <a:lnTo>
                    <a:pt x="257444" y="52085"/>
                  </a:lnTo>
                  <a:lnTo>
                    <a:pt x="257277" y="52169"/>
                  </a:lnTo>
                  <a:lnTo>
                    <a:pt x="257151" y="52337"/>
                  </a:lnTo>
                  <a:lnTo>
                    <a:pt x="257109" y="52504"/>
                  </a:lnTo>
                  <a:lnTo>
                    <a:pt x="257109" y="52714"/>
                  </a:lnTo>
                  <a:lnTo>
                    <a:pt x="257193" y="52882"/>
                  </a:lnTo>
                  <a:lnTo>
                    <a:pt x="257361" y="53007"/>
                  </a:lnTo>
                  <a:lnTo>
                    <a:pt x="257528" y="53049"/>
                  </a:lnTo>
                  <a:lnTo>
                    <a:pt x="260548" y="53469"/>
                  </a:lnTo>
                  <a:lnTo>
                    <a:pt x="260799" y="53469"/>
                  </a:lnTo>
                  <a:lnTo>
                    <a:pt x="260967" y="53343"/>
                  </a:lnTo>
                  <a:lnTo>
                    <a:pt x="261093" y="53217"/>
                  </a:lnTo>
                  <a:lnTo>
                    <a:pt x="261135" y="53049"/>
                  </a:lnTo>
                  <a:lnTo>
                    <a:pt x="261135" y="52840"/>
                  </a:lnTo>
                  <a:lnTo>
                    <a:pt x="261051" y="52672"/>
                  </a:lnTo>
                  <a:lnTo>
                    <a:pt x="260883" y="52546"/>
                  </a:lnTo>
                  <a:lnTo>
                    <a:pt x="260715" y="52462"/>
                  </a:lnTo>
                  <a:lnTo>
                    <a:pt x="257654" y="52043"/>
                  </a:lnTo>
                  <a:close/>
                  <a:moveTo>
                    <a:pt x="132728" y="52211"/>
                  </a:moveTo>
                  <a:lnTo>
                    <a:pt x="129708" y="52546"/>
                  </a:lnTo>
                  <a:lnTo>
                    <a:pt x="129498" y="52630"/>
                  </a:lnTo>
                  <a:lnTo>
                    <a:pt x="129373" y="52756"/>
                  </a:lnTo>
                  <a:lnTo>
                    <a:pt x="129289" y="52924"/>
                  </a:lnTo>
                  <a:lnTo>
                    <a:pt x="129247" y="53133"/>
                  </a:lnTo>
                  <a:lnTo>
                    <a:pt x="129331" y="53301"/>
                  </a:lnTo>
                  <a:lnTo>
                    <a:pt x="129415" y="53427"/>
                  </a:lnTo>
                  <a:lnTo>
                    <a:pt x="129582" y="53553"/>
                  </a:lnTo>
                  <a:lnTo>
                    <a:pt x="129834" y="53553"/>
                  </a:lnTo>
                  <a:lnTo>
                    <a:pt x="132853" y="53217"/>
                  </a:lnTo>
                  <a:lnTo>
                    <a:pt x="133063" y="53133"/>
                  </a:lnTo>
                  <a:lnTo>
                    <a:pt x="133189" y="53007"/>
                  </a:lnTo>
                  <a:lnTo>
                    <a:pt x="133273" y="52840"/>
                  </a:lnTo>
                  <a:lnTo>
                    <a:pt x="133315" y="52630"/>
                  </a:lnTo>
                  <a:lnTo>
                    <a:pt x="133231" y="52462"/>
                  </a:lnTo>
                  <a:lnTo>
                    <a:pt x="133147" y="52337"/>
                  </a:lnTo>
                  <a:lnTo>
                    <a:pt x="132979" y="52211"/>
                  </a:lnTo>
                  <a:close/>
                  <a:moveTo>
                    <a:pt x="126689" y="52924"/>
                  </a:moveTo>
                  <a:lnTo>
                    <a:pt x="123627" y="53301"/>
                  </a:lnTo>
                  <a:lnTo>
                    <a:pt x="123460" y="53343"/>
                  </a:lnTo>
                  <a:lnTo>
                    <a:pt x="123292" y="53469"/>
                  </a:lnTo>
                  <a:lnTo>
                    <a:pt x="123208" y="53637"/>
                  </a:lnTo>
                  <a:lnTo>
                    <a:pt x="123208" y="53846"/>
                  </a:lnTo>
                  <a:lnTo>
                    <a:pt x="123250" y="54014"/>
                  </a:lnTo>
                  <a:lnTo>
                    <a:pt x="123376" y="54182"/>
                  </a:lnTo>
                  <a:lnTo>
                    <a:pt x="123502" y="54266"/>
                  </a:lnTo>
                  <a:lnTo>
                    <a:pt x="123711" y="54308"/>
                  </a:lnTo>
                  <a:lnTo>
                    <a:pt x="123753" y="54308"/>
                  </a:lnTo>
                  <a:lnTo>
                    <a:pt x="126773" y="53930"/>
                  </a:lnTo>
                  <a:lnTo>
                    <a:pt x="126982" y="53846"/>
                  </a:lnTo>
                  <a:lnTo>
                    <a:pt x="127150" y="53720"/>
                  </a:lnTo>
                  <a:lnTo>
                    <a:pt x="127234" y="53553"/>
                  </a:lnTo>
                  <a:lnTo>
                    <a:pt x="127234" y="53343"/>
                  </a:lnTo>
                  <a:lnTo>
                    <a:pt x="127192" y="53175"/>
                  </a:lnTo>
                  <a:lnTo>
                    <a:pt x="127066" y="53049"/>
                  </a:lnTo>
                  <a:lnTo>
                    <a:pt x="126898" y="52966"/>
                  </a:lnTo>
                  <a:lnTo>
                    <a:pt x="126731" y="52924"/>
                  </a:lnTo>
                  <a:close/>
                  <a:moveTo>
                    <a:pt x="263651" y="52882"/>
                  </a:moveTo>
                  <a:lnTo>
                    <a:pt x="263483" y="52924"/>
                  </a:lnTo>
                  <a:lnTo>
                    <a:pt x="263315" y="53007"/>
                  </a:lnTo>
                  <a:lnTo>
                    <a:pt x="263190" y="53175"/>
                  </a:lnTo>
                  <a:lnTo>
                    <a:pt x="263148" y="53343"/>
                  </a:lnTo>
                  <a:lnTo>
                    <a:pt x="263148" y="53553"/>
                  </a:lnTo>
                  <a:lnTo>
                    <a:pt x="263232" y="53720"/>
                  </a:lnTo>
                  <a:lnTo>
                    <a:pt x="263399" y="53846"/>
                  </a:lnTo>
                  <a:lnTo>
                    <a:pt x="263567" y="53930"/>
                  </a:lnTo>
                  <a:lnTo>
                    <a:pt x="266586" y="54349"/>
                  </a:lnTo>
                  <a:lnTo>
                    <a:pt x="266838" y="54349"/>
                  </a:lnTo>
                  <a:lnTo>
                    <a:pt x="267006" y="54266"/>
                  </a:lnTo>
                  <a:lnTo>
                    <a:pt x="267090" y="54098"/>
                  </a:lnTo>
                  <a:lnTo>
                    <a:pt x="267173" y="53930"/>
                  </a:lnTo>
                  <a:lnTo>
                    <a:pt x="267173" y="53720"/>
                  </a:lnTo>
                  <a:lnTo>
                    <a:pt x="267090" y="53553"/>
                  </a:lnTo>
                  <a:lnTo>
                    <a:pt x="266922" y="53427"/>
                  </a:lnTo>
                  <a:lnTo>
                    <a:pt x="266754" y="53343"/>
                  </a:lnTo>
                  <a:lnTo>
                    <a:pt x="263735" y="52924"/>
                  </a:lnTo>
                  <a:lnTo>
                    <a:pt x="263651" y="52882"/>
                  </a:lnTo>
                  <a:close/>
                  <a:moveTo>
                    <a:pt x="120608" y="53637"/>
                  </a:moveTo>
                  <a:lnTo>
                    <a:pt x="117589" y="54014"/>
                  </a:lnTo>
                  <a:lnTo>
                    <a:pt x="117379" y="54098"/>
                  </a:lnTo>
                  <a:lnTo>
                    <a:pt x="117253" y="54224"/>
                  </a:lnTo>
                  <a:lnTo>
                    <a:pt x="117169" y="54391"/>
                  </a:lnTo>
                  <a:lnTo>
                    <a:pt x="117127" y="54601"/>
                  </a:lnTo>
                  <a:lnTo>
                    <a:pt x="117211" y="54769"/>
                  </a:lnTo>
                  <a:lnTo>
                    <a:pt x="117295" y="54895"/>
                  </a:lnTo>
                  <a:lnTo>
                    <a:pt x="117463" y="55020"/>
                  </a:lnTo>
                  <a:lnTo>
                    <a:pt x="117715" y="55020"/>
                  </a:lnTo>
                  <a:lnTo>
                    <a:pt x="120734" y="54685"/>
                  </a:lnTo>
                  <a:lnTo>
                    <a:pt x="120944" y="54601"/>
                  </a:lnTo>
                  <a:lnTo>
                    <a:pt x="121069" y="54475"/>
                  </a:lnTo>
                  <a:lnTo>
                    <a:pt x="121153" y="54308"/>
                  </a:lnTo>
                  <a:lnTo>
                    <a:pt x="121195" y="54098"/>
                  </a:lnTo>
                  <a:lnTo>
                    <a:pt x="121111" y="53930"/>
                  </a:lnTo>
                  <a:lnTo>
                    <a:pt x="121027" y="53762"/>
                  </a:lnTo>
                  <a:lnTo>
                    <a:pt x="120860" y="53678"/>
                  </a:lnTo>
                  <a:lnTo>
                    <a:pt x="120692" y="53637"/>
                  </a:lnTo>
                  <a:close/>
                  <a:moveTo>
                    <a:pt x="269690" y="53804"/>
                  </a:moveTo>
                  <a:lnTo>
                    <a:pt x="269522" y="53846"/>
                  </a:lnTo>
                  <a:lnTo>
                    <a:pt x="269354" y="53930"/>
                  </a:lnTo>
                  <a:lnTo>
                    <a:pt x="269228" y="54056"/>
                  </a:lnTo>
                  <a:lnTo>
                    <a:pt x="269186" y="54266"/>
                  </a:lnTo>
                  <a:lnTo>
                    <a:pt x="269186" y="54433"/>
                  </a:lnTo>
                  <a:lnTo>
                    <a:pt x="269270" y="54643"/>
                  </a:lnTo>
                  <a:lnTo>
                    <a:pt x="269396" y="54769"/>
                  </a:lnTo>
                  <a:lnTo>
                    <a:pt x="269606" y="54811"/>
                  </a:lnTo>
                  <a:lnTo>
                    <a:pt x="272625" y="55314"/>
                  </a:lnTo>
                  <a:lnTo>
                    <a:pt x="272709" y="55314"/>
                  </a:lnTo>
                  <a:lnTo>
                    <a:pt x="272877" y="55272"/>
                  </a:lnTo>
                  <a:lnTo>
                    <a:pt x="273003" y="55188"/>
                  </a:lnTo>
                  <a:lnTo>
                    <a:pt x="273128" y="55062"/>
                  </a:lnTo>
                  <a:lnTo>
                    <a:pt x="273212" y="54895"/>
                  </a:lnTo>
                  <a:lnTo>
                    <a:pt x="273170" y="54685"/>
                  </a:lnTo>
                  <a:lnTo>
                    <a:pt x="273128" y="54517"/>
                  </a:lnTo>
                  <a:lnTo>
                    <a:pt x="272961" y="54391"/>
                  </a:lnTo>
                  <a:lnTo>
                    <a:pt x="272793" y="54308"/>
                  </a:lnTo>
                  <a:lnTo>
                    <a:pt x="269773" y="53846"/>
                  </a:lnTo>
                  <a:lnTo>
                    <a:pt x="269690" y="53804"/>
                  </a:lnTo>
                  <a:close/>
                  <a:moveTo>
                    <a:pt x="114569" y="54391"/>
                  </a:moveTo>
                  <a:lnTo>
                    <a:pt x="111550" y="54769"/>
                  </a:lnTo>
                  <a:lnTo>
                    <a:pt x="111340" y="54811"/>
                  </a:lnTo>
                  <a:lnTo>
                    <a:pt x="111173" y="54937"/>
                  </a:lnTo>
                  <a:lnTo>
                    <a:pt x="111089" y="55104"/>
                  </a:lnTo>
                  <a:lnTo>
                    <a:pt x="111089" y="55314"/>
                  </a:lnTo>
                  <a:lnTo>
                    <a:pt x="111131" y="55482"/>
                  </a:lnTo>
                  <a:lnTo>
                    <a:pt x="111256" y="55649"/>
                  </a:lnTo>
                  <a:lnTo>
                    <a:pt x="111424" y="55733"/>
                  </a:lnTo>
                  <a:lnTo>
                    <a:pt x="111592" y="55775"/>
                  </a:lnTo>
                  <a:lnTo>
                    <a:pt x="111634" y="55775"/>
                  </a:lnTo>
                  <a:lnTo>
                    <a:pt x="114695" y="55398"/>
                  </a:lnTo>
                  <a:lnTo>
                    <a:pt x="114863" y="55356"/>
                  </a:lnTo>
                  <a:lnTo>
                    <a:pt x="115031" y="55188"/>
                  </a:lnTo>
                  <a:lnTo>
                    <a:pt x="115115" y="55020"/>
                  </a:lnTo>
                  <a:lnTo>
                    <a:pt x="115115" y="54853"/>
                  </a:lnTo>
                  <a:lnTo>
                    <a:pt x="115073" y="54643"/>
                  </a:lnTo>
                  <a:lnTo>
                    <a:pt x="114947" y="54517"/>
                  </a:lnTo>
                  <a:lnTo>
                    <a:pt x="114779" y="54433"/>
                  </a:lnTo>
                  <a:lnTo>
                    <a:pt x="114611" y="54391"/>
                  </a:lnTo>
                  <a:close/>
                  <a:moveTo>
                    <a:pt x="504" y="52001"/>
                  </a:moveTo>
                  <a:lnTo>
                    <a:pt x="336" y="52043"/>
                  </a:lnTo>
                  <a:lnTo>
                    <a:pt x="169" y="52127"/>
                  </a:lnTo>
                  <a:lnTo>
                    <a:pt x="43" y="52295"/>
                  </a:lnTo>
                  <a:lnTo>
                    <a:pt x="1" y="52504"/>
                  </a:lnTo>
                  <a:lnTo>
                    <a:pt x="1" y="55566"/>
                  </a:lnTo>
                  <a:lnTo>
                    <a:pt x="43" y="55733"/>
                  </a:lnTo>
                  <a:lnTo>
                    <a:pt x="169" y="55901"/>
                  </a:lnTo>
                  <a:lnTo>
                    <a:pt x="336" y="56027"/>
                  </a:lnTo>
                  <a:lnTo>
                    <a:pt x="504" y="56069"/>
                  </a:lnTo>
                  <a:lnTo>
                    <a:pt x="714" y="56027"/>
                  </a:lnTo>
                  <a:lnTo>
                    <a:pt x="882" y="55901"/>
                  </a:lnTo>
                  <a:lnTo>
                    <a:pt x="1007" y="55733"/>
                  </a:lnTo>
                  <a:lnTo>
                    <a:pt x="1049" y="55566"/>
                  </a:lnTo>
                  <a:lnTo>
                    <a:pt x="1049" y="52504"/>
                  </a:lnTo>
                  <a:lnTo>
                    <a:pt x="1007" y="52295"/>
                  </a:lnTo>
                  <a:lnTo>
                    <a:pt x="882" y="52127"/>
                  </a:lnTo>
                  <a:lnTo>
                    <a:pt x="714" y="52043"/>
                  </a:lnTo>
                  <a:lnTo>
                    <a:pt x="504" y="52001"/>
                  </a:lnTo>
                  <a:close/>
                  <a:moveTo>
                    <a:pt x="277406" y="54433"/>
                  </a:moveTo>
                  <a:lnTo>
                    <a:pt x="277280" y="54475"/>
                  </a:lnTo>
                  <a:lnTo>
                    <a:pt x="277154" y="54559"/>
                  </a:lnTo>
                  <a:lnTo>
                    <a:pt x="277070" y="54685"/>
                  </a:lnTo>
                  <a:lnTo>
                    <a:pt x="277028" y="54853"/>
                  </a:lnTo>
                  <a:lnTo>
                    <a:pt x="277028" y="55020"/>
                  </a:lnTo>
                  <a:lnTo>
                    <a:pt x="275770" y="54811"/>
                  </a:lnTo>
                  <a:lnTo>
                    <a:pt x="275686" y="54811"/>
                  </a:lnTo>
                  <a:lnTo>
                    <a:pt x="275519" y="54853"/>
                  </a:lnTo>
                  <a:lnTo>
                    <a:pt x="275393" y="54937"/>
                  </a:lnTo>
                  <a:lnTo>
                    <a:pt x="275267" y="55062"/>
                  </a:lnTo>
                  <a:lnTo>
                    <a:pt x="275183" y="55230"/>
                  </a:lnTo>
                  <a:lnTo>
                    <a:pt x="275225" y="55440"/>
                  </a:lnTo>
                  <a:lnTo>
                    <a:pt x="275309" y="55608"/>
                  </a:lnTo>
                  <a:lnTo>
                    <a:pt x="275435" y="55733"/>
                  </a:lnTo>
                  <a:lnTo>
                    <a:pt x="275603" y="55817"/>
                  </a:lnTo>
                  <a:lnTo>
                    <a:pt x="277783" y="56195"/>
                  </a:lnTo>
                  <a:lnTo>
                    <a:pt x="277993" y="56195"/>
                  </a:lnTo>
                  <a:lnTo>
                    <a:pt x="278119" y="56153"/>
                  </a:lnTo>
                  <a:lnTo>
                    <a:pt x="278203" y="56069"/>
                  </a:lnTo>
                  <a:lnTo>
                    <a:pt x="278286" y="55985"/>
                  </a:lnTo>
                  <a:lnTo>
                    <a:pt x="278370" y="55859"/>
                  </a:lnTo>
                  <a:lnTo>
                    <a:pt x="278412" y="55733"/>
                  </a:lnTo>
                  <a:lnTo>
                    <a:pt x="278370" y="55608"/>
                  </a:lnTo>
                  <a:lnTo>
                    <a:pt x="278328" y="55482"/>
                  </a:lnTo>
                  <a:lnTo>
                    <a:pt x="277993" y="54685"/>
                  </a:lnTo>
                  <a:lnTo>
                    <a:pt x="277909" y="54601"/>
                  </a:lnTo>
                  <a:lnTo>
                    <a:pt x="277783" y="54475"/>
                  </a:lnTo>
                  <a:lnTo>
                    <a:pt x="277657" y="54433"/>
                  </a:lnTo>
                  <a:close/>
                  <a:moveTo>
                    <a:pt x="108489" y="55104"/>
                  </a:moveTo>
                  <a:lnTo>
                    <a:pt x="105469" y="55440"/>
                  </a:lnTo>
                  <a:lnTo>
                    <a:pt x="105302" y="55524"/>
                  </a:lnTo>
                  <a:lnTo>
                    <a:pt x="105134" y="55649"/>
                  </a:lnTo>
                  <a:lnTo>
                    <a:pt x="105050" y="55817"/>
                  </a:lnTo>
                  <a:lnTo>
                    <a:pt x="105050" y="56027"/>
                  </a:lnTo>
                  <a:lnTo>
                    <a:pt x="105092" y="56195"/>
                  </a:lnTo>
                  <a:lnTo>
                    <a:pt x="105218" y="56320"/>
                  </a:lnTo>
                  <a:lnTo>
                    <a:pt x="105344" y="56446"/>
                  </a:lnTo>
                  <a:lnTo>
                    <a:pt x="105553" y="56488"/>
                  </a:lnTo>
                  <a:lnTo>
                    <a:pt x="105595" y="56446"/>
                  </a:lnTo>
                  <a:lnTo>
                    <a:pt x="108614" y="56111"/>
                  </a:lnTo>
                  <a:lnTo>
                    <a:pt x="108824" y="56069"/>
                  </a:lnTo>
                  <a:lnTo>
                    <a:pt x="108950" y="55943"/>
                  </a:lnTo>
                  <a:lnTo>
                    <a:pt x="109034" y="55733"/>
                  </a:lnTo>
                  <a:lnTo>
                    <a:pt x="109076" y="55566"/>
                  </a:lnTo>
                  <a:lnTo>
                    <a:pt x="109034" y="55356"/>
                  </a:lnTo>
                  <a:lnTo>
                    <a:pt x="108908" y="55230"/>
                  </a:lnTo>
                  <a:lnTo>
                    <a:pt x="108740" y="55146"/>
                  </a:lnTo>
                  <a:lnTo>
                    <a:pt x="108573" y="55104"/>
                  </a:lnTo>
                  <a:close/>
                  <a:moveTo>
                    <a:pt x="102450" y="55775"/>
                  </a:moveTo>
                  <a:lnTo>
                    <a:pt x="99431" y="56111"/>
                  </a:lnTo>
                  <a:lnTo>
                    <a:pt x="99221" y="56195"/>
                  </a:lnTo>
                  <a:lnTo>
                    <a:pt x="99095" y="56320"/>
                  </a:lnTo>
                  <a:lnTo>
                    <a:pt x="99011" y="56488"/>
                  </a:lnTo>
                  <a:lnTo>
                    <a:pt x="98969" y="56698"/>
                  </a:lnTo>
                  <a:lnTo>
                    <a:pt x="99011" y="56866"/>
                  </a:lnTo>
                  <a:lnTo>
                    <a:pt x="99137" y="56991"/>
                  </a:lnTo>
                  <a:lnTo>
                    <a:pt x="99305" y="57117"/>
                  </a:lnTo>
                  <a:lnTo>
                    <a:pt x="99473" y="57159"/>
                  </a:lnTo>
                  <a:lnTo>
                    <a:pt x="99514" y="57117"/>
                  </a:lnTo>
                  <a:lnTo>
                    <a:pt x="102576" y="56824"/>
                  </a:lnTo>
                  <a:lnTo>
                    <a:pt x="102743" y="56740"/>
                  </a:lnTo>
                  <a:lnTo>
                    <a:pt x="102911" y="56614"/>
                  </a:lnTo>
                  <a:lnTo>
                    <a:pt x="102995" y="56446"/>
                  </a:lnTo>
                  <a:lnTo>
                    <a:pt x="102995" y="56237"/>
                  </a:lnTo>
                  <a:lnTo>
                    <a:pt x="102953" y="56069"/>
                  </a:lnTo>
                  <a:lnTo>
                    <a:pt x="102827" y="55901"/>
                  </a:lnTo>
                  <a:lnTo>
                    <a:pt x="102702" y="55817"/>
                  </a:lnTo>
                  <a:lnTo>
                    <a:pt x="102492" y="55775"/>
                  </a:lnTo>
                  <a:close/>
                  <a:moveTo>
                    <a:pt x="96411" y="56446"/>
                  </a:moveTo>
                  <a:lnTo>
                    <a:pt x="93350" y="56740"/>
                  </a:lnTo>
                  <a:lnTo>
                    <a:pt x="93182" y="56824"/>
                  </a:lnTo>
                  <a:lnTo>
                    <a:pt x="93014" y="56949"/>
                  </a:lnTo>
                  <a:lnTo>
                    <a:pt x="92931" y="57117"/>
                  </a:lnTo>
                  <a:lnTo>
                    <a:pt x="92931" y="57327"/>
                  </a:lnTo>
                  <a:lnTo>
                    <a:pt x="92972" y="57495"/>
                  </a:lnTo>
                  <a:lnTo>
                    <a:pt x="93098" y="57620"/>
                  </a:lnTo>
                  <a:lnTo>
                    <a:pt x="93224" y="57746"/>
                  </a:lnTo>
                  <a:lnTo>
                    <a:pt x="93434" y="57788"/>
                  </a:lnTo>
                  <a:lnTo>
                    <a:pt x="93476" y="57746"/>
                  </a:lnTo>
                  <a:lnTo>
                    <a:pt x="96495" y="57453"/>
                  </a:lnTo>
                  <a:lnTo>
                    <a:pt x="96705" y="57411"/>
                  </a:lnTo>
                  <a:lnTo>
                    <a:pt x="96831" y="57285"/>
                  </a:lnTo>
                  <a:lnTo>
                    <a:pt x="96956" y="57117"/>
                  </a:lnTo>
                  <a:lnTo>
                    <a:pt x="96956" y="56908"/>
                  </a:lnTo>
                  <a:lnTo>
                    <a:pt x="96914" y="56698"/>
                  </a:lnTo>
                  <a:lnTo>
                    <a:pt x="96789" y="56572"/>
                  </a:lnTo>
                  <a:lnTo>
                    <a:pt x="96621" y="56488"/>
                  </a:lnTo>
                  <a:lnTo>
                    <a:pt x="96453" y="56446"/>
                  </a:lnTo>
                  <a:close/>
                  <a:moveTo>
                    <a:pt x="2140" y="56614"/>
                  </a:moveTo>
                  <a:lnTo>
                    <a:pt x="1972" y="56656"/>
                  </a:lnTo>
                  <a:lnTo>
                    <a:pt x="1804" y="56782"/>
                  </a:lnTo>
                  <a:lnTo>
                    <a:pt x="1720" y="56908"/>
                  </a:lnTo>
                  <a:lnTo>
                    <a:pt x="1636" y="57075"/>
                  </a:lnTo>
                  <a:lnTo>
                    <a:pt x="1678" y="57285"/>
                  </a:lnTo>
                  <a:lnTo>
                    <a:pt x="1762" y="57453"/>
                  </a:lnTo>
                  <a:lnTo>
                    <a:pt x="1930" y="57578"/>
                  </a:lnTo>
                  <a:lnTo>
                    <a:pt x="2098" y="57662"/>
                  </a:lnTo>
                  <a:lnTo>
                    <a:pt x="5159" y="57956"/>
                  </a:lnTo>
                  <a:lnTo>
                    <a:pt x="5369" y="57956"/>
                  </a:lnTo>
                  <a:lnTo>
                    <a:pt x="5536" y="57830"/>
                  </a:lnTo>
                  <a:lnTo>
                    <a:pt x="5662" y="57704"/>
                  </a:lnTo>
                  <a:lnTo>
                    <a:pt x="5704" y="57495"/>
                  </a:lnTo>
                  <a:lnTo>
                    <a:pt x="5662" y="57327"/>
                  </a:lnTo>
                  <a:lnTo>
                    <a:pt x="5578" y="57159"/>
                  </a:lnTo>
                  <a:lnTo>
                    <a:pt x="5453" y="57033"/>
                  </a:lnTo>
                  <a:lnTo>
                    <a:pt x="5243" y="56949"/>
                  </a:lnTo>
                  <a:lnTo>
                    <a:pt x="2224" y="56656"/>
                  </a:lnTo>
                  <a:lnTo>
                    <a:pt x="2140" y="56614"/>
                  </a:lnTo>
                  <a:close/>
                  <a:moveTo>
                    <a:pt x="90331" y="57033"/>
                  </a:moveTo>
                  <a:lnTo>
                    <a:pt x="87311" y="57327"/>
                  </a:lnTo>
                  <a:lnTo>
                    <a:pt x="87101" y="57369"/>
                  </a:lnTo>
                  <a:lnTo>
                    <a:pt x="86934" y="57495"/>
                  </a:lnTo>
                  <a:lnTo>
                    <a:pt x="86850" y="57662"/>
                  </a:lnTo>
                  <a:lnTo>
                    <a:pt x="86850" y="57872"/>
                  </a:lnTo>
                  <a:lnTo>
                    <a:pt x="86892" y="58040"/>
                  </a:lnTo>
                  <a:lnTo>
                    <a:pt x="87018" y="58208"/>
                  </a:lnTo>
                  <a:lnTo>
                    <a:pt x="87143" y="58291"/>
                  </a:lnTo>
                  <a:lnTo>
                    <a:pt x="87353" y="58333"/>
                  </a:lnTo>
                  <a:lnTo>
                    <a:pt x="87395" y="58333"/>
                  </a:lnTo>
                  <a:lnTo>
                    <a:pt x="90414" y="58040"/>
                  </a:lnTo>
                  <a:lnTo>
                    <a:pt x="90624" y="57998"/>
                  </a:lnTo>
                  <a:lnTo>
                    <a:pt x="90792" y="57872"/>
                  </a:lnTo>
                  <a:lnTo>
                    <a:pt x="90876" y="57704"/>
                  </a:lnTo>
                  <a:lnTo>
                    <a:pt x="90876" y="57495"/>
                  </a:lnTo>
                  <a:lnTo>
                    <a:pt x="90834" y="57327"/>
                  </a:lnTo>
                  <a:lnTo>
                    <a:pt x="90708" y="57159"/>
                  </a:lnTo>
                  <a:lnTo>
                    <a:pt x="90582" y="57075"/>
                  </a:lnTo>
                  <a:lnTo>
                    <a:pt x="90372" y="57033"/>
                  </a:lnTo>
                  <a:close/>
                  <a:moveTo>
                    <a:pt x="8220" y="57243"/>
                  </a:moveTo>
                  <a:lnTo>
                    <a:pt x="8053" y="57285"/>
                  </a:lnTo>
                  <a:lnTo>
                    <a:pt x="7885" y="57369"/>
                  </a:lnTo>
                  <a:lnTo>
                    <a:pt x="7759" y="57537"/>
                  </a:lnTo>
                  <a:lnTo>
                    <a:pt x="7717" y="57704"/>
                  </a:lnTo>
                  <a:lnTo>
                    <a:pt x="7759" y="57914"/>
                  </a:lnTo>
                  <a:lnTo>
                    <a:pt x="7843" y="58082"/>
                  </a:lnTo>
                  <a:lnTo>
                    <a:pt x="7969" y="58208"/>
                  </a:lnTo>
                  <a:lnTo>
                    <a:pt x="8178" y="58249"/>
                  </a:lnTo>
                  <a:lnTo>
                    <a:pt x="11240" y="58543"/>
                  </a:lnTo>
                  <a:lnTo>
                    <a:pt x="11282" y="58543"/>
                  </a:lnTo>
                  <a:lnTo>
                    <a:pt x="11449" y="58501"/>
                  </a:lnTo>
                  <a:lnTo>
                    <a:pt x="11617" y="58417"/>
                  </a:lnTo>
                  <a:lnTo>
                    <a:pt x="11743" y="58291"/>
                  </a:lnTo>
                  <a:lnTo>
                    <a:pt x="11785" y="58082"/>
                  </a:lnTo>
                  <a:lnTo>
                    <a:pt x="11743" y="57872"/>
                  </a:lnTo>
                  <a:lnTo>
                    <a:pt x="11659" y="57704"/>
                  </a:lnTo>
                  <a:lnTo>
                    <a:pt x="11491" y="57578"/>
                  </a:lnTo>
                  <a:lnTo>
                    <a:pt x="11324" y="57537"/>
                  </a:lnTo>
                  <a:lnTo>
                    <a:pt x="8262" y="57243"/>
                  </a:lnTo>
                  <a:close/>
                  <a:moveTo>
                    <a:pt x="84250" y="57578"/>
                  </a:moveTo>
                  <a:lnTo>
                    <a:pt x="81230" y="57830"/>
                  </a:lnTo>
                  <a:lnTo>
                    <a:pt x="81021" y="57872"/>
                  </a:lnTo>
                  <a:lnTo>
                    <a:pt x="80895" y="57998"/>
                  </a:lnTo>
                  <a:lnTo>
                    <a:pt x="80769" y="58166"/>
                  </a:lnTo>
                  <a:lnTo>
                    <a:pt x="80769" y="58375"/>
                  </a:lnTo>
                  <a:lnTo>
                    <a:pt x="80811" y="58585"/>
                  </a:lnTo>
                  <a:lnTo>
                    <a:pt x="80937" y="58711"/>
                  </a:lnTo>
                  <a:lnTo>
                    <a:pt x="81063" y="58795"/>
                  </a:lnTo>
                  <a:lnTo>
                    <a:pt x="81272" y="58837"/>
                  </a:lnTo>
                  <a:lnTo>
                    <a:pt x="81314" y="58837"/>
                  </a:lnTo>
                  <a:lnTo>
                    <a:pt x="84334" y="58585"/>
                  </a:lnTo>
                  <a:lnTo>
                    <a:pt x="84543" y="58543"/>
                  </a:lnTo>
                  <a:lnTo>
                    <a:pt x="84711" y="58417"/>
                  </a:lnTo>
                  <a:lnTo>
                    <a:pt x="84795" y="58249"/>
                  </a:lnTo>
                  <a:lnTo>
                    <a:pt x="84795" y="58040"/>
                  </a:lnTo>
                  <a:lnTo>
                    <a:pt x="84753" y="57872"/>
                  </a:lnTo>
                  <a:lnTo>
                    <a:pt x="84627" y="57704"/>
                  </a:lnTo>
                  <a:lnTo>
                    <a:pt x="84501" y="57620"/>
                  </a:lnTo>
                  <a:lnTo>
                    <a:pt x="84292" y="57578"/>
                  </a:lnTo>
                  <a:close/>
                  <a:moveTo>
                    <a:pt x="14301" y="57788"/>
                  </a:moveTo>
                  <a:lnTo>
                    <a:pt x="14133" y="57830"/>
                  </a:lnTo>
                  <a:lnTo>
                    <a:pt x="13966" y="57914"/>
                  </a:lnTo>
                  <a:lnTo>
                    <a:pt x="13840" y="58082"/>
                  </a:lnTo>
                  <a:lnTo>
                    <a:pt x="13798" y="58249"/>
                  </a:lnTo>
                  <a:lnTo>
                    <a:pt x="13840" y="58459"/>
                  </a:lnTo>
                  <a:lnTo>
                    <a:pt x="13924" y="58627"/>
                  </a:lnTo>
                  <a:lnTo>
                    <a:pt x="14091" y="58753"/>
                  </a:lnTo>
                  <a:lnTo>
                    <a:pt x="14259" y="58795"/>
                  </a:lnTo>
                  <a:lnTo>
                    <a:pt x="17320" y="59046"/>
                  </a:lnTo>
                  <a:lnTo>
                    <a:pt x="17362" y="59046"/>
                  </a:lnTo>
                  <a:lnTo>
                    <a:pt x="17530" y="59004"/>
                  </a:lnTo>
                  <a:lnTo>
                    <a:pt x="17698" y="58920"/>
                  </a:lnTo>
                  <a:lnTo>
                    <a:pt x="17824" y="58753"/>
                  </a:lnTo>
                  <a:lnTo>
                    <a:pt x="17866" y="58585"/>
                  </a:lnTo>
                  <a:lnTo>
                    <a:pt x="17824" y="58375"/>
                  </a:lnTo>
                  <a:lnTo>
                    <a:pt x="17740" y="58208"/>
                  </a:lnTo>
                  <a:lnTo>
                    <a:pt x="17572" y="58082"/>
                  </a:lnTo>
                  <a:lnTo>
                    <a:pt x="17404" y="58040"/>
                  </a:lnTo>
                  <a:lnTo>
                    <a:pt x="14343" y="57788"/>
                  </a:lnTo>
                  <a:close/>
                  <a:moveTo>
                    <a:pt x="78169" y="58040"/>
                  </a:moveTo>
                  <a:lnTo>
                    <a:pt x="75150" y="58249"/>
                  </a:lnTo>
                  <a:lnTo>
                    <a:pt x="74940" y="58333"/>
                  </a:lnTo>
                  <a:lnTo>
                    <a:pt x="74814" y="58459"/>
                  </a:lnTo>
                  <a:lnTo>
                    <a:pt x="74689" y="58627"/>
                  </a:lnTo>
                  <a:lnTo>
                    <a:pt x="74689" y="58795"/>
                  </a:lnTo>
                  <a:lnTo>
                    <a:pt x="74730" y="59004"/>
                  </a:lnTo>
                  <a:lnTo>
                    <a:pt x="74814" y="59130"/>
                  </a:lnTo>
                  <a:lnTo>
                    <a:pt x="74982" y="59256"/>
                  </a:lnTo>
                  <a:lnTo>
                    <a:pt x="75192" y="59298"/>
                  </a:lnTo>
                  <a:lnTo>
                    <a:pt x="78253" y="59088"/>
                  </a:lnTo>
                  <a:lnTo>
                    <a:pt x="78463" y="59004"/>
                  </a:lnTo>
                  <a:lnTo>
                    <a:pt x="78589" y="58920"/>
                  </a:lnTo>
                  <a:lnTo>
                    <a:pt x="78714" y="58711"/>
                  </a:lnTo>
                  <a:lnTo>
                    <a:pt x="78714" y="58543"/>
                  </a:lnTo>
                  <a:lnTo>
                    <a:pt x="78672" y="58333"/>
                  </a:lnTo>
                  <a:lnTo>
                    <a:pt x="78547" y="58208"/>
                  </a:lnTo>
                  <a:lnTo>
                    <a:pt x="78421" y="58082"/>
                  </a:lnTo>
                  <a:lnTo>
                    <a:pt x="78211" y="58040"/>
                  </a:lnTo>
                  <a:close/>
                  <a:moveTo>
                    <a:pt x="20382" y="58249"/>
                  </a:moveTo>
                  <a:lnTo>
                    <a:pt x="20214" y="58291"/>
                  </a:lnTo>
                  <a:lnTo>
                    <a:pt x="20046" y="58375"/>
                  </a:lnTo>
                  <a:lnTo>
                    <a:pt x="19920" y="58543"/>
                  </a:lnTo>
                  <a:lnTo>
                    <a:pt x="19879" y="58711"/>
                  </a:lnTo>
                  <a:lnTo>
                    <a:pt x="19920" y="58920"/>
                  </a:lnTo>
                  <a:lnTo>
                    <a:pt x="20004" y="59088"/>
                  </a:lnTo>
                  <a:lnTo>
                    <a:pt x="20172" y="59214"/>
                  </a:lnTo>
                  <a:lnTo>
                    <a:pt x="20340" y="59256"/>
                  </a:lnTo>
                  <a:lnTo>
                    <a:pt x="23401" y="59466"/>
                  </a:lnTo>
                  <a:lnTo>
                    <a:pt x="23443" y="59466"/>
                  </a:lnTo>
                  <a:lnTo>
                    <a:pt x="23611" y="59424"/>
                  </a:lnTo>
                  <a:lnTo>
                    <a:pt x="23779" y="59340"/>
                  </a:lnTo>
                  <a:lnTo>
                    <a:pt x="23904" y="59172"/>
                  </a:lnTo>
                  <a:lnTo>
                    <a:pt x="23946" y="59004"/>
                  </a:lnTo>
                  <a:lnTo>
                    <a:pt x="23904" y="58795"/>
                  </a:lnTo>
                  <a:lnTo>
                    <a:pt x="23820" y="58627"/>
                  </a:lnTo>
                  <a:lnTo>
                    <a:pt x="23653" y="58501"/>
                  </a:lnTo>
                  <a:lnTo>
                    <a:pt x="23485" y="58459"/>
                  </a:lnTo>
                  <a:lnTo>
                    <a:pt x="20424" y="58249"/>
                  </a:lnTo>
                  <a:close/>
                  <a:moveTo>
                    <a:pt x="72088" y="58459"/>
                  </a:moveTo>
                  <a:lnTo>
                    <a:pt x="69069" y="58627"/>
                  </a:lnTo>
                  <a:lnTo>
                    <a:pt x="68859" y="58669"/>
                  </a:lnTo>
                  <a:lnTo>
                    <a:pt x="68692" y="58795"/>
                  </a:lnTo>
                  <a:lnTo>
                    <a:pt x="68608" y="58962"/>
                  </a:lnTo>
                  <a:lnTo>
                    <a:pt x="68566" y="59172"/>
                  </a:lnTo>
                  <a:lnTo>
                    <a:pt x="68608" y="59340"/>
                  </a:lnTo>
                  <a:lnTo>
                    <a:pt x="68734" y="59508"/>
                  </a:lnTo>
                  <a:lnTo>
                    <a:pt x="68901" y="59591"/>
                  </a:lnTo>
                  <a:lnTo>
                    <a:pt x="69069" y="59633"/>
                  </a:lnTo>
                  <a:lnTo>
                    <a:pt x="69111" y="59633"/>
                  </a:lnTo>
                  <a:lnTo>
                    <a:pt x="72172" y="59466"/>
                  </a:lnTo>
                  <a:lnTo>
                    <a:pt x="72340" y="59424"/>
                  </a:lnTo>
                  <a:lnTo>
                    <a:pt x="72508" y="59298"/>
                  </a:lnTo>
                  <a:lnTo>
                    <a:pt x="72592" y="59130"/>
                  </a:lnTo>
                  <a:lnTo>
                    <a:pt x="72634" y="58920"/>
                  </a:lnTo>
                  <a:lnTo>
                    <a:pt x="72592" y="58753"/>
                  </a:lnTo>
                  <a:lnTo>
                    <a:pt x="72466" y="58585"/>
                  </a:lnTo>
                  <a:lnTo>
                    <a:pt x="72340" y="58501"/>
                  </a:lnTo>
                  <a:lnTo>
                    <a:pt x="72130" y="58459"/>
                  </a:lnTo>
                  <a:close/>
                  <a:moveTo>
                    <a:pt x="26504" y="58627"/>
                  </a:moveTo>
                  <a:lnTo>
                    <a:pt x="26295" y="58669"/>
                  </a:lnTo>
                  <a:lnTo>
                    <a:pt x="26127" y="58753"/>
                  </a:lnTo>
                  <a:lnTo>
                    <a:pt x="26043" y="58920"/>
                  </a:lnTo>
                  <a:lnTo>
                    <a:pt x="25959" y="59088"/>
                  </a:lnTo>
                  <a:lnTo>
                    <a:pt x="26001" y="59298"/>
                  </a:lnTo>
                  <a:lnTo>
                    <a:pt x="26085" y="59466"/>
                  </a:lnTo>
                  <a:lnTo>
                    <a:pt x="26253" y="59591"/>
                  </a:lnTo>
                  <a:lnTo>
                    <a:pt x="26462" y="59633"/>
                  </a:lnTo>
                  <a:lnTo>
                    <a:pt x="29524" y="59801"/>
                  </a:lnTo>
                  <a:lnTo>
                    <a:pt x="29733" y="59759"/>
                  </a:lnTo>
                  <a:lnTo>
                    <a:pt x="29901" y="59633"/>
                  </a:lnTo>
                  <a:lnTo>
                    <a:pt x="29985" y="59508"/>
                  </a:lnTo>
                  <a:lnTo>
                    <a:pt x="30027" y="59298"/>
                  </a:lnTo>
                  <a:lnTo>
                    <a:pt x="30027" y="59088"/>
                  </a:lnTo>
                  <a:lnTo>
                    <a:pt x="29901" y="58920"/>
                  </a:lnTo>
                  <a:lnTo>
                    <a:pt x="29733" y="58837"/>
                  </a:lnTo>
                  <a:lnTo>
                    <a:pt x="29566" y="58753"/>
                  </a:lnTo>
                  <a:lnTo>
                    <a:pt x="26504" y="58627"/>
                  </a:lnTo>
                  <a:close/>
                  <a:moveTo>
                    <a:pt x="66008" y="58753"/>
                  </a:moveTo>
                  <a:lnTo>
                    <a:pt x="62988" y="58878"/>
                  </a:lnTo>
                  <a:lnTo>
                    <a:pt x="62779" y="58962"/>
                  </a:lnTo>
                  <a:lnTo>
                    <a:pt x="62611" y="59046"/>
                  </a:lnTo>
                  <a:lnTo>
                    <a:pt x="62527" y="59214"/>
                  </a:lnTo>
                  <a:lnTo>
                    <a:pt x="62485" y="59424"/>
                  </a:lnTo>
                  <a:lnTo>
                    <a:pt x="62527" y="59633"/>
                  </a:lnTo>
                  <a:lnTo>
                    <a:pt x="62653" y="59759"/>
                  </a:lnTo>
                  <a:lnTo>
                    <a:pt x="62779" y="59885"/>
                  </a:lnTo>
                  <a:lnTo>
                    <a:pt x="62988" y="59927"/>
                  </a:lnTo>
                  <a:lnTo>
                    <a:pt x="66050" y="59801"/>
                  </a:lnTo>
                  <a:lnTo>
                    <a:pt x="66259" y="59759"/>
                  </a:lnTo>
                  <a:lnTo>
                    <a:pt x="66427" y="59633"/>
                  </a:lnTo>
                  <a:lnTo>
                    <a:pt x="66511" y="59466"/>
                  </a:lnTo>
                  <a:lnTo>
                    <a:pt x="66553" y="59256"/>
                  </a:lnTo>
                  <a:lnTo>
                    <a:pt x="66511" y="59046"/>
                  </a:lnTo>
                  <a:lnTo>
                    <a:pt x="66385" y="58920"/>
                  </a:lnTo>
                  <a:lnTo>
                    <a:pt x="66217" y="58795"/>
                  </a:lnTo>
                  <a:lnTo>
                    <a:pt x="66050" y="58753"/>
                  </a:lnTo>
                  <a:close/>
                  <a:moveTo>
                    <a:pt x="32585" y="58878"/>
                  </a:moveTo>
                  <a:lnTo>
                    <a:pt x="32417" y="58920"/>
                  </a:lnTo>
                  <a:lnTo>
                    <a:pt x="32250" y="59046"/>
                  </a:lnTo>
                  <a:lnTo>
                    <a:pt x="32124" y="59172"/>
                  </a:lnTo>
                  <a:lnTo>
                    <a:pt x="32082" y="59382"/>
                  </a:lnTo>
                  <a:lnTo>
                    <a:pt x="32124" y="59591"/>
                  </a:lnTo>
                  <a:lnTo>
                    <a:pt x="32208" y="59759"/>
                  </a:lnTo>
                  <a:lnTo>
                    <a:pt x="32375" y="59885"/>
                  </a:lnTo>
                  <a:lnTo>
                    <a:pt x="32543" y="59927"/>
                  </a:lnTo>
                  <a:lnTo>
                    <a:pt x="35604" y="60011"/>
                  </a:lnTo>
                  <a:lnTo>
                    <a:pt x="35646" y="60011"/>
                  </a:lnTo>
                  <a:lnTo>
                    <a:pt x="35814" y="59969"/>
                  </a:lnTo>
                  <a:lnTo>
                    <a:pt x="35982" y="59885"/>
                  </a:lnTo>
                  <a:lnTo>
                    <a:pt x="36108" y="59717"/>
                  </a:lnTo>
                  <a:lnTo>
                    <a:pt x="36150" y="59508"/>
                  </a:lnTo>
                  <a:lnTo>
                    <a:pt x="36108" y="59340"/>
                  </a:lnTo>
                  <a:lnTo>
                    <a:pt x="35982" y="59172"/>
                  </a:lnTo>
                  <a:lnTo>
                    <a:pt x="35856" y="59046"/>
                  </a:lnTo>
                  <a:lnTo>
                    <a:pt x="35646" y="59004"/>
                  </a:lnTo>
                  <a:lnTo>
                    <a:pt x="32585" y="58878"/>
                  </a:lnTo>
                  <a:close/>
                  <a:moveTo>
                    <a:pt x="59927" y="59004"/>
                  </a:moveTo>
                  <a:lnTo>
                    <a:pt x="56866" y="59088"/>
                  </a:lnTo>
                  <a:lnTo>
                    <a:pt x="56698" y="59130"/>
                  </a:lnTo>
                  <a:lnTo>
                    <a:pt x="56530" y="59256"/>
                  </a:lnTo>
                  <a:lnTo>
                    <a:pt x="56405" y="59424"/>
                  </a:lnTo>
                  <a:lnTo>
                    <a:pt x="56363" y="59591"/>
                  </a:lnTo>
                  <a:lnTo>
                    <a:pt x="56405" y="59801"/>
                  </a:lnTo>
                  <a:lnTo>
                    <a:pt x="56530" y="59969"/>
                  </a:lnTo>
                  <a:lnTo>
                    <a:pt x="56698" y="60053"/>
                  </a:lnTo>
                  <a:lnTo>
                    <a:pt x="56908" y="60095"/>
                  </a:lnTo>
                  <a:lnTo>
                    <a:pt x="59969" y="60011"/>
                  </a:lnTo>
                  <a:lnTo>
                    <a:pt x="60137" y="59969"/>
                  </a:lnTo>
                  <a:lnTo>
                    <a:pt x="60305" y="59843"/>
                  </a:lnTo>
                  <a:lnTo>
                    <a:pt x="60430" y="59675"/>
                  </a:lnTo>
                  <a:lnTo>
                    <a:pt x="60430" y="59508"/>
                  </a:lnTo>
                  <a:lnTo>
                    <a:pt x="60388" y="59298"/>
                  </a:lnTo>
                  <a:lnTo>
                    <a:pt x="60305" y="59130"/>
                  </a:lnTo>
                  <a:lnTo>
                    <a:pt x="60137" y="59046"/>
                  </a:lnTo>
                  <a:lnTo>
                    <a:pt x="59969" y="59004"/>
                  </a:lnTo>
                  <a:close/>
                  <a:moveTo>
                    <a:pt x="38708" y="59088"/>
                  </a:moveTo>
                  <a:lnTo>
                    <a:pt x="38498" y="59130"/>
                  </a:lnTo>
                  <a:lnTo>
                    <a:pt x="38330" y="59214"/>
                  </a:lnTo>
                  <a:lnTo>
                    <a:pt x="38204" y="59382"/>
                  </a:lnTo>
                  <a:lnTo>
                    <a:pt x="38162" y="59591"/>
                  </a:lnTo>
                  <a:lnTo>
                    <a:pt x="38204" y="59759"/>
                  </a:lnTo>
                  <a:lnTo>
                    <a:pt x="38330" y="59927"/>
                  </a:lnTo>
                  <a:lnTo>
                    <a:pt x="38456" y="60053"/>
                  </a:lnTo>
                  <a:lnTo>
                    <a:pt x="38666" y="60095"/>
                  </a:lnTo>
                  <a:lnTo>
                    <a:pt x="41727" y="60137"/>
                  </a:lnTo>
                  <a:lnTo>
                    <a:pt x="41937" y="60137"/>
                  </a:lnTo>
                  <a:lnTo>
                    <a:pt x="42104" y="60011"/>
                  </a:lnTo>
                  <a:lnTo>
                    <a:pt x="42188" y="59843"/>
                  </a:lnTo>
                  <a:lnTo>
                    <a:pt x="42230" y="59675"/>
                  </a:lnTo>
                  <a:lnTo>
                    <a:pt x="42188" y="59466"/>
                  </a:lnTo>
                  <a:lnTo>
                    <a:pt x="42104" y="59298"/>
                  </a:lnTo>
                  <a:lnTo>
                    <a:pt x="41937" y="59172"/>
                  </a:lnTo>
                  <a:lnTo>
                    <a:pt x="41727" y="59130"/>
                  </a:lnTo>
                  <a:lnTo>
                    <a:pt x="38708" y="59088"/>
                  </a:lnTo>
                  <a:close/>
                  <a:moveTo>
                    <a:pt x="53846" y="59130"/>
                  </a:moveTo>
                  <a:lnTo>
                    <a:pt x="50785" y="59172"/>
                  </a:lnTo>
                  <a:lnTo>
                    <a:pt x="50575" y="59214"/>
                  </a:lnTo>
                  <a:lnTo>
                    <a:pt x="50408" y="59340"/>
                  </a:lnTo>
                  <a:lnTo>
                    <a:pt x="50324" y="59508"/>
                  </a:lnTo>
                  <a:lnTo>
                    <a:pt x="50282" y="59675"/>
                  </a:lnTo>
                  <a:lnTo>
                    <a:pt x="50324" y="59885"/>
                  </a:lnTo>
                  <a:lnTo>
                    <a:pt x="50450" y="60053"/>
                  </a:lnTo>
                  <a:lnTo>
                    <a:pt x="50575" y="60137"/>
                  </a:lnTo>
                  <a:lnTo>
                    <a:pt x="50785" y="60178"/>
                  </a:lnTo>
                  <a:lnTo>
                    <a:pt x="53846" y="60137"/>
                  </a:lnTo>
                  <a:lnTo>
                    <a:pt x="54056" y="60095"/>
                  </a:lnTo>
                  <a:lnTo>
                    <a:pt x="54224" y="60011"/>
                  </a:lnTo>
                  <a:lnTo>
                    <a:pt x="54308" y="59843"/>
                  </a:lnTo>
                  <a:lnTo>
                    <a:pt x="54350" y="59633"/>
                  </a:lnTo>
                  <a:lnTo>
                    <a:pt x="54308" y="59466"/>
                  </a:lnTo>
                  <a:lnTo>
                    <a:pt x="54182" y="59298"/>
                  </a:lnTo>
                  <a:lnTo>
                    <a:pt x="54014" y="59172"/>
                  </a:lnTo>
                  <a:lnTo>
                    <a:pt x="53846" y="59130"/>
                  </a:lnTo>
                  <a:close/>
                  <a:moveTo>
                    <a:pt x="44788" y="59172"/>
                  </a:moveTo>
                  <a:lnTo>
                    <a:pt x="44579" y="59214"/>
                  </a:lnTo>
                  <a:lnTo>
                    <a:pt x="44411" y="59340"/>
                  </a:lnTo>
                  <a:lnTo>
                    <a:pt x="44327" y="59466"/>
                  </a:lnTo>
                  <a:lnTo>
                    <a:pt x="44285" y="59675"/>
                  </a:lnTo>
                  <a:lnTo>
                    <a:pt x="44327" y="59885"/>
                  </a:lnTo>
                  <a:lnTo>
                    <a:pt x="44411" y="60053"/>
                  </a:lnTo>
                  <a:lnTo>
                    <a:pt x="44579" y="60137"/>
                  </a:lnTo>
                  <a:lnTo>
                    <a:pt x="44788" y="60178"/>
                  </a:lnTo>
                  <a:lnTo>
                    <a:pt x="47850" y="60220"/>
                  </a:lnTo>
                  <a:lnTo>
                    <a:pt x="48017" y="60178"/>
                  </a:lnTo>
                  <a:lnTo>
                    <a:pt x="48185" y="60053"/>
                  </a:lnTo>
                  <a:lnTo>
                    <a:pt x="48311" y="59885"/>
                  </a:lnTo>
                  <a:lnTo>
                    <a:pt x="48353" y="59675"/>
                  </a:lnTo>
                  <a:lnTo>
                    <a:pt x="48311" y="59508"/>
                  </a:lnTo>
                  <a:lnTo>
                    <a:pt x="48185" y="59340"/>
                  </a:lnTo>
                  <a:lnTo>
                    <a:pt x="48017" y="59214"/>
                  </a:lnTo>
                  <a:lnTo>
                    <a:pt x="47850" y="59172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5" name="Google Shape;125;p17"/>
            <p:cNvSpPr/>
            <p:nvPr/>
          </p:nvSpPr>
          <p:spPr>
            <a:xfrm>
              <a:off x="2783972" y="2354757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6"/>
                  </a:lnTo>
                  <a:lnTo>
                    <a:pt x="503" y="1006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32" y="1006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" name="Google Shape;126;p17"/>
            <p:cNvSpPr/>
            <p:nvPr/>
          </p:nvSpPr>
          <p:spPr>
            <a:xfrm>
              <a:off x="2900457" y="2353941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7" y="210"/>
                  </a:lnTo>
                  <a:lnTo>
                    <a:pt x="43" y="378"/>
                  </a:lnTo>
                  <a:lnTo>
                    <a:pt x="1" y="545"/>
                  </a:lnTo>
                  <a:lnTo>
                    <a:pt x="1" y="545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294" y="1007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336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2665021" y="2353125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49"/>
                  </a:lnTo>
                  <a:lnTo>
                    <a:pt x="3942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42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3018593" y="235149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607" y="0"/>
                  </a:moveTo>
                  <a:lnTo>
                    <a:pt x="3607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336" y="126"/>
                  </a:lnTo>
                  <a:lnTo>
                    <a:pt x="168" y="252"/>
                  </a:lnTo>
                  <a:lnTo>
                    <a:pt x="43" y="420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6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546885" y="2349045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1007"/>
                  </a:lnTo>
                  <a:lnTo>
                    <a:pt x="4027" y="839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62"/>
                  </a:lnTo>
                  <a:lnTo>
                    <a:pt x="3901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3137544" y="234659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1" name="Google Shape;131;p17"/>
            <p:cNvSpPr/>
            <p:nvPr/>
          </p:nvSpPr>
          <p:spPr>
            <a:xfrm>
              <a:off x="2427953" y="2344149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4"/>
                  </a:lnTo>
                  <a:lnTo>
                    <a:pt x="3774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3255661" y="234090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9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2309817" y="2336825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" name="Google Shape;134;p17"/>
            <p:cNvSpPr/>
            <p:nvPr/>
          </p:nvSpPr>
          <p:spPr>
            <a:xfrm>
              <a:off x="3374613" y="2332746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1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65"/>
                  </a:lnTo>
                  <a:lnTo>
                    <a:pt x="126" y="1091"/>
                  </a:lnTo>
                  <a:lnTo>
                    <a:pt x="294" y="1217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81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4" y="294"/>
                  </a:lnTo>
                  <a:lnTo>
                    <a:pt x="3859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" name="Google Shape;135;p17"/>
            <p:cNvSpPr/>
            <p:nvPr/>
          </p:nvSpPr>
          <p:spPr>
            <a:xfrm>
              <a:off x="2191681" y="232786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4027" y="965"/>
                  </a:lnTo>
                  <a:lnTo>
                    <a:pt x="4069" y="797"/>
                  </a:lnTo>
                  <a:lnTo>
                    <a:pt x="4069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" name="Google Shape;136;p17"/>
            <p:cNvSpPr/>
            <p:nvPr/>
          </p:nvSpPr>
          <p:spPr>
            <a:xfrm>
              <a:off x="3492748" y="2323790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0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294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" name="Google Shape;137;p17"/>
            <p:cNvSpPr/>
            <p:nvPr/>
          </p:nvSpPr>
          <p:spPr>
            <a:xfrm>
              <a:off x="2073565" y="2317262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6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2" y="1259"/>
                  </a:lnTo>
                  <a:lnTo>
                    <a:pt x="3900" y="1175"/>
                  </a:lnTo>
                  <a:lnTo>
                    <a:pt x="4026" y="1049"/>
                  </a:lnTo>
                  <a:lnTo>
                    <a:pt x="4068" y="840"/>
                  </a:lnTo>
                  <a:lnTo>
                    <a:pt x="4068" y="840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4" y="336"/>
                  </a:lnTo>
                  <a:lnTo>
                    <a:pt x="3607" y="295"/>
                  </a:lnTo>
                  <a:lnTo>
                    <a:pt x="3607" y="295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" name="Google Shape;138;p17"/>
            <p:cNvSpPr/>
            <p:nvPr/>
          </p:nvSpPr>
          <p:spPr>
            <a:xfrm>
              <a:off x="3610865" y="231320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5" y="462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7"/>
                  </a:lnTo>
                  <a:lnTo>
                    <a:pt x="169" y="1175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955429" y="2305043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43"/>
                  </a:lnTo>
                  <a:lnTo>
                    <a:pt x="3523" y="1343"/>
                  </a:lnTo>
                  <a:lnTo>
                    <a:pt x="3565" y="1343"/>
                  </a:lnTo>
                  <a:lnTo>
                    <a:pt x="3565" y="1343"/>
                  </a:lnTo>
                  <a:lnTo>
                    <a:pt x="3733" y="1343"/>
                  </a:lnTo>
                  <a:lnTo>
                    <a:pt x="3900" y="1217"/>
                  </a:lnTo>
                  <a:lnTo>
                    <a:pt x="4026" y="1091"/>
                  </a:lnTo>
                  <a:lnTo>
                    <a:pt x="4068" y="882"/>
                  </a:lnTo>
                  <a:lnTo>
                    <a:pt x="4068" y="882"/>
                  </a:lnTo>
                  <a:lnTo>
                    <a:pt x="4026" y="714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3729001" y="230179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2" y="378"/>
                  </a:lnTo>
                  <a:lnTo>
                    <a:pt x="84" y="503"/>
                  </a:lnTo>
                  <a:lnTo>
                    <a:pt x="1" y="671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2" y="1049"/>
                  </a:lnTo>
                  <a:lnTo>
                    <a:pt x="168" y="1174"/>
                  </a:lnTo>
                  <a:lnTo>
                    <a:pt x="294" y="1300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3846320" y="2288763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5"/>
                  </a:lnTo>
                  <a:lnTo>
                    <a:pt x="42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16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5" y="1342"/>
                  </a:lnTo>
                  <a:lnTo>
                    <a:pt x="545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3964437" y="227572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4" y="0"/>
                  </a:moveTo>
                  <a:lnTo>
                    <a:pt x="3524" y="0"/>
                  </a:lnTo>
                  <a:lnTo>
                    <a:pt x="3440" y="0"/>
                  </a:lnTo>
                  <a:lnTo>
                    <a:pt x="3440" y="0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3" y="420"/>
                  </a:lnTo>
                  <a:lnTo>
                    <a:pt x="85" y="545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9" y="1216"/>
                  </a:lnTo>
                  <a:lnTo>
                    <a:pt x="295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3985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7269636" y="2262692"/>
              <a:ext cx="62751" cy="34231"/>
            </a:xfrm>
            <a:custGeom>
              <a:avLst/>
              <a:gdLst/>
              <a:ahLst/>
              <a:cxnLst/>
              <a:rect l="l" t="t" r="r" b="b"/>
              <a:pathLst>
                <a:path w="3230" h="1762" fill="none" extrusionOk="0">
                  <a:moveTo>
                    <a:pt x="2349" y="0"/>
                  </a:moveTo>
                  <a:lnTo>
                    <a:pt x="2349" y="0"/>
                  </a:lnTo>
                  <a:lnTo>
                    <a:pt x="2223" y="0"/>
                  </a:lnTo>
                  <a:lnTo>
                    <a:pt x="2097" y="42"/>
                  </a:lnTo>
                  <a:lnTo>
                    <a:pt x="2097" y="42"/>
                  </a:lnTo>
                  <a:lnTo>
                    <a:pt x="1971" y="126"/>
                  </a:lnTo>
                  <a:lnTo>
                    <a:pt x="1887" y="252"/>
                  </a:lnTo>
                  <a:lnTo>
                    <a:pt x="1845" y="420"/>
                  </a:lnTo>
                  <a:lnTo>
                    <a:pt x="1845" y="587"/>
                  </a:lnTo>
                  <a:lnTo>
                    <a:pt x="1845" y="587"/>
                  </a:lnTo>
                  <a:lnTo>
                    <a:pt x="587" y="378"/>
                  </a:lnTo>
                  <a:lnTo>
                    <a:pt x="587" y="378"/>
                  </a:lnTo>
                  <a:lnTo>
                    <a:pt x="503" y="378"/>
                  </a:lnTo>
                  <a:lnTo>
                    <a:pt x="503" y="378"/>
                  </a:lnTo>
                  <a:lnTo>
                    <a:pt x="336" y="420"/>
                  </a:lnTo>
                  <a:lnTo>
                    <a:pt x="210" y="504"/>
                  </a:lnTo>
                  <a:lnTo>
                    <a:pt x="84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26" y="1175"/>
                  </a:lnTo>
                  <a:lnTo>
                    <a:pt x="252" y="1300"/>
                  </a:lnTo>
                  <a:lnTo>
                    <a:pt x="420" y="1384"/>
                  </a:lnTo>
                  <a:lnTo>
                    <a:pt x="420" y="1384"/>
                  </a:lnTo>
                  <a:lnTo>
                    <a:pt x="2600" y="1762"/>
                  </a:lnTo>
                  <a:lnTo>
                    <a:pt x="2600" y="1762"/>
                  </a:lnTo>
                  <a:lnTo>
                    <a:pt x="2684" y="1762"/>
                  </a:lnTo>
                  <a:lnTo>
                    <a:pt x="2684" y="1762"/>
                  </a:lnTo>
                  <a:lnTo>
                    <a:pt x="2810" y="1762"/>
                  </a:lnTo>
                  <a:lnTo>
                    <a:pt x="2936" y="1720"/>
                  </a:lnTo>
                  <a:lnTo>
                    <a:pt x="3020" y="1636"/>
                  </a:lnTo>
                  <a:lnTo>
                    <a:pt x="3103" y="1552"/>
                  </a:lnTo>
                  <a:lnTo>
                    <a:pt x="3103" y="1552"/>
                  </a:lnTo>
                  <a:lnTo>
                    <a:pt x="3187" y="1426"/>
                  </a:lnTo>
                  <a:lnTo>
                    <a:pt x="3229" y="1300"/>
                  </a:lnTo>
                  <a:lnTo>
                    <a:pt x="3187" y="1175"/>
                  </a:lnTo>
                  <a:lnTo>
                    <a:pt x="3145" y="1049"/>
                  </a:lnTo>
                  <a:lnTo>
                    <a:pt x="3145" y="1049"/>
                  </a:lnTo>
                  <a:lnTo>
                    <a:pt x="2810" y="252"/>
                  </a:lnTo>
                  <a:lnTo>
                    <a:pt x="2810" y="252"/>
                  </a:lnTo>
                  <a:lnTo>
                    <a:pt x="2726" y="168"/>
                  </a:lnTo>
                  <a:lnTo>
                    <a:pt x="2600" y="42"/>
                  </a:lnTo>
                  <a:lnTo>
                    <a:pt x="2474" y="0"/>
                  </a:lnTo>
                  <a:lnTo>
                    <a:pt x="234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4" name="Google Shape;144;p17"/>
            <p:cNvSpPr/>
            <p:nvPr/>
          </p:nvSpPr>
          <p:spPr>
            <a:xfrm>
              <a:off x="4081757" y="2261876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797"/>
                  </a:lnTo>
                  <a:lnTo>
                    <a:pt x="4027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7153132" y="2250472"/>
              <a:ext cx="78235" cy="29336"/>
            </a:xfrm>
            <a:custGeom>
              <a:avLst/>
              <a:gdLst/>
              <a:ahLst/>
              <a:cxnLst/>
              <a:rect l="l" t="t" r="r" b="b"/>
              <a:pathLst>
                <a:path w="4027" h="1510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210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510"/>
                  </a:lnTo>
                  <a:lnTo>
                    <a:pt x="3439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4"/>
                  </a:lnTo>
                  <a:lnTo>
                    <a:pt x="3942" y="1258"/>
                  </a:lnTo>
                  <a:lnTo>
                    <a:pt x="4026" y="1091"/>
                  </a:lnTo>
                  <a:lnTo>
                    <a:pt x="4026" y="1091"/>
                  </a:lnTo>
                  <a:lnTo>
                    <a:pt x="3984" y="881"/>
                  </a:lnTo>
                  <a:lnTo>
                    <a:pt x="3942" y="713"/>
                  </a:lnTo>
                  <a:lnTo>
                    <a:pt x="3775" y="587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7" y="42"/>
                  </a:lnTo>
                  <a:lnTo>
                    <a:pt x="587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4199076" y="2247208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62"/>
                  </a:lnTo>
                  <a:lnTo>
                    <a:pt x="126" y="588"/>
                  </a:lnTo>
                  <a:lnTo>
                    <a:pt x="42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84" y="1133"/>
                  </a:lnTo>
                  <a:lnTo>
                    <a:pt x="168" y="1259"/>
                  </a:lnTo>
                  <a:lnTo>
                    <a:pt x="336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4317212" y="2233357"/>
              <a:ext cx="78215" cy="26907"/>
            </a:xfrm>
            <a:custGeom>
              <a:avLst/>
              <a:gdLst/>
              <a:ahLst/>
              <a:cxnLst/>
              <a:rect l="l" t="t" r="r" b="b"/>
              <a:pathLst>
                <a:path w="4026" h="138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4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59"/>
                  </a:lnTo>
                  <a:lnTo>
                    <a:pt x="294" y="1343"/>
                  </a:lnTo>
                  <a:lnTo>
                    <a:pt x="503" y="1385"/>
                  </a:lnTo>
                  <a:lnTo>
                    <a:pt x="503" y="1385"/>
                  </a:lnTo>
                  <a:lnTo>
                    <a:pt x="545" y="138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23"/>
                  </a:lnTo>
                  <a:lnTo>
                    <a:pt x="3942" y="797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6"/>
                  </a:lnTo>
                  <a:lnTo>
                    <a:pt x="3690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8" name="Google Shape;148;p17"/>
            <p:cNvSpPr/>
            <p:nvPr/>
          </p:nvSpPr>
          <p:spPr>
            <a:xfrm>
              <a:off x="7035812" y="2232541"/>
              <a:ext cx="78235" cy="28539"/>
            </a:xfrm>
            <a:custGeom>
              <a:avLst/>
              <a:gdLst/>
              <a:ahLst/>
              <a:cxnLst/>
              <a:rect l="l" t="t" r="r" b="b"/>
              <a:pathLst>
                <a:path w="4027" h="14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5"/>
                  </a:lnTo>
                  <a:lnTo>
                    <a:pt x="3943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3" y="672"/>
                  </a:lnTo>
                  <a:lnTo>
                    <a:pt x="3775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4434513" y="22195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7" y="546"/>
                  </a:lnTo>
                  <a:lnTo>
                    <a:pt x="43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797"/>
                  </a:lnTo>
                  <a:lnTo>
                    <a:pt x="4027" y="630"/>
                  </a:lnTo>
                  <a:lnTo>
                    <a:pt x="4069" y="420"/>
                  </a:lnTo>
                  <a:lnTo>
                    <a:pt x="4069" y="420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918492" y="2216241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5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40"/>
                  </a:lnTo>
                  <a:lnTo>
                    <a:pt x="253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27"/>
                  </a:lnTo>
                  <a:lnTo>
                    <a:pt x="3440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691" y="1427"/>
                  </a:lnTo>
                  <a:lnTo>
                    <a:pt x="3859" y="1301"/>
                  </a:lnTo>
                  <a:lnTo>
                    <a:pt x="3985" y="1175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8"/>
                  </a:lnTo>
                  <a:lnTo>
                    <a:pt x="3943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1923646" y="2215445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2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2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152;p17"/>
            <p:cNvSpPr/>
            <p:nvPr/>
          </p:nvSpPr>
          <p:spPr>
            <a:xfrm>
              <a:off x="4552649" y="220565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1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3"/>
                  </a:lnTo>
                  <a:lnTo>
                    <a:pt x="3943" y="798"/>
                  </a:lnTo>
                  <a:lnTo>
                    <a:pt x="4026" y="630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3" name="Google Shape;153;p17"/>
            <p:cNvSpPr/>
            <p:nvPr/>
          </p:nvSpPr>
          <p:spPr>
            <a:xfrm>
              <a:off x="6800376" y="2201593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45" y="0"/>
                  </a:moveTo>
                  <a:lnTo>
                    <a:pt x="545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19"/>
                  </a:lnTo>
                  <a:lnTo>
                    <a:pt x="0" y="419"/>
                  </a:lnTo>
                  <a:lnTo>
                    <a:pt x="42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2" y="1342"/>
                  </a:lnTo>
                  <a:lnTo>
                    <a:pt x="3900" y="1258"/>
                  </a:lnTo>
                  <a:lnTo>
                    <a:pt x="3984" y="1132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55"/>
                  </a:lnTo>
                  <a:lnTo>
                    <a:pt x="3942" y="545"/>
                  </a:lnTo>
                  <a:lnTo>
                    <a:pt x="3816" y="419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4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4670784" y="219261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683056" y="2187742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691" y="1300"/>
                  </a:lnTo>
                  <a:lnTo>
                    <a:pt x="3859" y="1216"/>
                  </a:lnTo>
                  <a:lnTo>
                    <a:pt x="3984" y="1091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713"/>
                  </a:lnTo>
                  <a:lnTo>
                    <a:pt x="3942" y="503"/>
                  </a:lnTo>
                  <a:lnTo>
                    <a:pt x="3775" y="378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4788901" y="218039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3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6564920" y="217552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462" y="0"/>
                  </a:moveTo>
                  <a:lnTo>
                    <a:pt x="462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691" y="1258"/>
                  </a:lnTo>
                  <a:lnTo>
                    <a:pt x="3859" y="1174"/>
                  </a:lnTo>
                  <a:lnTo>
                    <a:pt x="3985" y="1049"/>
                  </a:lnTo>
                  <a:lnTo>
                    <a:pt x="4027" y="839"/>
                  </a:lnTo>
                  <a:lnTo>
                    <a:pt x="4027" y="839"/>
                  </a:lnTo>
                  <a:lnTo>
                    <a:pt x="4027" y="629"/>
                  </a:lnTo>
                  <a:lnTo>
                    <a:pt x="3943" y="461"/>
                  </a:lnTo>
                  <a:lnTo>
                    <a:pt x="3775" y="336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462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4906221" y="216981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3" y="630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85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88" y="1259"/>
                  </a:lnTo>
                  <a:lnTo>
                    <a:pt x="588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39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1" y="126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6445988" y="2164119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565" y="1300"/>
                  </a:lnTo>
                  <a:lnTo>
                    <a:pt x="3565" y="1300"/>
                  </a:lnTo>
                  <a:lnTo>
                    <a:pt x="3732" y="1258"/>
                  </a:lnTo>
                  <a:lnTo>
                    <a:pt x="3900" y="1174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68" y="629"/>
                  </a:lnTo>
                  <a:lnTo>
                    <a:pt x="3942" y="461"/>
                  </a:lnTo>
                  <a:lnTo>
                    <a:pt x="3816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5024356" y="216003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7248441" y="2158407"/>
              <a:ext cx="48899" cy="70891"/>
            </a:xfrm>
            <a:custGeom>
              <a:avLst/>
              <a:gdLst/>
              <a:ahLst/>
              <a:cxnLst/>
              <a:rect l="l" t="t" r="r" b="b"/>
              <a:pathLst>
                <a:path w="2517" h="364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78" y="1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85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85" y="755"/>
                  </a:lnTo>
                  <a:lnTo>
                    <a:pt x="85" y="755"/>
                  </a:lnTo>
                  <a:lnTo>
                    <a:pt x="840" y="2055"/>
                  </a:lnTo>
                  <a:lnTo>
                    <a:pt x="1594" y="3397"/>
                  </a:lnTo>
                  <a:lnTo>
                    <a:pt x="1594" y="3397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8" y="3649"/>
                  </a:lnTo>
                  <a:lnTo>
                    <a:pt x="2014" y="3649"/>
                  </a:lnTo>
                  <a:lnTo>
                    <a:pt x="2014" y="3649"/>
                  </a:lnTo>
                  <a:lnTo>
                    <a:pt x="2140" y="3649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433" y="3481"/>
                  </a:lnTo>
                  <a:lnTo>
                    <a:pt x="2517" y="3313"/>
                  </a:lnTo>
                  <a:lnTo>
                    <a:pt x="2517" y="3104"/>
                  </a:lnTo>
                  <a:lnTo>
                    <a:pt x="2475" y="2894"/>
                  </a:lnTo>
                  <a:lnTo>
                    <a:pt x="2475" y="2894"/>
                  </a:lnTo>
                  <a:lnTo>
                    <a:pt x="1720" y="1552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2" y="126"/>
                  </a:lnTo>
                  <a:lnTo>
                    <a:pt x="756" y="42"/>
                  </a:lnTo>
                  <a:lnTo>
                    <a:pt x="630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2" name="Google Shape;162;p17"/>
            <p:cNvSpPr/>
            <p:nvPr/>
          </p:nvSpPr>
          <p:spPr>
            <a:xfrm>
              <a:off x="6327852" y="2155143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3" name="Google Shape;163;p17"/>
            <p:cNvSpPr/>
            <p:nvPr/>
          </p:nvSpPr>
          <p:spPr>
            <a:xfrm>
              <a:off x="5142492" y="2151083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503" y="210"/>
                  </a:lnTo>
                  <a:lnTo>
                    <a:pt x="503" y="210"/>
                  </a:lnTo>
                  <a:lnTo>
                    <a:pt x="294" y="294"/>
                  </a:lnTo>
                  <a:lnTo>
                    <a:pt x="126" y="419"/>
                  </a:lnTo>
                  <a:lnTo>
                    <a:pt x="42" y="587"/>
                  </a:lnTo>
                  <a:lnTo>
                    <a:pt x="0" y="755"/>
                  </a:lnTo>
                  <a:lnTo>
                    <a:pt x="0" y="755"/>
                  </a:lnTo>
                  <a:lnTo>
                    <a:pt x="84" y="965"/>
                  </a:lnTo>
                  <a:lnTo>
                    <a:pt x="168" y="1090"/>
                  </a:lnTo>
                  <a:lnTo>
                    <a:pt x="336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68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4" name="Google Shape;164;p17"/>
            <p:cNvSpPr/>
            <p:nvPr/>
          </p:nvSpPr>
          <p:spPr>
            <a:xfrm>
              <a:off x="6209716" y="214781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5" name="Google Shape;165;p17"/>
            <p:cNvSpPr/>
            <p:nvPr/>
          </p:nvSpPr>
          <p:spPr>
            <a:xfrm>
              <a:off x="5261424" y="2144556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52" y="210"/>
                  </a:lnTo>
                  <a:lnTo>
                    <a:pt x="126" y="336"/>
                  </a:lnTo>
                  <a:lnTo>
                    <a:pt x="1" y="504"/>
                  </a:lnTo>
                  <a:lnTo>
                    <a:pt x="1" y="714"/>
                  </a:lnTo>
                  <a:lnTo>
                    <a:pt x="1" y="714"/>
                  </a:lnTo>
                  <a:lnTo>
                    <a:pt x="43" y="881"/>
                  </a:lnTo>
                  <a:lnTo>
                    <a:pt x="126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6" name="Google Shape;166;p17"/>
            <p:cNvSpPr/>
            <p:nvPr/>
          </p:nvSpPr>
          <p:spPr>
            <a:xfrm>
              <a:off x="6090784" y="2141292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00" y="1049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11"/>
                  </a:lnTo>
                  <a:lnTo>
                    <a:pt x="3607" y="169"/>
                  </a:lnTo>
                  <a:lnTo>
                    <a:pt x="3607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7" name="Google Shape;167;p17"/>
            <p:cNvSpPr/>
            <p:nvPr/>
          </p:nvSpPr>
          <p:spPr>
            <a:xfrm>
              <a:off x="5379560" y="213967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26"/>
                  </a:lnTo>
                  <a:lnTo>
                    <a:pt x="462" y="126"/>
                  </a:lnTo>
                  <a:lnTo>
                    <a:pt x="294" y="168"/>
                  </a:lnTo>
                  <a:lnTo>
                    <a:pt x="126" y="294"/>
                  </a:lnTo>
                  <a:lnTo>
                    <a:pt x="42" y="461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6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8" name="Google Shape;168;p17"/>
            <p:cNvSpPr/>
            <p:nvPr/>
          </p:nvSpPr>
          <p:spPr>
            <a:xfrm>
              <a:off x="5971832" y="2137232"/>
              <a:ext cx="79866" cy="22011"/>
            </a:xfrm>
            <a:custGeom>
              <a:avLst/>
              <a:gdLst/>
              <a:ahLst/>
              <a:cxnLst/>
              <a:rect l="l" t="t" r="r" b="b"/>
              <a:pathLst>
                <a:path w="4111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1" y="503"/>
                  </a:lnTo>
                  <a:lnTo>
                    <a:pt x="1" y="503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75" y="1091"/>
                  </a:lnTo>
                  <a:lnTo>
                    <a:pt x="3943" y="965"/>
                  </a:lnTo>
                  <a:lnTo>
                    <a:pt x="4026" y="797"/>
                  </a:lnTo>
                  <a:lnTo>
                    <a:pt x="4110" y="629"/>
                  </a:lnTo>
                  <a:lnTo>
                    <a:pt x="4110" y="629"/>
                  </a:lnTo>
                  <a:lnTo>
                    <a:pt x="4068" y="420"/>
                  </a:lnTo>
                  <a:lnTo>
                    <a:pt x="3943" y="252"/>
                  </a:lnTo>
                  <a:lnTo>
                    <a:pt x="3817" y="126"/>
                  </a:lnTo>
                  <a:lnTo>
                    <a:pt x="3607" y="84"/>
                  </a:lnTo>
                  <a:lnTo>
                    <a:pt x="3607" y="8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9" name="Google Shape;169;p17"/>
            <p:cNvSpPr/>
            <p:nvPr/>
          </p:nvSpPr>
          <p:spPr>
            <a:xfrm>
              <a:off x="5497677" y="2135600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66" y="0"/>
                  </a:lnTo>
                  <a:lnTo>
                    <a:pt x="3566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69" y="252"/>
                  </a:lnTo>
                  <a:lnTo>
                    <a:pt x="43" y="420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566" y="1049"/>
                  </a:lnTo>
                  <a:lnTo>
                    <a:pt x="3566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0" name="Google Shape;170;p17"/>
            <p:cNvSpPr/>
            <p:nvPr/>
          </p:nvSpPr>
          <p:spPr>
            <a:xfrm>
              <a:off x="5853696" y="2134784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3" y="1007"/>
                  </a:lnTo>
                  <a:lnTo>
                    <a:pt x="3901" y="923"/>
                  </a:lnTo>
                  <a:lnTo>
                    <a:pt x="4027" y="755"/>
                  </a:lnTo>
                  <a:lnTo>
                    <a:pt x="4069" y="546"/>
                  </a:lnTo>
                  <a:lnTo>
                    <a:pt x="4069" y="546"/>
                  </a:lnTo>
                  <a:lnTo>
                    <a:pt x="4027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1" name="Google Shape;171;p17"/>
            <p:cNvSpPr/>
            <p:nvPr/>
          </p:nvSpPr>
          <p:spPr>
            <a:xfrm>
              <a:off x="5616628" y="213396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6" y="210"/>
                  </a:lnTo>
                  <a:lnTo>
                    <a:pt x="43" y="378"/>
                  </a:lnTo>
                  <a:lnTo>
                    <a:pt x="1" y="546"/>
                  </a:lnTo>
                  <a:lnTo>
                    <a:pt x="1" y="546"/>
                  </a:lnTo>
                  <a:lnTo>
                    <a:pt x="43" y="755"/>
                  </a:lnTo>
                  <a:lnTo>
                    <a:pt x="126" y="923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2" name="Google Shape;172;p17"/>
            <p:cNvSpPr/>
            <p:nvPr/>
          </p:nvSpPr>
          <p:spPr>
            <a:xfrm>
              <a:off x="5734764" y="2133968"/>
              <a:ext cx="79050" cy="19563"/>
            </a:xfrm>
            <a:custGeom>
              <a:avLst/>
              <a:gdLst/>
              <a:ahLst/>
              <a:cxnLst/>
              <a:rect l="l" t="t" r="r" b="b"/>
              <a:pathLst>
                <a:path w="4069" h="1007" fill="none" extrusionOk="0">
                  <a:moveTo>
                    <a:pt x="839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839" y="1007"/>
                  </a:lnTo>
                  <a:lnTo>
                    <a:pt x="83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83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3" name="Google Shape;173;p17"/>
            <p:cNvSpPr/>
            <p:nvPr/>
          </p:nvSpPr>
          <p:spPr>
            <a:xfrm>
              <a:off x="1923646" y="2096493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7184895" y="205820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1" y="84"/>
                  </a:lnTo>
                  <a:lnTo>
                    <a:pt x="211" y="84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7"/>
                  </a:lnTo>
                  <a:lnTo>
                    <a:pt x="85" y="797"/>
                  </a:lnTo>
                  <a:lnTo>
                    <a:pt x="923" y="2055"/>
                  </a:lnTo>
                  <a:lnTo>
                    <a:pt x="1762" y="3313"/>
                  </a:lnTo>
                  <a:lnTo>
                    <a:pt x="1762" y="3313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6" y="3565"/>
                  </a:lnTo>
                  <a:lnTo>
                    <a:pt x="2182" y="3565"/>
                  </a:lnTo>
                  <a:lnTo>
                    <a:pt x="2182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5" y="3188"/>
                  </a:lnTo>
                  <a:lnTo>
                    <a:pt x="2685" y="2978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40" y="126"/>
                  </a:lnTo>
                  <a:lnTo>
                    <a:pt x="714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1923646" y="1978357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7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7114025" y="1962893"/>
              <a:ext cx="55427" cy="66811"/>
            </a:xfrm>
            <a:custGeom>
              <a:avLst/>
              <a:gdLst/>
              <a:ahLst/>
              <a:cxnLst/>
              <a:rect l="l" t="t" r="r" b="b"/>
              <a:pathLst>
                <a:path w="2853" h="343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49" y="2013"/>
                  </a:lnTo>
                  <a:lnTo>
                    <a:pt x="1971" y="3229"/>
                  </a:lnTo>
                  <a:lnTo>
                    <a:pt x="1971" y="3229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265" y="3439"/>
                  </a:lnTo>
                  <a:lnTo>
                    <a:pt x="2349" y="3439"/>
                  </a:lnTo>
                  <a:lnTo>
                    <a:pt x="2349" y="3439"/>
                  </a:lnTo>
                  <a:lnTo>
                    <a:pt x="2517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19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6" y="1426"/>
                  </a:lnTo>
                  <a:lnTo>
                    <a:pt x="881" y="210"/>
                  </a:lnTo>
                  <a:lnTo>
                    <a:pt x="881" y="210"/>
                  </a:lnTo>
                  <a:lnTo>
                    <a:pt x="797" y="126"/>
                  </a:lnTo>
                  <a:lnTo>
                    <a:pt x="713" y="84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7036628" y="1873276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126" y="839"/>
                  </a:lnTo>
                  <a:lnTo>
                    <a:pt x="1133" y="1971"/>
                  </a:lnTo>
                  <a:lnTo>
                    <a:pt x="2139" y="3103"/>
                  </a:lnTo>
                  <a:lnTo>
                    <a:pt x="2139" y="3103"/>
                  </a:lnTo>
                  <a:lnTo>
                    <a:pt x="2223" y="3187"/>
                  </a:lnTo>
                  <a:lnTo>
                    <a:pt x="2349" y="3229"/>
                  </a:lnTo>
                  <a:lnTo>
                    <a:pt x="2559" y="3271"/>
                  </a:lnTo>
                  <a:lnTo>
                    <a:pt x="2559" y="3271"/>
                  </a:lnTo>
                  <a:lnTo>
                    <a:pt x="2726" y="3271"/>
                  </a:lnTo>
                  <a:lnTo>
                    <a:pt x="2852" y="3187"/>
                  </a:lnTo>
                  <a:lnTo>
                    <a:pt x="2852" y="3187"/>
                  </a:lnTo>
                  <a:lnTo>
                    <a:pt x="2978" y="3019"/>
                  </a:lnTo>
                  <a:lnTo>
                    <a:pt x="3062" y="2810"/>
                  </a:lnTo>
                  <a:lnTo>
                    <a:pt x="3020" y="2642"/>
                  </a:lnTo>
                  <a:lnTo>
                    <a:pt x="2936" y="2432"/>
                  </a:lnTo>
                  <a:lnTo>
                    <a:pt x="2936" y="2432"/>
                  </a:lnTo>
                  <a:lnTo>
                    <a:pt x="1888" y="1300"/>
                  </a:lnTo>
                  <a:lnTo>
                    <a:pt x="881" y="168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1923646" y="1859424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4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4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6951907" y="1790167"/>
              <a:ext cx="63567" cy="60303"/>
            </a:xfrm>
            <a:custGeom>
              <a:avLst/>
              <a:gdLst/>
              <a:ahLst/>
              <a:cxnLst/>
              <a:rect l="l" t="t" r="r" b="b"/>
              <a:pathLst>
                <a:path w="3272" h="310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26" y="168"/>
                  </a:lnTo>
                  <a:lnTo>
                    <a:pt x="126" y="168"/>
                  </a:lnTo>
                  <a:lnTo>
                    <a:pt x="0" y="378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68" y="881"/>
                  </a:lnTo>
                  <a:lnTo>
                    <a:pt x="1510" y="2097"/>
                  </a:lnTo>
                  <a:lnTo>
                    <a:pt x="1510" y="2097"/>
                  </a:lnTo>
                  <a:lnTo>
                    <a:pt x="2391" y="2936"/>
                  </a:lnTo>
                  <a:lnTo>
                    <a:pt x="2391" y="2936"/>
                  </a:lnTo>
                  <a:lnTo>
                    <a:pt x="2558" y="3062"/>
                  </a:lnTo>
                  <a:lnTo>
                    <a:pt x="2768" y="3104"/>
                  </a:lnTo>
                  <a:lnTo>
                    <a:pt x="2768" y="3104"/>
                  </a:lnTo>
                  <a:lnTo>
                    <a:pt x="2936" y="3062"/>
                  </a:lnTo>
                  <a:lnTo>
                    <a:pt x="3104" y="2936"/>
                  </a:lnTo>
                  <a:lnTo>
                    <a:pt x="3104" y="2936"/>
                  </a:lnTo>
                  <a:lnTo>
                    <a:pt x="3229" y="2768"/>
                  </a:lnTo>
                  <a:lnTo>
                    <a:pt x="3271" y="2559"/>
                  </a:lnTo>
                  <a:lnTo>
                    <a:pt x="3229" y="2391"/>
                  </a:lnTo>
                  <a:lnTo>
                    <a:pt x="3104" y="2223"/>
                  </a:lnTo>
                  <a:lnTo>
                    <a:pt x="3104" y="2223"/>
                  </a:lnTo>
                  <a:lnTo>
                    <a:pt x="2181" y="1343"/>
                  </a:lnTo>
                  <a:lnTo>
                    <a:pt x="839" y="126"/>
                  </a:lnTo>
                  <a:lnTo>
                    <a:pt x="839" y="126"/>
                  </a:lnTo>
                  <a:lnTo>
                    <a:pt x="671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0" name="Google Shape;180;p17"/>
            <p:cNvSpPr/>
            <p:nvPr/>
          </p:nvSpPr>
          <p:spPr>
            <a:xfrm>
              <a:off x="1923646" y="174128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6964126" y="1693226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5" y="0"/>
                  </a:lnTo>
                  <a:lnTo>
                    <a:pt x="1971" y="42"/>
                  </a:lnTo>
                  <a:lnTo>
                    <a:pt x="1845" y="126"/>
                  </a:lnTo>
                  <a:lnTo>
                    <a:pt x="1762" y="210"/>
                  </a:lnTo>
                  <a:lnTo>
                    <a:pt x="1762" y="210"/>
                  </a:lnTo>
                  <a:lnTo>
                    <a:pt x="671" y="1845"/>
                  </a:lnTo>
                  <a:lnTo>
                    <a:pt x="210" y="2558"/>
                  </a:lnTo>
                  <a:lnTo>
                    <a:pt x="84" y="2768"/>
                  </a:lnTo>
                  <a:lnTo>
                    <a:pt x="84" y="2768"/>
                  </a:lnTo>
                  <a:lnTo>
                    <a:pt x="0" y="2978"/>
                  </a:lnTo>
                  <a:lnTo>
                    <a:pt x="42" y="3187"/>
                  </a:lnTo>
                  <a:lnTo>
                    <a:pt x="126" y="3355"/>
                  </a:lnTo>
                  <a:lnTo>
                    <a:pt x="252" y="3481"/>
                  </a:lnTo>
                  <a:lnTo>
                    <a:pt x="252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29" y="3565"/>
                  </a:lnTo>
                  <a:lnTo>
                    <a:pt x="755" y="3481"/>
                  </a:lnTo>
                  <a:lnTo>
                    <a:pt x="881" y="3439"/>
                  </a:lnTo>
                  <a:lnTo>
                    <a:pt x="965" y="3313"/>
                  </a:lnTo>
                  <a:lnTo>
                    <a:pt x="1091" y="3104"/>
                  </a:lnTo>
                  <a:lnTo>
                    <a:pt x="1091" y="3104"/>
                  </a:lnTo>
                  <a:lnTo>
                    <a:pt x="1552" y="2391"/>
                  </a:lnTo>
                  <a:lnTo>
                    <a:pt x="2600" y="797"/>
                  </a:lnTo>
                  <a:lnTo>
                    <a:pt x="2600" y="797"/>
                  </a:lnTo>
                  <a:lnTo>
                    <a:pt x="2684" y="587"/>
                  </a:lnTo>
                  <a:lnTo>
                    <a:pt x="2684" y="420"/>
                  </a:lnTo>
                  <a:lnTo>
                    <a:pt x="2642" y="210"/>
                  </a:lnTo>
                  <a:lnTo>
                    <a:pt x="2475" y="84"/>
                  </a:lnTo>
                  <a:lnTo>
                    <a:pt x="2475" y="84"/>
                  </a:lnTo>
                  <a:lnTo>
                    <a:pt x="2349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1923646" y="1622336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9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9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7030936" y="1597081"/>
              <a:ext cx="54591" cy="66831"/>
            </a:xfrm>
            <a:custGeom>
              <a:avLst/>
              <a:gdLst/>
              <a:ahLst/>
              <a:cxnLst/>
              <a:rect l="l" t="t" r="r" b="b"/>
              <a:pathLst>
                <a:path w="2810" h="3440" fill="none" extrusionOk="0">
                  <a:moveTo>
                    <a:pt x="2306" y="1"/>
                  </a:moveTo>
                  <a:lnTo>
                    <a:pt x="2306" y="1"/>
                  </a:lnTo>
                  <a:lnTo>
                    <a:pt x="2223" y="1"/>
                  </a:lnTo>
                  <a:lnTo>
                    <a:pt x="2097" y="43"/>
                  </a:lnTo>
                  <a:lnTo>
                    <a:pt x="2013" y="85"/>
                  </a:lnTo>
                  <a:lnTo>
                    <a:pt x="1929" y="169"/>
                  </a:lnTo>
                  <a:lnTo>
                    <a:pt x="1929" y="169"/>
                  </a:lnTo>
                  <a:lnTo>
                    <a:pt x="84" y="2643"/>
                  </a:lnTo>
                  <a:lnTo>
                    <a:pt x="84" y="2643"/>
                  </a:lnTo>
                  <a:lnTo>
                    <a:pt x="0" y="2853"/>
                  </a:lnTo>
                  <a:lnTo>
                    <a:pt x="0" y="3020"/>
                  </a:lnTo>
                  <a:lnTo>
                    <a:pt x="84" y="3230"/>
                  </a:lnTo>
                  <a:lnTo>
                    <a:pt x="210" y="3356"/>
                  </a:lnTo>
                  <a:lnTo>
                    <a:pt x="210" y="3356"/>
                  </a:lnTo>
                  <a:lnTo>
                    <a:pt x="377" y="3440"/>
                  </a:lnTo>
                  <a:lnTo>
                    <a:pt x="503" y="3440"/>
                  </a:lnTo>
                  <a:lnTo>
                    <a:pt x="503" y="3440"/>
                  </a:lnTo>
                  <a:lnTo>
                    <a:pt x="629" y="3440"/>
                  </a:lnTo>
                  <a:lnTo>
                    <a:pt x="755" y="3398"/>
                  </a:lnTo>
                  <a:lnTo>
                    <a:pt x="839" y="3356"/>
                  </a:lnTo>
                  <a:lnTo>
                    <a:pt x="923" y="3230"/>
                  </a:lnTo>
                  <a:lnTo>
                    <a:pt x="923" y="3230"/>
                  </a:lnTo>
                  <a:lnTo>
                    <a:pt x="2726" y="798"/>
                  </a:lnTo>
                  <a:lnTo>
                    <a:pt x="2726" y="798"/>
                  </a:lnTo>
                  <a:lnTo>
                    <a:pt x="2810" y="630"/>
                  </a:lnTo>
                  <a:lnTo>
                    <a:pt x="2810" y="420"/>
                  </a:lnTo>
                  <a:lnTo>
                    <a:pt x="2768" y="253"/>
                  </a:lnTo>
                  <a:lnTo>
                    <a:pt x="2642" y="85"/>
                  </a:lnTo>
                  <a:lnTo>
                    <a:pt x="2642" y="85"/>
                  </a:lnTo>
                  <a:lnTo>
                    <a:pt x="2474" y="1"/>
                  </a:lnTo>
                  <a:lnTo>
                    <a:pt x="230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4" name="Google Shape;184;p17"/>
            <p:cNvSpPr/>
            <p:nvPr/>
          </p:nvSpPr>
          <p:spPr>
            <a:xfrm>
              <a:off x="1923646" y="1504220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7102622" y="1503404"/>
              <a:ext cx="57039" cy="66015"/>
            </a:xfrm>
            <a:custGeom>
              <a:avLst/>
              <a:gdLst/>
              <a:ahLst/>
              <a:cxnLst/>
              <a:rect l="l" t="t" r="r" b="b"/>
              <a:pathLst>
                <a:path w="2936" h="3398" fill="none" extrusionOk="0">
                  <a:moveTo>
                    <a:pt x="2433" y="0"/>
                  </a:moveTo>
                  <a:lnTo>
                    <a:pt x="2433" y="0"/>
                  </a:lnTo>
                  <a:lnTo>
                    <a:pt x="2223" y="84"/>
                  </a:lnTo>
                  <a:lnTo>
                    <a:pt x="2097" y="126"/>
                  </a:lnTo>
                  <a:lnTo>
                    <a:pt x="2013" y="210"/>
                  </a:lnTo>
                  <a:lnTo>
                    <a:pt x="2013" y="210"/>
                  </a:lnTo>
                  <a:lnTo>
                    <a:pt x="126" y="2600"/>
                  </a:lnTo>
                  <a:lnTo>
                    <a:pt x="126" y="2600"/>
                  </a:lnTo>
                  <a:lnTo>
                    <a:pt x="0" y="2768"/>
                  </a:lnTo>
                  <a:lnTo>
                    <a:pt x="0" y="2978"/>
                  </a:lnTo>
                  <a:lnTo>
                    <a:pt x="42" y="3145"/>
                  </a:lnTo>
                  <a:lnTo>
                    <a:pt x="210" y="3313"/>
                  </a:lnTo>
                  <a:lnTo>
                    <a:pt x="210" y="3313"/>
                  </a:lnTo>
                  <a:lnTo>
                    <a:pt x="336" y="3397"/>
                  </a:lnTo>
                  <a:lnTo>
                    <a:pt x="504" y="3397"/>
                  </a:lnTo>
                  <a:lnTo>
                    <a:pt x="504" y="3397"/>
                  </a:lnTo>
                  <a:lnTo>
                    <a:pt x="713" y="3355"/>
                  </a:lnTo>
                  <a:lnTo>
                    <a:pt x="839" y="3313"/>
                  </a:lnTo>
                  <a:lnTo>
                    <a:pt x="923" y="3229"/>
                  </a:lnTo>
                  <a:lnTo>
                    <a:pt x="923" y="3229"/>
                  </a:lnTo>
                  <a:lnTo>
                    <a:pt x="2810" y="839"/>
                  </a:lnTo>
                  <a:lnTo>
                    <a:pt x="2810" y="839"/>
                  </a:lnTo>
                  <a:lnTo>
                    <a:pt x="2894" y="671"/>
                  </a:lnTo>
                  <a:lnTo>
                    <a:pt x="2936" y="462"/>
                  </a:lnTo>
                  <a:lnTo>
                    <a:pt x="2852" y="294"/>
                  </a:lnTo>
                  <a:lnTo>
                    <a:pt x="2726" y="126"/>
                  </a:lnTo>
                  <a:lnTo>
                    <a:pt x="2726" y="126"/>
                  </a:lnTo>
                  <a:lnTo>
                    <a:pt x="2600" y="42"/>
                  </a:lnTo>
                  <a:lnTo>
                    <a:pt x="243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7177571" y="1413787"/>
              <a:ext cx="58671" cy="64383"/>
            </a:xfrm>
            <a:custGeom>
              <a:avLst/>
              <a:gdLst/>
              <a:ahLst/>
              <a:cxnLst/>
              <a:rect l="l" t="t" r="r" b="b"/>
              <a:pathLst>
                <a:path w="3020" h="3314" fill="none" extrusionOk="0">
                  <a:moveTo>
                    <a:pt x="2517" y="0"/>
                  </a:moveTo>
                  <a:lnTo>
                    <a:pt x="2517" y="0"/>
                  </a:lnTo>
                  <a:lnTo>
                    <a:pt x="2307" y="42"/>
                  </a:lnTo>
                  <a:lnTo>
                    <a:pt x="2139" y="168"/>
                  </a:lnTo>
                  <a:lnTo>
                    <a:pt x="2139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42" y="2642"/>
                  </a:lnTo>
                  <a:lnTo>
                    <a:pt x="0" y="2852"/>
                  </a:lnTo>
                  <a:lnTo>
                    <a:pt x="84" y="3020"/>
                  </a:lnTo>
                  <a:lnTo>
                    <a:pt x="210" y="3188"/>
                  </a:lnTo>
                  <a:lnTo>
                    <a:pt x="210" y="3188"/>
                  </a:lnTo>
                  <a:lnTo>
                    <a:pt x="336" y="3271"/>
                  </a:lnTo>
                  <a:lnTo>
                    <a:pt x="504" y="3313"/>
                  </a:lnTo>
                  <a:lnTo>
                    <a:pt x="504" y="3313"/>
                  </a:lnTo>
                  <a:lnTo>
                    <a:pt x="713" y="3271"/>
                  </a:lnTo>
                  <a:lnTo>
                    <a:pt x="839" y="3229"/>
                  </a:lnTo>
                  <a:lnTo>
                    <a:pt x="923" y="3146"/>
                  </a:lnTo>
                  <a:lnTo>
                    <a:pt x="923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3020" y="671"/>
                  </a:lnTo>
                  <a:lnTo>
                    <a:pt x="3020" y="462"/>
                  </a:lnTo>
                  <a:lnTo>
                    <a:pt x="2978" y="294"/>
                  </a:lnTo>
                  <a:lnTo>
                    <a:pt x="2852" y="126"/>
                  </a:lnTo>
                  <a:lnTo>
                    <a:pt x="2852" y="126"/>
                  </a:lnTo>
                  <a:lnTo>
                    <a:pt x="2726" y="42"/>
                  </a:lnTo>
                  <a:lnTo>
                    <a:pt x="251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7" name="Google Shape;187;p17"/>
            <p:cNvSpPr/>
            <p:nvPr/>
          </p:nvSpPr>
          <p:spPr>
            <a:xfrm>
              <a:off x="2788849" y="1408891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7" y="169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2669916" y="1408075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2906984" y="140644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607" y="1"/>
                  </a:moveTo>
                  <a:lnTo>
                    <a:pt x="3607" y="1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4" y="85"/>
                  </a:lnTo>
                  <a:lnTo>
                    <a:pt x="504" y="85"/>
                  </a:lnTo>
                  <a:lnTo>
                    <a:pt x="336" y="127"/>
                  </a:lnTo>
                  <a:lnTo>
                    <a:pt x="168" y="253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8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2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68" y="336"/>
                  </a:lnTo>
                  <a:lnTo>
                    <a:pt x="3942" y="169"/>
                  </a:lnTo>
                  <a:lnTo>
                    <a:pt x="3817" y="43"/>
                  </a:lnTo>
                  <a:lnTo>
                    <a:pt x="3607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2551781" y="1405647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3" y="1048"/>
                  </a:lnTo>
                  <a:lnTo>
                    <a:pt x="3900" y="965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7"/>
                  </a:lnTo>
                  <a:lnTo>
                    <a:pt x="3900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3025936" y="1403199"/>
              <a:ext cx="79031" cy="22011"/>
            </a:xfrm>
            <a:custGeom>
              <a:avLst/>
              <a:gdLst/>
              <a:ahLst/>
              <a:cxnLst/>
              <a:rect l="l" t="t" r="r" b="b"/>
              <a:pathLst>
                <a:path w="4068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168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7"/>
                  </a:lnTo>
                  <a:lnTo>
                    <a:pt x="335" y="1091"/>
                  </a:lnTo>
                  <a:lnTo>
                    <a:pt x="503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2432829" y="1401567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43" y="1007"/>
                  </a:lnTo>
                  <a:lnTo>
                    <a:pt x="4027" y="839"/>
                  </a:lnTo>
                  <a:lnTo>
                    <a:pt x="4069" y="629"/>
                  </a:lnTo>
                  <a:lnTo>
                    <a:pt x="4069" y="629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3144868" y="1398303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3" y="462"/>
                  </a:lnTo>
                  <a:lnTo>
                    <a:pt x="1" y="672"/>
                  </a:lnTo>
                  <a:lnTo>
                    <a:pt x="1" y="672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2314712" y="1395040"/>
              <a:ext cx="79031" cy="23663"/>
            </a:xfrm>
            <a:custGeom>
              <a:avLst/>
              <a:gdLst/>
              <a:ahLst/>
              <a:cxnLst/>
              <a:rect l="l" t="t" r="r" b="b"/>
              <a:pathLst>
                <a:path w="4068" h="1218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82"/>
                  </a:lnTo>
                  <a:lnTo>
                    <a:pt x="294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2" y="1175"/>
                  </a:lnTo>
                  <a:lnTo>
                    <a:pt x="3900" y="1049"/>
                  </a:lnTo>
                  <a:lnTo>
                    <a:pt x="4026" y="923"/>
                  </a:lnTo>
                  <a:lnTo>
                    <a:pt x="4068" y="714"/>
                  </a:lnTo>
                  <a:lnTo>
                    <a:pt x="4068" y="714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9"/>
                  </a:lnTo>
                  <a:lnTo>
                    <a:pt x="3565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3263004" y="1392611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3"/>
                  </a:lnTo>
                  <a:lnTo>
                    <a:pt x="0" y="671"/>
                  </a:lnTo>
                  <a:lnTo>
                    <a:pt x="0" y="671"/>
                  </a:lnTo>
                  <a:lnTo>
                    <a:pt x="42" y="881"/>
                  </a:lnTo>
                  <a:lnTo>
                    <a:pt x="168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5" y="1174"/>
                  </a:lnTo>
                  <a:lnTo>
                    <a:pt x="545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52"/>
                  </a:lnTo>
                  <a:lnTo>
                    <a:pt x="3942" y="126"/>
                  </a:lnTo>
                  <a:lnTo>
                    <a:pt x="3775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2196577" y="1387716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0" y="1091"/>
                  </a:lnTo>
                  <a:lnTo>
                    <a:pt x="3984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7" name="Google Shape;197;p17"/>
            <p:cNvSpPr/>
            <p:nvPr/>
          </p:nvSpPr>
          <p:spPr>
            <a:xfrm>
              <a:off x="1923646" y="138526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8" name="Google Shape;198;p17"/>
            <p:cNvSpPr/>
            <p:nvPr/>
          </p:nvSpPr>
          <p:spPr>
            <a:xfrm>
              <a:off x="3381937" y="1384452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524" y="1"/>
                  </a:lnTo>
                  <a:lnTo>
                    <a:pt x="3524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1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9" name="Google Shape;199;p17"/>
            <p:cNvSpPr/>
            <p:nvPr/>
          </p:nvSpPr>
          <p:spPr>
            <a:xfrm>
              <a:off x="2078441" y="1377944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8"/>
                  </a:lnTo>
                  <a:lnTo>
                    <a:pt x="3523" y="1258"/>
                  </a:lnTo>
                  <a:lnTo>
                    <a:pt x="3523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3985" y="1007"/>
                  </a:lnTo>
                  <a:lnTo>
                    <a:pt x="4027" y="797"/>
                  </a:lnTo>
                  <a:lnTo>
                    <a:pt x="4027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3500072" y="1375496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1" name="Google Shape;201;p17"/>
            <p:cNvSpPr/>
            <p:nvPr/>
          </p:nvSpPr>
          <p:spPr>
            <a:xfrm>
              <a:off x="1960324" y="136654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900" y="1174"/>
                  </a:lnTo>
                  <a:lnTo>
                    <a:pt x="3984" y="1049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2" name="Google Shape;202;p17"/>
            <p:cNvSpPr/>
            <p:nvPr/>
          </p:nvSpPr>
          <p:spPr>
            <a:xfrm>
              <a:off x="3618208" y="13657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252"/>
                  </a:lnTo>
                  <a:lnTo>
                    <a:pt x="504" y="252"/>
                  </a:lnTo>
                  <a:lnTo>
                    <a:pt x="294" y="336"/>
                  </a:lnTo>
                  <a:lnTo>
                    <a:pt x="126" y="461"/>
                  </a:lnTo>
                  <a:lnTo>
                    <a:pt x="42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45" y="1300"/>
                  </a:lnTo>
                  <a:lnTo>
                    <a:pt x="587" y="1300"/>
                  </a:lnTo>
                  <a:lnTo>
                    <a:pt x="587" y="130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3737140" y="1355136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36"/>
                  </a:lnTo>
                  <a:lnTo>
                    <a:pt x="85" y="461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6"/>
                  </a:lnTo>
                  <a:lnTo>
                    <a:pt x="169" y="1174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1"/>
                  </a:lnTo>
                  <a:lnTo>
                    <a:pt x="4027" y="461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4" name="Google Shape;204;p17"/>
            <p:cNvSpPr/>
            <p:nvPr/>
          </p:nvSpPr>
          <p:spPr>
            <a:xfrm>
              <a:off x="3855276" y="1343713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1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8" y="1175"/>
                  </a:lnTo>
                  <a:lnTo>
                    <a:pt x="294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5" name="Google Shape;205;p17"/>
            <p:cNvSpPr/>
            <p:nvPr/>
          </p:nvSpPr>
          <p:spPr>
            <a:xfrm>
              <a:off x="7256600" y="1333126"/>
              <a:ext cx="52163" cy="56243"/>
            </a:xfrm>
            <a:custGeom>
              <a:avLst/>
              <a:gdLst/>
              <a:ahLst/>
              <a:cxnLst/>
              <a:rect l="l" t="t" r="r" b="b"/>
              <a:pathLst>
                <a:path w="2685" h="2895" fill="none" extrusionOk="0">
                  <a:moveTo>
                    <a:pt x="1594" y="1"/>
                  </a:moveTo>
                  <a:lnTo>
                    <a:pt x="1594" y="1"/>
                  </a:lnTo>
                  <a:lnTo>
                    <a:pt x="1384" y="43"/>
                  </a:lnTo>
                  <a:lnTo>
                    <a:pt x="1258" y="127"/>
                  </a:lnTo>
                  <a:lnTo>
                    <a:pt x="1132" y="252"/>
                  </a:lnTo>
                  <a:lnTo>
                    <a:pt x="1091" y="420"/>
                  </a:lnTo>
                  <a:lnTo>
                    <a:pt x="1091" y="420"/>
                  </a:lnTo>
                  <a:lnTo>
                    <a:pt x="1091" y="546"/>
                  </a:lnTo>
                  <a:lnTo>
                    <a:pt x="1091" y="672"/>
                  </a:lnTo>
                  <a:lnTo>
                    <a:pt x="1132" y="798"/>
                  </a:lnTo>
                  <a:lnTo>
                    <a:pt x="1216" y="881"/>
                  </a:lnTo>
                  <a:lnTo>
                    <a:pt x="1216" y="881"/>
                  </a:lnTo>
                  <a:lnTo>
                    <a:pt x="126" y="2056"/>
                  </a:lnTo>
                  <a:lnTo>
                    <a:pt x="126" y="2056"/>
                  </a:lnTo>
                  <a:lnTo>
                    <a:pt x="42" y="2223"/>
                  </a:lnTo>
                  <a:lnTo>
                    <a:pt x="0" y="2433"/>
                  </a:lnTo>
                  <a:lnTo>
                    <a:pt x="42" y="2601"/>
                  </a:lnTo>
                  <a:lnTo>
                    <a:pt x="168" y="2769"/>
                  </a:lnTo>
                  <a:lnTo>
                    <a:pt x="168" y="2769"/>
                  </a:lnTo>
                  <a:lnTo>
                    <a:pt x="336" y="2852"/>
                  </a:lnTo>
                  <a:lnTo>
                    <a:pt x="503" y="2894"/>
                  </a:lnTo>
                  <a:lnTo>
                    <a:pt x="503" y="2894"/>
                  </a:lnTo>
                  <a:lnTo>
                    <a:pt x="713" y="2852"/>
                  </a:lnTo>
                  <a:lnTo>
                    <a:pt x="881" y="2727"/>
                  </a:lnTo>
                  <a:lnTo>
                    <a:pt x="881" y="2727"/>
                  </a:lnTo>
                  <a:lnTo>
                    <a:pt x="2558" y="965"/>
                  </a:lnTo>
                  <a:lnTo>
                    <a:pt x="2558" y="965"/>
                  </a:lnTo>
                  <a:lnTo>
                    <a:pt x="2642" y="839"/>
                  </a:lnTo>
                  <a:lnTo>
                    <a:pt x="2684" y="714"/>
                  </a:lnTo>
                  <a:lnTo>
                    <a:pt x="2684" y="588"/>
                  </a:lnTo>
                  <a:lnTo>
                    <a:pt x="2684" y="462"/>
                  </a:lnTo>
                  <a:lnTo>
                    <a:pt x="2684" y="462"/>
                  </a:lnTo>
                  <a:lnTo>
                    <a:pt x="2600" y="336"/>
                  </a:lnTo>
                  <a:lnTo>
                    <a:pt x="2516" y="210"/>
                  </a:lnTo>
                  <a:lnTo>
                    <a:pt x="2391" y="169"/>
                  </a:lnTo>
                  <a:lnTo>
                    <a:pt x="2265" y="127"/>
                  </a:lnTo>
                  <a:lnTo>
                    <a:pt x="1678" y="1"/>
                  </a:lnTo>
                  <a:lnTo>
                    <a:pt x="1678" y="1"/>
                  </a:lnTo>
                  <a:lnTo>
                    <a:pt x="159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6" name="Google Shape;206;p17"/>
            <p:cNvSpPr/>
            <p:nvPr/>
          </p:nvSpPr>
          <p:spPr>
            <a:xfrm>
              <a:off x="3973412" y="133149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7" name="Google Shape;207;p17"/>
            <p:cNvSpPr/>
            <p:nvPr/>
          </p:nvSpPr>
          <p:spPr>
            <a:xfrm>
              <a:off x="4090712" y="131927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524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5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85" y="1049"/>
                  </a:lnTo>
                  <a:lnTo>
                    <a:pt x="169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40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8" name="Google Shape;208;p17"/>
            <p:cNvSpPr/>
            <p:nvPr/>
          </p:nvSpPr>
          <p:spPr>
            <a:xfrm>
              <a:off x="7160456" y="1314398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68"/>
                  </a:lnTo>
                  <a:lnTo>
                    <a:pt x="3440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4"/>
                  </a:lnTo>
                  <a:lnTo>
                    <a:pt x="3943" y="1216"/>
                  </a:lnTo>
                  <a:lnTo>
                    <a:pt x="4027" y="1049"/>
                  </a:lnTo>
                  <a:lnTo>
                    <a:pt x="4027" y="1049"/>
                  </a:lnTo>
                  <a:lnTo>
                    <a:pt x="4027" y="839"/>
                  </a:lnTo>
                  <a:lnTo>
                    <a:pt x="3943" y="671"/>
                  </a:lnTo>
                  <a:lnTo>
                    <a:pt x="3775" y="545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4208848" y="130705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3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85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40"/>
                  </a:lnTo>
                  <a:lnTo>
                    <a:pt x="4027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7043155" y="1296467"/>
              <a:ext cx="78215" cy="28539"/>
            </a:xfrm>
            <a:custGeom>
              <a:avLst/>
              <a:gdLst/>
              <a:ahLst/>
              <a:cxnLst/>
              <a:rect l="l" t="t" r="r" b="b"/>
              <a:pathLst>
                <a:path w="4026" h="14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2" y="1426"/>
                  </a:lnTo>
                  <a:lnTo>
                    <a:pt x="3858" y="1343"/>
                  </a:lnTo>
                  <a:lnTo>
                    <a:pt x="3984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2"/>
                  </a:lnTo>
                  <a:lnTo>
                    <a:pt x="3816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4326984" y="129401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6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4444304" y="1281799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587" y="1343"/>
                  </a:lnTo>
                  <a:lnTo>
                    <a:pt x="587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6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6925836" y="1280167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816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7" y="43"/>
                  </a:lnTo>
                  <a:lnTo>
                    <a:pt x="587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4562420" y="127039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127" y="462"/>
                  </a:lnTo>
                  <a:lnTo>
                    <a:pt x="43" y="672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6808516" y="1266335"/>
              <a:ext cx="78235" cy="26888"/>
            </a:xfrm>
            <a:custGeom>
              <a:avLst/>
              <a:gdLst/>
              <a:ahLst/>
              <a:cxnLst/>
              <a:rect l="l" t="t" r="r" b="b"/>
              <a:pathLst>
                <a:path w="4027" h="1384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19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733" y="1342"/>
                  </a:lnTo>
                  <a:lnTo>
                    <a:pt x="3859" y="1258"/>
                  </a:lnTo>
                  <a:lnTo>
                    <a:pt x="3984" y="1090"/>
                  </a:lnTo>
                  <a:lnTo>
                    <a:pt x="4026" y="923"/>
                  </a:lnTo>
                  <a:lnTo>
                    <a:pt x="4026" y="923"/>
                  </a:lnTo>
                  <a:lnTo>
                    <a:pt x="4026" y="713"/>
                  </a:lnTo>
                  <a:lnTo>
                    <a:pt x="3943" y="545"/>
                  </a:lnTo>
                  <a:lnTo>
                    <a:pt x="3775" y="419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4680556" y="125899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4" y="462"/>
                  </a:lnTo>
                  <a:lnTo>
                    <a:pt x="0" y="630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294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6691196" y="1252484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7" y="168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1" y="671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691" y="1342"/>
                  </a:lnTo>
                  <a:lnTo>
                    <a:pt x="3859" y="1216"/>
                  </a:lnTo>
                  <a:lnTo>
                    <a:pt x="3985" y="1090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3"/>
                  </a:lnTo>
                  <a:lnTo>
                    <a:pt x="3901" y="545"/>
                  </a:lnTo>
                  <a:lnTo>
                    <a:pt x="3775" y="419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2"/>
                  </a:lnTo>
                  <a:lnTo>
                    <a:pt x="546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4797876" y="1248404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87" y="1259"/>
                  </a:lnTo>
                  <a:lnTo>
                    <a:pt x="587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6573079" y="124108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858" y="1174"/>
                  </a:lnTo>
                  <a:lnTo>
                    <a:pt x="3984" y="1048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7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4915992" y="123863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7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2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6454944" y="123128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9"/>
                  </a:lnTo>
                  <a:lnTo>
                    <a:pt x="3523" y="1259"/>
                  </a:lnTo>
                  <a:lnTo>
                    <a:pt x="3523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3984" y="965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2" name="Google Shape;222;p17"/>
            <p:cNvSpPr/>
            <p:nvPr/>
          </p:nvSpPr>
          <p:spPr>
            <a:xfrm>
              <a:off x="5034128" y="1229657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65"/>
                  </a:lnTo>
                  <a:lnTo>
                    <a:pt x="168" y="1091"/>
                  </a:lnTo>
                  <a:lnTo>
                    <a:pt x="336" y="1217"/>
                  </a:lnTo>
                  <a:lnTo>
                    <a:pt x="504" y="1259"/>
                  </a:lnTo>
                  <a:lnTo>
                    <a:pt x="546" y="1259"/>
                  </a:lnTo>
                  <a:lnTo>
                    <a:pt x="546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3" name="Google Shape;223;p17"/>
            <p:cNvSpPr/>
            <p:nvPr/>
          </p:nvSpPr>
          <p:spPr>
            <a:xfrm>
              <a:off x="6336808" y="1223149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3985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6"/>
                  </a:lnTo>
                  <a:lnTo>
                    <a:pt x="3943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5152264" y="1222333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3" y="1217"/>
                  </a:lnTo>
                  <a:lnTo>
                    <a:pt x="545" y="1217"/>
                  </a:lnTo>
                  <a:lnTo>
                    <a:pt x="545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5270380" y="121582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6" name="Google Shape;226;p17"/>
            <p:cNvSpPr/>
            <p:nvPr/>
          </p:nvSpPr>
          <p:spPr>
            <a:xfrm>
              <a:off x="6218692" y="1215825"/>
              <a:ext cx="78215" cy="22827"/>
            </a:xfrm>
            <a:custGeom>
              <a:avLst/>
              <a:gdLst/>
              <a:ahLst/>
              <a:cxnLst/>
              <a:rect l="l" t="t" r="r" b="b"/>
              <a:pathLst>
                <a:path w="4026" h="1175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881"/>
                  </a:lnTo>
                  <a:lnTo>
                    <a:pt x="4026" y="713"/>
                  </a:lnTo>
                  <a:lnTo>
                    <a:pt x="4026" y="713"/>
                  </a:lnTo>
                  <a:lnTo>
                    <a:pt x="4026" y="503"/>
                  </a:lnTo>
                  <a:lnTo>
                    <a:pt x="3900" y="336"/>
                  </a:lnTo>
                  <a:lnTo>
                    <a:pt x="3774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7" name="Google Shape;227;p17"/>
            <p:cNvSpPr/>
            <p:nvPr/>
          </p:nvSpPr>
          <p:spPr>
            <a:xfrm>
              <a:off x="5388516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168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84" y="839"/>
                  </a:lnTo>
                  <a:lnTo>
                    <a:pt x="168" y="1007"/>
                  </a:lnTo>
                  <a:lnTo>
                    <a:pt x="336" y="1091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6099740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01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62"/>
                  </a:lnTo>
                  <a:lnTo>
                    <a:pt x="3942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5507468" y="1207665"/>
              <a:ext cx="79031" cy="21215"/>
            </a:xfrm>
            <a:custGeom>
              <a:avLst/>
              <a:gdLst/>
              <a:ahLst/>
              <a:cxnLst/>
              <a:rect l="l" t="t" r="r" b="b"/>
              <a:pathLst>
                <a:path w="4068" h="1092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3" y="85"/>
                  </a:lnTo>
                  <a:lnTo>
                    <a:pt x="503" y="85"/>
                  </a:lnTo>
                  <a:lnTo>
                    <a:pt x="294" y="126"/>
                  </a:lnTo>
                  <a:lnTo>
                    <a:pt x="126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7"/>
                  </a:lnTo>
                  <a:lnTo>
                    <a:pt x="168" y="923"/>
                  </a:lnTo>
                  <a:lnTo>
                    <a:pt x="294" y="1049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0" name="Google Shape;230;p17"/>
            <p:cNvSpPr/>
            <p:nvPr/>
          </p:nvSpPr>
          <p:spPr>
            <a:xfrm>
              <a:off x="5981604" y="1206850"/>
              <a:ext cx="79050" cy="22031"/>
            </a:xfrm>
            <a:custGeom>
              <a:avLst/>
              <a:gdLst/>
              <a:ahLst/>
              <a:cxnLst/>
              <a:rect l="l" t="t" r="r" b="b"/>
              <a:pathLst>
                <a:path w="4069" h="1134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565" y="85"/>
                  </a:lnTo>
                  <a:lnTo>
                    <a:pt x="3565" y="85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5625584" y="1205218"/>
              <a:ext cx="79050" cy="20399"/>
            </a:xfrm>
            <a:custGeom>
              <a:avLst/>
              <a:gdLst/>
              <a:ahLst/>
              <a:cxnLst/>
              <a:rect l="l" t="t" r="r" b="b"/>
              <a:pathLst>
                <a:path w="4069" h="105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9" y="211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6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2"/>
                  </a:lnTo>
                  <a:lnTo>
                    <a:pt x="4027" y="714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294"/>
                  </a:lnTo>
                  <a:lnTo>
                    <a:pt x="3943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2" name="Google Shape;232;p17"/>
            <p:cNvSpPr/>
            <p:nvPr/>
          </p:nvSpPr>
          <p:spPr>
            <a:xfrm>
              <a:off x="5862672" y="1205218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336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68" y="378"/>
                  </a:lnTo>
                  <a:lnTo>
                    <a:pt x="3942" y="211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3" name="Google Shape;233;p17"/>
            <p:cNvSpPr/>
            <p:nvPr/>
          </p:nvSpPr>
          <p:spPr>
            <a:xfrm>
              <a:off x="5744536" y="1205218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2349" y="1"/>
                  </a:moveTo>
                  <a:lnTo>
                    <a:pt x="2349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6" y="127"/>
                  </a:lnTo>
                  <a:lnTo>
                    <a:pt x="42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34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2349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34" name="Google Shape;234;p17"/>
          <p:cNvGrpSpPr/>
          <p:nvPr/>
        </p:nvGrpSpPr>
        <p:grpSpPr>
          <a:xfrm>
            <a:off x="3483089" y="3330926"/>
            <a:ext cx="5403973" cy="995137"/>
            <a:chOff x="1963569" y="2884300"/>
            <a:chExt cx="5403973" cy="1169924"/>
          </a:xfrm>
        </p:grpSpPr>
        <p:sp>
          <p:nvSpPr>
            <p:cNvPr id="235" name="Google Shape;235;p17"/>
            <p:cNvSpPr/>
            <p:nvPr/>
          </p:nvSpPr>
          <p:spPr>
            <a:xfrm>
              <a:off x="1963569" y="2884300"/>
              <a:ext cx="5403973" cy="1169924"/>
            </a:xfrm>
            <a:custGeom>
              <a:avLst/>
              <a:gdLst/>
              <a:ahLst/>
              <a:cxnLst/>
              <a:rect l="l" t="t" r="r" b="b"/>
              <a:pathLst>
                <a:path w="278161" h="60220" extrusionOk="0">
                  <a:moveTo>
                    <a:pt x="227838" y="0"/>
                  </a:moveTo>
                  <a:lnTo>
                    <a:pt x="224776" y="42"/>
                  </a:lnTo>
                  <a:lnTo>
                    <a:pt x="224567" y="84"/>
                  </a:lnTo>
                  <a:lnTo>
                    <a:pt x="224441" y="210"/>
                  </a:lnTo>
                  <a:lnTo>
                    <a:pt x="224315" y="378"/>
                  </a:lnTo>
                  <a:lnTo>
                    <a:pt x="224273" y="545"/>
                  </a:lnTo>
                  <a:lnTo>
                    <a:pt x="224315" y="755"/>
                  </a:lnTo>
                  <a:lnTo>
                    <a:pt x="224441" y="923"/>
                  </a:lnTo>
                  <a:lnTo>
                    <a:pt x="224609" y="1007"/>
                  </a:lnTo>
                  <a:lnTo>
                    <a:pt x="224776" y="1049"/>
                  </a:lnTo>
                  <a:lnTo>
                    <a:pt x="227838" y="1049"/>
                  </a:lnTo>
                  <a:lnTo>
                    <a:pt x="228047" y="1007"/>
                  </a:lnTo>
                  <a:lnTo>
                    <a:pt x="228215" y="881"/>
                  </a:lnTo>
                  <a:lnTo>
                    <a:pt x="228299" y="713"/>
                  </a:lnTo>
                  <a:lnTo>
                    <a:pt x="228341" y="503"/>
                  </a:lnTo>
                  <a:lnTo>
                    <a:pt x="228299" y="336"/>
                  </a:lnTo>
                  <a:lnTo>
                    <a:pt x="228215" y="168"/>
                  </a:lnTo>
                  <a:lnTo>
                    <a:pt x="228047" y="42"/>
                  </a:lnTo>
                  <a:lnTo>
                    <a:pt x="227838" y="0"/>
                  </a:lnTo>
                  <a:close/>
                  <a:moveTo>
                    <a:pt x="230438" y="0"/>
                  </a:moveTo>
                  <a:lnTo>
                    <a:pt x="230270" y="42"/>
                  </a:lnTo>
                  <a:lnTo>
                    <a:pt x="230102" y="168"/>
                  </a:lnTo>
                  <a:lnTo>
                    <a:pt x="229976" y="336"/>
                  </a:lnTo>
                  <a:lnTo>
                    <a:pt x="229934" y="503"/>
                  </a:lnTo>
                  <a:lnTo>
                    <a:pt x="229976" y="713"/>
                  </a:lnTo>
                  <a:lnTo>
                    <a:pt x="230102" y="881"/>
                  </a:lnTo>
                  <a:lnTo>
                    <a:pt x="230270" y="965"/>
                  </a:lnTo>
                  <a:lnTo>
                    <a:pt x="230438" y="1007"/>
                  </a:lnTo>
                  <a:lnTo>
                    <a:pt x="233499" y="1049"/>
                  </a:lnTo>
                  <a:lnTo>
                    <a:pt x="233709" y="1007"/>
                  </a:lnTo>
                  <a:lnTo>
                    <a:pt x="233876" y="881"/>
                  </a:lnTo>
                  <a:lnTo>
                    <a:pt x="233960" y="713"/>
                  </a:lnTo>
                  <a:lnTo>
                    <a:pt x="234002" y="545"/>
                  </a:lnTo>
                  <a:lnTo>
                    <a:pt x="233960" y="336"/>
                  </a:lnTo>
                  <a:lnTo>
                    <a:pt x="233876" y="168"/>
                  </a:lnTo>
                  <a:lnTo>
                    <a:pt x="233709" y="42"/>
                  </a:lnTo>
                  <a:lnTo>
                    <a:pt x="233499" y="0"/>
                  </a:lnTo>
                  <a:close/>
                  <a:moveTo>
                    <a:pt x="236518" y="42"/>
                  </a:moveTo>
                  <a:lnTo>
                    <a:pt x="236351" y="84"/>
                  </a:lnTo>
                  <a:lnTo>
                    <a:pt x="236183" y="210"/>
                  </a:lnTo>
                  <a:lnTo>
                    <a:pt x="236099" y="378"/>
                  </a:lnTo>
                  <a:lnTo>
                    <a:pt x="236057" y="545"/>
                  </a:lnTo>
                  <a:lnTo>
                    <a:pt x="236099" y="755"/>
                  </a:lnTo>
                  <a:lnTo>
                    <a:pt x="236183" y="923"/>
                  </a:lnTo>
                  <a:lnTo>
                    <a:pt x="236351" y="1007"/>
                  </a:lnTo>
                  <a:lnTo>
                    <a:pt x="236560" y="1049"/>
                  </a:lnTo>
                  <a:lnTo>
                    <a:pt x="239580" y="1132"/>
                  </a:lnTo>
                  <a:lnTo>
                    <a:pt x="239622" y="1132"/>
                  </a:lnTo>
                  <a:lnTo>
                    <a:pt x="239789" y="1091"/>
                  </a:lnTo>
                  <a:lnTo>
                    <a:pt x="239957" y="965"/>
                  </a:lnTo>
                  <a:lnTo>
                    <a:pt x="240083" y="839"/>
                  </a:lnTo>
                  <a:lnTo>
                    <a:pt x="240125" y="629"/>
                  </a:lnTo>
                  <a:lnTo>
                    <a:pt x="240083" y="420"/>
                  </a:lnTo>
                  <a:lnTo>
                    <a:pt x="239957" y="252"/>
                  </a:lnTo>
                  <a:lnTo>
                    <a:pt x="239831" y="168"/>
                  </a:lnTo>
                  <a:lnTo>
                    <a:pt x="239622" y="126"/>
                  </a:lnTo>
                  <a:lnTo>
                    <a:pt x="236560" y="42"/>
                  </a:lnTo>
                  <a:close/>
                  <a:moveTo>
                    <a:pt x="221715" y="84"/>
                  </a:moveTo>
                  <a:lnTo>
                    <a:pt x="218696" y="168"/>
                  </a:lnTo>
                  <a:lnTo>
                    <a:pt x="218486" y="210"/>
                  </a:lnTo>
                  <a:lnTo>
                    <a:pt x="218318" y="336"/>
                  </a:lnTo>
                  <a:lnTo>
                    <a:pt x="218234" y="503"/>
                  </a:lnTo>
                  <a:lnTo>
                    <a:pt x="218192" y="713"/>
                  </a:lnTo>
                  <a:lnTo>
                    <a:pt x="218234" y="881"/>
                  </a:lnTo>
                  <a:lnTo>
                    <a:pt x="218318" y="1049"/>
                  </a:lnTo>
                  <a:lnTo>
                    <a:pt x="218486" y="1174"/>
                  </a:lnTo>
                  <a:lnTo>
                    <a:pt x="218696" y="1216"/>
                  </a:lnTo>
                  <a:lnTo>
                    <a:pt x="221757" y="1132"/>
                  </a:lnTo>
                  <a:lnTo>
                    <a:pt x="221967" y="1091"/>
                  </a:lnTo>
                  <a:lnTo>
                    <a:pt x="222092" y="965"/>
                  </a:lnTo>
                  <a:lnTo>
                    <a:pt x="222218" y="797"/>
                  </a:lnTo>
                  <a:lnTo>
                    <a:pt x="222260" y="587"/>
                  </a:lnTo>
                  <a:lnTo>
                    <a:pt x="222218" y="420"/>
                  </a:lnTo>
                  <a:lnTo>
                    <a:pt x="222092" y="252"/>
                  </a:lnTo>
                  <a:lnTo>
                    <a:pt x="221925" y="126"/>
                  </a:lnTo>
                  <a:lnTo>
                    <a:pt x="221757" y="84"/>
                  </a:lnTo>
                  <a:close/>
                  <a:moveTo>
                    <a:pt x="242473" y="210"/>
                  </a:moveTo>
                  <a:lnTo>
                    <a:pt x="242305" y="336"/>
                  </a:lnTo>
                  <a:lnTo>
                    <a:pt x="242180" y="503"/>
                  </a:lnTo>
                  <a:lnTo>
                    <a:pt x="242138" y="671"/>
                  </a:lnTo>
                  <a:lnTo>
                    <a:pt x="242180" y="881"/>
                  </a:lnTo>
                  <a:lnTo>
                    <a:pt x="242263" y="1049"/>
                  </a:lnTo>
                  <a:lnTo>
                    <a:pt x="242431" y="1174"/>
                  </a:lnTo>
                  <a:lnTo>
                    <a:pt x="242641" y="1216"/>
                  </a:lnTo>
                  <a:lnTo>
                    <a:pt x="245702" y="1300"/>
                  </a:lnTo>
                  <a:lnTo>
                    <a:pt x="245912" y="1258"/>
                  </a:lnTo>
                  <a:lnTo>
                    <a:pt x="246038" y="1174"/>
                  </a:lnTo>
                  <a:lnTo>
                    <a:pt x="246164" y="1007"/>
                  </a:lnTo>
                  <a:lnTo>
                    <a:pt x="246205" y="839"/>
                  </a:lnTo>
                  <a:lnTo>
                    <a:pt x="246164" y="629"/>
                  </a:lnTo>
                  <a:lnTo>
                    <a:pt x="246080" y="461"/>
                  </a:lnTo>
                  <a:lnTo>
                    <a:pt x="245912" y="336"/>
                  </a:lnTo>
                  <a:lnTo>
                    <a:pt x="245744" y="294"/>
                  </a:lnTo>
                  <a:lnTo>
                    <a:pt x="242683" y="210"/>
                  </a:lnTo>
                  <a:close/>
                  <a:moveTo>
                    <a:pt x="215634" y="294"/>
                  </a:moveTo>
                  <a:lnTo>
                    <a:pt x="212573" y="420"/>
                  </a:lnTo>
                  <a:lnTo>
                    <a:pt x="212363" y="461"/>
                  </a:lnTo>
                  <a:lnTo>
                    <a:pt x="212238" y="587"/>
                  </a:lnTo>
                  <a:lnTo>
                    <a:pt x="212112" y="755"/>
                  </a:lnTo>
                  <a:lnTo>
                    <a:pt x="212070" y="923"/>
                  </a:lnTo>
                  <a:lnTo>
                    <a:pt x="212112" y="1132"/>
                  </a:lnTo>
                  <a:lnTo>
                    <a:pt x="212238" y="1300"/>
                  </a:lnTo>
                  <a:lnTo>
                    <a:pt x="212405" y="1384"/>
                  </a:lnTo>
                  <a:lnTo>
                    <a:pt x="212573" y="1426"/>
                  </a:lnTo>
                  <a:lnTo>
                    <a:pt x="212615" y="1426"/>
                  </a:lnTo>
                  <a:lnTo>
                    <a:pt x="215676" y="1300"/>
                  </a:lnTo>
                  <a:lnTo>
                    <a:pt x="215844" y="1258"/>
                  </a:lnTo>
                  <a:lnTo>
                    <a:pt x="216012" y="1132"/>
                  </a:lnTo>
                  <a:lnTo>
                    <a:pt x="216138" y="965"/>
                  </a:lnTo>
                  <a:lnTo>
                    <a:pt x="216138" y="755"/>
                  </a:lnTo>
                  <a:lnTo>
                    <a:pt x="216096" y="587"/>
                  </a:lnTo>
                  <a:lnTo>
                    <a:pt x="216012" y="420"/>
                  </a:lnTo>
                  <a:lnTo>
                    <a:pt x="215844" y="336"/>
                  </a:lnTo>
                  <a:lnTo>
                    <a:pt x="215634" y="294"/>
                  </a:lnTo>
                  <a:close/>
                  <a:moveTo>
                    <a:pt x="248764" y="420"/>
                  </a:moveTo>
                  <a:lnTo>
                    <a:pt x="248554" y="461"/>
                  </a:lnTo>
                  <a:lnTo>
                    <a:pt x="248386" y="545"/>
                  </a:lnTo>
                  <a:lnTo>
                    <a:pt x="248302" y="713"/>
                  </a:lnTo>
                  <a:lnTo>
                    <a:pt x="248260" y="923"/>
                  </a:lnTo>
                  <a:lnTo>
                    <a:pt x="248260" y="1091"/>
                  </a:lnTo>
                  <a:lnTo>
                    <a:pt x="248386" y="1258"/>
                  </a:lnTo>
                  <a:lnTo>
                    <a:pt x="248512" y="1384"/>
                  </a:lnTo>
                  <a:lnTo>
                    <a:pt x="248722" y="1426"/>
                  </a:lnTo>
                  <a:lnTo>
                    <a:pt x="251783" y="1594"/>
                  </a:lnTo>
                  <a:lnTo>
                    <a:pt x="251993" y="1552"/>
                  </a:lnTo>
                  <a:lnTo>
                    <a:pt x="252160" y="1468"/>
                  </a:lnTo>
                  <a:lnTo>
                    <a:pt x="252244" y="1300"/>
                  </a:lnTo>
                  <a:lnTo>
                    <a:pt x="252286" y="1091"/>
                  </a:lnTo>
                  <a:lnTo>
                    <a:pt x="252286" y="923"/>
                  </a:lnTo>
                  <a:lnTo>
                    <a:pt x="252160" y="755"/>
                  </a:lnTo>
                  <a:lnTo>
                    <a:pt x="252035" y="629"/>
                  </a:lnTo>
                  <a:lnTo>
                    <a:pt x="251825" y="587"/>
                  </a:lnTo>
                  <a:lnTo>
                    <a:pt x="248764" y="420"/>
                  </a:lnTo>
                  <a:close/>
                  <a:moveTo>
                    <a:pt x="209512" y="545"/>
                  </a:moveTo>
                  <a:lnTo>
                    <a:pt x="206450" y="713"/>
                  </a:lnTo>
                  <a:lnTo>
                    <a:pt x="206283" y="755"/>
                  </a:lnTo>
                  <a:lnTo>
                    <a:pt x="206115" y="881"/>
                  </a:lnTo>
                  <a:lnTo>
                    <a:pt x="206031" y="1049"/>
                  </a:lnTo>
                  <a:lnTo>
                    <a:pt x="205989" y="1258"/>
                  </a:lnTo>
                  <a:lnTo>
                    <a:pt x="206031" y="1426"/>
                  </a:lnTo>
                  <a:lnTo>
                    <a:pt x="206157" y="1594"/>
                  </a:lnTo>
                  <a:lnTo>
                    <a:pt x="206325" y="1678"/>
                  </a:lnTo>
                  <a:lnTo>
                    <a:pt x="206492" y="1720"/>
                  </a:lnTo>
                  <a:lnTo>
                    <a:pt x="206534" y="1720"/>
                  </a:lnTo>
                  <a:lnTo>
                    <a:pt x="209554" y="1552"/>
                  </a:lnTo>
                  <a:lnTo>
                    <a:pt x="209763" y="1510"/>
                  </a:lnTo>
                  <a:lnTo>
                    <a:pt x="209931" y="1384"/>
                  </a:lnTo>
                  <a:lnTo>
                    <a:pt x="210015" y="1216"/>
                  </a:lnTo>
                  <a:lnTo>
                    <a:pt x="210057" y="1049"/>
                  </a:lnTo>
                  <a:lnTo>
                    <a:pt x="210015" y="839"/>
                  </a:lnTo>
                  <a:lnTo>
                    <a:pt x="209889" y="671"/>
                  </a:lnTo>
                  <a:lnTo>
                    <a:pt x="209721" y="587"/>
                  </a:lnTo>
                  <a:lnTo>
                    <a:pt x="209554" y="545"/>
                  </a:lnTo>
                  <a:close/>
                  <a:moveTo>
                    <a:pt x="254844" y="755"/>
                  </a:moveTo>
                  <a:lnTo>
                    <a:pt x="254676" y="797"/>
                  </a:lnTo>
                  <a:lnTo>
                    <a:pt x="254509" y="881"/>
                  </a:lnTo>
                  <a:lnTo>
                    <a:pt x="254383" y="1049"/>
                  </a:lnTo>
                  <a:lnTo>
                    <a:pt x="254341" y="1216"/>
                  </a:lnTo>
                  <a:lnTo>
                    <a:pt x="254383" y="1426"/>
                  </a:lnTo>
                  <a:lnTo>
                    <a:pt x="254467" y="1594"/>
                  </a:lnTo>
                  <a:lnTo>
                    <a:pt x="254635" y="1720"/>
                  </a:lnTo>
                  <a:lnTo>
                    <a:pt x="254802" y="1761"/>
                  </a:lnTo>
                  <a:lnTo>
                    <a:pt x="257864" y="1971"/>
                  </a:lnTo>
                  <a:lnTo>
                    <a:pt x="257906" y="1971"/>
                  </a:lnTo>
                  <a:lnTo>
                    <a:pt x="258073" y="1929"/>
                  </a:lnTo>
                  <a:lnTo>
                    <a:pt x="258241" y="1803"/>
                  </a:lnTo>
                  <a:lnTo>
                    <a:pt x="258367" y="1678"/>
                  </a:lnTo>
                  <a:lnTo>
                    <a:pt x="258409" y="1468"/>
                  </a:lnTo>
                  <a:lnTo>
                    <a:pt x="258367" y="1300"/>
                  </a:lnTo>
                  <a:lnTo>
                    <a:pt x="258283" y="1132"/>
                  </a:lnTo>
                  <a:lnTo>
                    <a:pt x="258115" y="1007"/>
                  </a:lnTo>
                  <a:lnTo>
                    <a:pt x="257906" y="923"/>
                  </a:lnTo>
                  <a:lnTo>
                    <a:pt x="254886" y="755"/>
                  </a:lnTo>
                  <a:close/>
                  <a:moveTo>
                    <a:pt x="203431" y="923"/>
                  </a:moveTo>
                  <a:lnTo>
                    <a:pt x="200370" y="1091"/>
                  </a:lnTo>
                  <a:lnTo>
                    <a:pt x="200160" y="1174"/>
                  </a:lnTo>
                  <a:lnTo>
                    <a:pt x="200034" y="1300"/>
                  </a:lnTo>
                  <a:lnTo>
                    <a:pt x="199950" y="1468"/>
                  </a:lnTo>
                  <a:lnTo>
                    <a:pt x="199908" y="1636"/>
                  </a:lnTo>
                  <a:lnTo>
                    <a:pt x="199950" y="1845"/>
                  </a:lnTo>
                  <a:lnTo>
                    <a:pt x="200076" y="1971"/>
                  </a:lnTo>
                  <a:lnTo>
                    <a:pt x="200202" y="2097"/>
                  </a:lnTo>
                  <a:lnTo>
                    <a:pt x="200412" y="2139"/>
                  </a:lnTo>
                  <a:lnTo>
                    <a:pt x="200454" y="2139"/>
                  </a:lnTo>
                  <a:lnTo>
                    <a:pt x="203473" y="1929"/>
                  </a:lnTo>
                  <a:lnTo>
                    <a:pt x="203683" y="1845"/>
                  </a:lnTo>
                  <a:lnTo>
                    <a:pt x="203850" y="1761"/>
                  </a:lnTo>
                  <a:lnTo>
                    <a:pt x="203934" y="1594"/>
                  </a:lnTo>
                  <a:lnTo>
                    <a:pt x="203976" y="1384"/>
                  </a:lnTo>
                  <a:lnTo>
                    <a:pt x="203892" y="1174"/>
                  </a:lnTo>
                  <a:lnTo>
                    <a:pt x="203808" y="1049"/>
                  </a:lnTo>
                  <a:lnTo>
                    <a:pt x="203641" y="923"/>
                  </a:lnTo>
                  <a:close/>
                  <a:moveTo>
                    <a:pt x="260925" y="1174"/>
                  </a:moveTo>
                  <a:lnTo>
                    <a:pt x="260757" y="1216"/>
                  </a:lnTo>
                  <a:lnTo>
                    <a:pt x="260589" y="1300"/>
                  </a:lnTo>
                  <a:lnTo>
                    <a:pt x="260464" y="1426"/>
                  </a:lnTo>
                  <a:lnTo>
                    <a:pt x="260422" y="1636"/>
                  </a:lnTo>
                  <a:lnTo>
                    <a:pt x="260464" y="1845"/>
                  </a:lnTo>
                  <a:lnTo>
                    <a:pt x="260547" y="2013"/>
                  </a:lnTo>
                  <a:lnTo>
                    <a:pt x="260715" y="2139"/>
                  </a:lnTo>
                  <a:lnTo>
                    <a:pt x="260883" y="2181"/>
                  </a:lnTo>
                  <a:lnTo>
                    <a:pt x="263944" y="2432"/>
                  </a:lnTo>
                  <a:lnTo>
                    <a:pt x="263986" y="2432"/>
                  </a:lnTo>
                  <a:lnTo>
                    <a:pt x="264154" y="2391"/>
                  </a:lnTo>
                  <a:lnTo>
                    <a:pt x="264322" y="2265"/>
                  </a:lnTo>
                  <a:lnTo>
                    <a:pt x="264447" y="2139"/>
                  </a:lnTo>
                  <a:lnTo>
                    <a:pt x="264489" y="1929"/>
                  </a:lnTo>
                  <a:lnTo>
                    <a:pt x="264447" y="1761"/>
                  </a:lnTo>
                  <a:lnTo>
                    <a:pt x="264364" y="1594"/>
                  </a:lnTo>
                  <a:lnTo>
                    <a:pt x="264196" y="1468"/>
                  </a:lnTo>
                  <a:lnTo>
                    <a:pt x="264028" y="1384"/>
                  </a:lnTo>
                  <a:lnTo>
                    <a:pt x="260967" y="1174"/>
                  </a:lnTo>
                  <a:close/>
                  <a:moveTo>
                    <a:pt x="197308" y="1342"/>
                  </a:moveTo>
                  <a:lnTo>
                    <a:pt x="194289" y="1594"/>
                  </a:lnTo>
                  <a:lnTo>
                    <a:pt x="194079" y="1636"/>
                  </a:lnTo>
                  <a:lnTo>
                    <a:pt x="193954" y="1761"/>
                  </a:lnTo>
                  <a:lnTo>
                    <a:pt x="193828" y="1929"/>
                  </a:lnTo>
                  <a:lnTo>
                    <a:pt x="193828" y="2139"/>
                  </a:lnTo>
                  <a:lnTo>
                    <a:pt x="193870" y="2307"/>
                  </a:lnTo>
                  <a:lnTo>
                    <a:pt x="193995" y="2474"/>
                  </a:lnTo>
                  <a:lnTo>
                    <a:pt x="194121" y="2558"/>
                  </a:lnTo>
                  <a:lnTo>
                    <a:pt x="194331" y="2600"/>
                  </a:lnTo>
                  <a:lnTo>
                    <a:pt x="194373" y="2600"/>
                  </a:lnTo>
                  <a:lnTo>
                    <a:pt x="197392" y="2349"/>
                  </a:lnTo>
                  <a:lnTo>
                    <a:pt x="197602" y="2307"/>
                  </a:lnTo>
                  <a:lnTo>
                    <a:pt x="197770" y="2181"/>
                  </a:lnTo>
                  <a:lnTo>
                    <a:pt x="197854" y="2013"/>
                  </a:lnTo>
                  <a:lnTo>
                    <a:pt x="197896" y="1803"/>
                  </a:lnTo>
                  <a:lnTo>
                    <a:pt x="197812" y="1636"/>
                  </a:lnTo>
                  <a:lnTo>
                    <a:pt x="197728" y="1468"/>
                  </a:lnTo>
                  <a:lnTo>
                    <a:pt x="197560" y="1384"/>
                  </a:lnTo>
                  <a:lnTo>
                    <a:pt x="197350" y="1342"/>
                  </a:lnTo>
                  <a:close/>
                  <a:moveTo>
                    <a:pt x="266838" y="1678"/>
                  </a:moveTo>
                  <a:lnTo>
                    <a:pt x="266670" y="1803"/>
                  </a:lnTo>
                  <a:lnTo>
                    <a:pt x="266544" y="1929"/>
                  </a:lnTo>
                  <a:lnTo>
                    <a:pt x="266502" y="2139"/>
                  </a:lnTo>
                  <a:lnTo>
                    <a:pt x="266544" y="2307"/>
                  </a:lnTo>
                  <a:lnTo>
                    <a:pt x="266628" y="2516"/>
                  </a:lnTo>
                  <a:lnTo>
                    <a:pt x="266796" y="2600"/>
                  </a:lnTo>
                  <a:lnTo>
                    <a:pt x="266964" y="2684"/>
                  </a:lnTo>
                  <a:lnTo>
                    <a:pt x="269983" y="2978"/>
                  </a:lnTo>
                  <a:lnTo>
                    <a:pt x="270067" y="2978"/>
                  </a:lnTo>
                  <a:lnTo>
                    <a:pt x="270235" y="2936"/>
                  </a:lnTo>
                  <a:lnTo>
                    <a:pt x="270402" y="2810"/>
                  </a:lnTo>
                  <a:lnTo>
                    <a:pt x="270486" y="2684"/>
                  </a:lnTo>
                  <a:lnTo>
                    <a:pt x="270570" y="2516"/>
                  </a:lnTo>
                  <a:lnTo>
                    <a:pt x="270528" y="2307"/>
                  </a:lnTo>
                  <a:lnTo>
                    <a:pt x="270444" y="2139"/>
                  </a:lnTo>
                  <a:lnTo>
                    <a:pt x="270277" y="2013"/>
                  </a:lnTo>
                  <a:lnTo>
                    <a:pt x="270109" y="1929"/>
                  </a:lnTo>
                  <a:lnTo>
                    <a:pt x="267048" y="1678"/>
                  </a:lnTo>
                  <a:close/>
                  <a:moveTo>
                    <a:pt x="191228" y="1845"/>
                  </a:moveTo>
                  <a:lnTo>
                    <a:pt x="188208" y="2139"/>
                  </a:lnTo>
                  <a:lnTo>
                    <a:pt x="187999" y="2181"/>
                  </a:lnTo>
                  <a:lnTo>
                    <a:pt x="187873" y="2307"/>
                  </a:lnTo>
                  <a:lnTo>
                    <a:pt x="187747" y="2474"/>
                  </a:lnTo>
                  <a:lnTo>
                    <a:pt x="187747" y="2684"/>
                  </a:lnTo>
                  <a:lnTo>
                    <a:pt x="187789" y="2852"/>
                  </a:lnTo>
                  <a:lnTo>
                    <a:pt x="187915" y="3020"/>
                  </a:lnTo>
                  <a:lnTo>
                    <a:pt x="188083" y="3103"/>
                  </a:lnTo>
                  <a:lnTo>
                    <a:pt x="188250" y="3145"/>
                  </a:lnTo>
                  <a:lnTo>
                    <a:pt x="188292" y="3145"/>
                  </a:lnTo>
                  <a:lnTo>
                    <a:pt x="191312" y="2852"/>
                  </a:lnTo>
                  <a:lnTo>
                    <a:pt x="191521" y="2810"/>
                  </a:lnTo>
                  <a:lnTo>
                    <a:pt x="191689" y="2684"/>
                  </a:lnTo>
                  <a:lnTo>
                    <a:pt x="191773" y="2516"/>
                  </a:lnTo>
                  <a:lnTo>
                    <a:pt x="191773" y="2307"/>
                  </a:lnTo>
                  <a:lnTo>
                    <a:pt x="191731" y="2139"/>
                  </a:lnTo>
                  <a:lnTo>
                    <a:pt x="191647" y="1971"/>
                  </a:lnTo>
                  <a:lnTo>
                    <a:pt x="191479" y="1887"/>
                  </a:lnTo>
                  <a:lnTo>
                    <a:pt x="191270" y="1845"/>
                  </a:lnTo>
                  <a:close/>
                  <a:moveTo>
                    <a:pt x="272919" y="2265"/>
                  </a:moveTo>
                  <a:lnTo>
                    <a:pt x="272751" y="2391"/>
                  </a:lnTo>
                  <a:lnTo>
                    <a:pt x="272625" y="2516"/>
                  </a:lnTo>
                  <a:lnTo>
                    <a:pt x="272583" y="2684"/>
                  </a:lnTo>
                  <a:lnTo>
                    <a:pt x="272583" y="2894"/>
                  </a:lnTo>
                  <a:lnTo>
                    <a:pt x="272709" y="3061"/>
                  </a:lnTo>
                  <a:lnTo>
                    <a:pt x="272835" y="3187"/>
                  </a:lnTo>
                  <a:lnTo>
                    <a:pt x="273044" y="3271"/>
                  </a:lnTo>
                  <a:lnTo>
                    <a:pt x="276064" y="3565"/>
                  </a:lnTo>
                  <a:lnTo>
                    <a:pt x="276315" y="3565"/>
                  </a:lnTo>
                  <a:lnTo>
                    <a:pt x="276441" y="3439"/>
                  </a:lnTo>
                  <a:lnTo>
                    <a:pt x="276567" y="3313"/>
                  </a:lnTo>
                  <a:lnTo>
                    <a:pt x="276609" y="3145"/>
                  </a:lnTo>
                  <a:lnTo>
                    <a:pt x="276609" y="2936"/>
                  </a:lnTo>
                  <a:lnTo>
                    <a:pt x="276525" y="2768"/>
                  </a:lnTo>
                  <a:lnTo>
                    <a:pt x="276357" y="2642"/>
                  </a:lnTo>
                  <a:lnTo>
                    <a:pt x="276190" y="2558"/>
                  </a:lnTo>
                  <a:lnTo>
                    <a:pt x="273128" y="2265"/>
                  </a:lnTo>
                  <a:close/>
                  <a:moveTo>
                    <a:pt x="185147" y="2391"/>
                  </a:moveTo>
                  <a:lnTo>
                    <a:pt x="182128" y="2726"/>
                  </a:lnTo>
                  <a:lnTo>
                    <a:pt x="181918" y="2768"/>
                  </a:lnTo>
                  <a:lnTo>
                    <a:pt x="181792" y="2894"/>
                  </a:lnTo>
                  <a:lnTo>
                    <a:pt x="181708" y="3061"/>
                  </a:lnTo>
                  <a:lnTo>
                    <a:pt x="181666" y="3271"/>
                  </a:lnTo>
                  <a:lnTo>
                    <a:pt x="181708" y="3439"/>
                  </a:lnTo>
                  <a:lnTo>
                    <a:pt x="181834" y="3607"/>
                  </a:lnTo>
                  <a:lnTo>
                    <a:pt x="182002" y="3691"/>
                  </a:lnTo>
                  <a:lnTo>
                    <a:pt x="182170" y="3732"/>
                  </a:lnTo>
                  <a:lnTo>
                    <a:pt x="182212" y="3732"/>
                  </a:lnTo>
                  <a:lnTo>
                    <a:pt x="185273" y="3439"/>
                  </a:lnTo>
                  <a:lnTo>
                    <a:pt x="185441" y="3355"/>
                  </a:lnTo>
                  <a:lnTo>
                    <a:pt x="185608" y="3229"/>
                  </a:lnTo>
                  <a:lnTo>
                    <a:pt x="185692" y="3061"/>
                  </a:lnTo>
                  <a:lnTo>
                    <a:pt x="185734" y="2852"/>
                  </a:lnTo>
                  <a:lnTo>
                    <a:pt x="185650" y="2684"/>
                  </a:lnTo>
                  <a:lnTo>
                    <a:pt x="185566" y="2558"/>
                  </a:lnTo>
                  <a:lnTo>
                    <a:pt x="185399" y="2432"/>
                  </a:lnTo>
                  <a:lnTo>
                    <a:pt x="185231" y="2391"/>
                  </a:lnTo>
                  <a:close/>
                  <a:moveTo>
                    <a:pt x="179108" y="3020"/>
                  </a:moveTo>
                  <a:lnTo>
                    <a:pt x="176047" y="3355"/>
                  </a:lnTo>
                  <a:lnTo>
                    <a:pt x="175879" y="3439"/>
                  </a:lnTo>
                  <a:lnTo>
                    <a:pt x="175712" y="3565"/>
                  </a:lnTo>
                  <a:lnTo>
                    <a:pt x="175628" y="3732"/>
                  </a:lnTo>
                  <a:lnTo>
                    <a:pt x="175628" y="3942"/>
                  </a:lnTo>
                  <a:lnTo>
                    <a:pt x="175670" y="4110"/>
                  </a:lnTo>
                  <a:lnTo>
                    <a:pt x="175795" y="4236"/>
                  </a:lnTo>
                  <a:lnTo>
                    <a:pt x="175921" y="4361"/>
                  </a:lnTo>
                  <a:lnTo>
                    <a:pt x="176173" y="4361"/>
                  </a:lnTo>
                  <a:lnTo>
                    <a:pt x="179192" y="4068"/>
                  </a:lnTo>
                  <a:lnTo>
                    <a:pt x="179402" y="3984"/>
                  </a:lnTo>
                  <a:lnTo>
                    <a:pt x="179528" y="3858"/>
                  </a:lnTo>
                  <a:lnTo>
                    <a:pt x="179653" y="3691"/>
                  </a:lnTo>
                  <a:lnTo>
                    <a:pt x="179653" y="3481"/>
                  </a:lnTo>
                  <a:lnTo>
                    <a:pt x="179612" y="3313"/>
                  </a:lnTo>
                  <a:lnTo>
                    <a:pt x="179486" y="3145"/>
                  </a:lnTo>
                  <a:lnTo>
                    <a:pt x="179318" y="3061"/>
                  </a:lnTo>
                  <a:lnTo>
                    <a:pt x="179150" y="3020"/>
                  </a:lnTo>
                  <a:close/>
                  <a:moveTo>
                    <a:pt x="173028" y="3691"/>
                  </a:moveTo>
                  <a:lnTo>
                    <a:pt x="170008" y="4068"/>
                  </a:lnTo>
                  <a:lnTo>
                    <a:pt x="169799" y="4110"/>
                  </a:lnTo>
                  <a:lnTo>
                    <a:pt x="169673" y="4236"/>
                  </a:lnTo>
                  <a:lnTo>
                    <a:pt x="169589" y="4403"/>
                  </a:lnTo>
                  <a:lnTo>
                    <a:pt x="169547" y="4613"/>
                  </a:lnTo>
                  <a:lnTo>
                    <a:pt x="169631" y="4781"/>
                  </a:lnTo>
                  <a:lnTo>
                    <a:pt x="169715" y="4949"/>
                  </a:lnTo>
                  <a:lnTo>
                    <a:pt x="169882" y="5032"/>
                  </a:lnTo>
                  <a:lnTo>
                    <a:pt x="170050" y="5074"/>
                  </a:lnTo>
                  <a:lnTo>
                    <a:pt x="170134" y="5074"/>
                  </a:lnTo>
                  <a:lnTo>
                    <a:pt x="173153" y="4697"/>
                  </a:lnTo>
                  <a:lnTo>
                    <a:pt x="173363" y="4655"/>
                  </a:lnTo>
                  <a:lnTo>
                    <a:pt x="173489" y="4529"/>
                  </a:lnTo>
                  <a:lnTo>
                    <a:pt x="173573" y="4361"/>
                  </a:lnTo>
                  <a:lnTo>
                    <a:pt x="173615" y="4152"/>
                  </a:lnTo>
                  <a:lnTo>
                    <a:pt x="173531" y="3984"/>
                  </a:lnTo>
                  <a:lnTo>
                    <a:pt x="173447" y="3816"/>
                  </a:lnTo>
                  <a:lnTo>
                    <a:pt x="173279" y="3732"/>
                  </a:lnTo>
                  <a:lnTo>
                    <a:pt x="173111" y="3691"/>
                  </a:lnTo>
                  <a:close/>
                  <a:moveTo>
                    <a:pt x="378" y="4026"/>
                  </a:moveTo>
                  <a:lnTo>
                    <a:pt x="252" y="4068"/>
                  </a:lnTo>
                  <a:lnTo>
                    <a:pt x="169" y="4152"/>
                  </a:lnTo>
                  <a:lnTo>
                    <a:pt x="85" y="4236"/>
                  </a:lnTo>
                  <a:lnTo>
                    <a:pt x="1" y="4361"/>
                  </a:lnTo>
                  <a:lnTo>
                    <a:pt x="1" y="4487"/>
                  </a:lnTo>
                  <a:lnTo>
                    <a:pt x="1" y="4613"/>
                  </a:lnTo>
                  <a:lnTo>
                    <a:pt x="43" y="4739"/>
                  </a:lnTo>
                  <a:lnTo>
                    <a:pt x="294" y="5284"/>
                  </a:lnTo>
                  <a:lnTo>
                    <a:pt x="378" y="5410"/>
                  </a:lnTo>
                  <a:lnTo>
                    <a:pt x="462" y="5494"/>
                  </a:lnTo>
                  <a:lnTo>
                    <a:pt x="588" y="5536"/>
                  </a:lnTo>
                  <a:lnTo>
                    <a:pt x="756" y="5578"/>
                  </a:lnTo>
                  <a:lnTo>
                    <a:pt x="840" y="5536"/>
                  </a:lnTo>
                  <a:lnTo>
                    <a:pt x="965" y="5494"/>
                  </a:lnTo>
                  <a:lnTo>
                    <a:pt x="1049" y="5452"/>
                  </a:lnTo>
                  <a:lnTo>
                    <a:pt x="1133" y="5368"/>
                  </a:lnTo>
                  <a:lnTo>
                    <a:pt x="1259" y="5158"/>
                  </a:lnTo>
                  <a:lnTo>
                    <a:pt x="2852" y="5452"/>
                  </a:lnTo>
                  <a:lnTo>
                    <a:pt x="2936" y="5452"/>
                  </a:lnTo>
                  <a:lnTo>
                    <a:pt x="3104" y="5410"/>
                  </a:lnTo>
                  <a:lnTo>
                    <a:pt x="3230" y="5326"/>
                  </a:lnTo>
                  <a:lnTo>
                    <a:pt x="3356" y="5200"/>
                  </a:lnTo>
                  <a:lnTo>
                    <a:pt x="3440" y="5032"/>
                  </a:lnTo>
                  <a:lnTo>
                    <a:pt x="3440" y="4823"/>
                  </a:lnTo>
                  <a:lnTo>
                    <a:pt x="3356" y="4655"/>
                  </a:lnTo>
                  <a:lnTo>
                    <a:pt x="3188" y="4529"/>
                  </a:lnTo>
                  <a:lnTo>
                    <a:pt x="3020" y="4445"/>
                  </a:lnTo>
                  <a:lnTo>
                    <a:pt x="588" y="4026"/>
                  </a:lnTo>
                  <a:close/>
                  <a:moveTo>
                    <a:pt x="166989" y="4403"/>
                  </a:moveTo>
                  <a:lnTo>
                    <a:pt x="163970" y="4781"/>
                  </a:lnTo>
                  <a:lnTo>
                    <a:pt x="163760" y="4823"/>
                  </a:lnTo>
                  <a:lnTo>
                    <a:pt x="163592" y="4949"/>
                  </a:lnTo>
                  <a:lnTo>
                    <a:pt x="163508" y="5116"/>
                  </a:lnTo>
                  <a:lnTo>
                    <a:pt x="163508" y="5326"/>
                  </a:lnTo>
                  <a:lnTo>
                    <a:pt x="163550" y="5536"/>
                  </a:lnTo>
                  <a:lnTo>
                    <a:pt x="163676" y="5661"/>
                  </a:lnTo>
                  <a:lnTo>
                    <a:pt x="163844" y="5745"/>
                  </a:lnTo>
                  <a:lnTo>
                    <a:pt x="164011" y="5787"/>
                  </a:lnTo>
                  <a:lnTo>
                    <a:pt x="164053" y="5787"/>
                  </a:lnTo>
                  <a:lnTo>
                    <a:pt x="167115" y="5410"/>
                  </a:lnTo>
                  <a:lnTo>
                    <a:pt x="167282" y="5368"/>
                  </a:lnTo>
                  <a:lnTo>
                    <a:pt x="167450" y="5242"/>
                  </a:lnTo>
                  <a:lnTo>
                    <a:pt x="167534" y="5074"/>
                  </a:lnTo>
                  <a:lnTo>
                    <a:pt x="167534" y="4865"/>
                  </a:lnTo>
                  <a:lnTo>
                    <a:pt x="167492" y="4697"/>
                  </a:lnTo>
                  <a:lnTo>
                    <a:pt x="167366" y="4529"/>
                  </a:lnTo>
                  <a:lnTo>
                    <a:pt x="167240" y="4445"/>
                  </a:lnTo>
                  <a:lnTo>
                    <a:pt x="167031" y="4403"/>
                  </a:lnTo>
                  <a:close/>
                  <a:moveTo>
                    <a:pt x="5746" y="4949"/>
                  </a:moveTo>
                  <a:lnTo>
                    <a:pt x="5620" y="5032"/>
                  </a:lnTo>
                  <a:lnTo>
                    <a:pt x="5494" y="5200"/>
                  </a:lnTo>
                  <a:lnTo>
                    <a:pt x="5452" y="5368"/>
                  </a:lnTo>
                  <a:lnTo>
                    <a:pt x="5452" y="5578"/>
                  </a:lnTo>
                  <a:lnTo>
                    <a:pt x="5536" y="5745"/>
                  </a:lnTo>
                  <a:lnTo>
                    <a:pt x="5662" y="5871"/>
                  </a:lnTo>
                  <a:lnTo>
                    <a:pt x="5872" y="5955"/>
                  </a:lnTo>
                  <a:lnTo>
                    <a:pt x="8849" y="6416"/>
                  </a:lnTo>
                  <a:lnTo>
                    <a:pt x="9143" y="6416"/>
                  </a:lnTo>
                  <a:lnTo>
                    <a:pt x="9269" y="6291"/>
                  </a:lnTo>
                  <a:lnTo>
                    <a:pt x="9394" y="6165"/>
                  </a:lnTo>
                  <a:lnTo>
                    <a:pt x="9436" y="5997"/>
                  </a:lnTo>
                  <a:lnTo>
                    <a:pt x="9436" y="5787"/>
                  </a:lnTo>
                  <a:lnTo>
                    <a:pt x="9352" y="5620"/>
                  </a:lnTo>
                  <a:lnTo>
                    <a:pt x="9227" y="5494"/>
                  </a:lnTo>
                  <a:lnTo>
                    <a:pt x="9017" y="5410"/>
                  </a:lnTo>
                  <a:lnTo>
                    <a:pt x="5998" y="4949"/>
                  </a:lnTo>
                  <a:close/>
                  <a:moveTo>
                    <a:pt x="160992" y="5116"/>
                  </a:moveTo>
                  <a:lnTo>
                    <a:pt x="160908" y="5158"/>
                  </a:lnTo>
                  <a:lnTo>
                    <a:pt x="157889" y="5494"/>
                  </a:lnTo>
                  <a:lnTo>
                    <a:pt x="157721" y="5578"/>
                  </a:lnTo>
                  <a:lnTo>
                    <a:pt x="157553" y="5703"/>
                  </a:lnTo>
                  <a:lnTo>
                    <a:pt x="157469" y="5871"/>
                  </a:lnTo>
                  <a:lnTo>
                    <a:pt x="157469" y="6081"/>
                  </a:lnTo>
                  <a:lnTo>
                    <a:pt x="157511" y="6249"/>
                  </a:lnTo>
                  <a:lnTo>
                    <a:pt x="157637" y="6374"/>
                  </a:lnTo>
                  <a:lnTo>
                    <a:pt x="157763" y="6500"/>
                  </a:lnTo>
                  <a:lnTo>
                    <a:pt x="158015" y="6500"/>
                  </a:lnTo>
                  <a:lnTo>
                    <a:pt x="161034" y="6165"/>
                  </a:lnTo>
                  <a:lnTo>
                    <a:pt x="161244" y="6081"/>
                  </a:lnTo>
                  <a:lnTo>
                    <a:pt x="161369" y="5955"/>
                  </a:lnTo>
                  <a:lnTo>
                    <a:pt x="161453" y="5787"/>
                  </a:lnTo>
                  <a:lnTo>
                    <a:pt x="161495" y="5578"/>
                  </a:lnTo>
                  <a:lnTo>
                    <a:pt x="161453" y="5410"/>
                  </a:lnTo>
                  <a:lnTo>
                    <a:pt x="161328" y="5242"/>
                  </a:lnTo>
                  <a:lnTo>
                    <a:pt x="161160" y="5158"/>
                  </a:lnTo>
                  <a:lnTo>
                    <a:pt x="160992" y="5116"/>
                  </a:lnTo>
                  <a:close/>
                  <a:moveTo>
                    <a:pt x="154869" y="5871"/>
                  </a:moveTo>
                  <a:lnTo>
                    <a:pt x="151850" y="6249"/>
                  </a:lnTo>
                  <a:lnTo>
                    <a:pt x="151640" y="6291"/>
                  </a:lnTo>
                  <a:lnTo>
                    <a:pt x="151515" y="6416"/>
                  </a:lnTo>
                  <a:lnTo>
                    <a:pt x="151431" y="6626"/>
                  </a:lnTo>
                  <a:lnTo>
                    <a:pt x="151389" y="6794"/>
                  </a:lnTo>
                  <a:lnTo>
                    <a:pt x="151431" y="7003"/>
                  </a:lnTo>
                  <a:lnTo>
                    <a:pt x="151557" y="7129"/>
                  </a:lnTo>
                  <a:lnTo>
                    <a:pt x="151724" y="7213"/>
                  </a:lnTo>
                  <a:lnTo>
                    <a:pt x="151892" y="7255"/>
                  </a:lnTo>
                  <a:lnTo>
                    <a:pt x="151976" y="7255"/>
                  </a:lnTo>
                  <a:lnTo>
                    <a:pt x="154995" y="6878"/>
                  </a:lnTo>
                  <a:lnTo>
                    <a:pt x="155205" y="6836"/>
                  </a:lnTo>
                  <a:lnTo>
                    <a:pt x="155331" y="6710"/>
                  </a:lnTo>
                  <a:lnTo>
                    <a:pt x="155415" y="6500"/>
                  </a:lnTo>
                  <a:lnTo>
                    <a:pt x="155457" y="6332"/>
                  </a:lnTo>
                  <a:lnTo>
                    <a:pt x="155373" y="6123"/>
                  </a:lnTo>
                  <a:lnTo>
                    <a:pt x="155247" y="5997"/>
                  </a:lnTo>
                  <a:lnTo>
                    <a:pt x="155121" y="5913"/>
                  </a:lnTo>
                  <a:lnTo>
                    <a:pt x="154911" y="5871"/>
                  </a:lnTo>
                  <a:close/>
                  <a:moveTo>
                    <a:pt x="11953" y="5871"/>
                  </a:moveTo>
                  <a:lnTo>
                    <a:pt x="11785" y="5913"/>
                  </a:lnTo>
                  <a:lnTo>
                    <a:pt x="11617" y="5997"/>
                  </a:lnTo>
                  <a:lnTo>
                    <a:pt x="11533" y="6123"/>
                  </a:lnTo>
                  <a:lnTo>
                    <a:pt x="11449" y="6291"/>
                  </a:lnTo>
                  <a:lnTo>
                    <a:pt x="11449" y="6500"/>
                  </a:lnTo>
                  <a:lnTo>
                    <a:pt x="11533" y="6668"/>
                  </a:lnTo>
                  <a:lnTo>
                    <a:pt x="11701" y="6836"/>
                  </a:lnTo>
                  <a:lnTo>
                    <a:pt x="11869" y="6878"/>
                  </a:lnTo>
                  <a:lnTo>
                    <a:pt x="14888" y="7339"/>
                  </a:lnTo>
                  <a:lnTo>
                    <a:pt x="14972" y="7339"/>
                  </a:lnTo>
                  <a:lnTo>
                    <a:pt x="15140" y="7297"/>
                  </a:lnTo>
                  <a:lnTo>
                    <a:pt x="15307" y="7213"/>
                  </a:lnTo>
                  <a:lnTo>
                    <a:pt x="15433" y="7087"/>
                  </a:lnTo>
                  <a:lnTo>
                    <a:pt x="15475" y="6920"/>
                  </a:lnTo>
                  <a:lnTo>
                    <a:pt x="15475" y="6710"/>
                  </a:lnTo>
                  <a:lnTo>
                    <a:pt x="15391" y="6542"/>
                  </a:lnTo>
                  <a:lnTo>
                    <a:pt x="15265" y="6416"/>
                  </a:lnTo>
                  <a:lnTo>
                    <a:pt x="15056" y="6332"/>
                  </a:lnTo>
                  <a:lnTo>
                    <a:pt x="12036" y="5871"/>
                  </a:lnTo>
                  <a:close/>
                  <a:moveTo>
                    <a:pt x="148873" y="6584"/>
                  </a:moveTo>
                  <a:lnTo>
                    <a:pt x="148789" y="6626"/>
                  </a:lnTo>
                  <a:lnTo>
                    <a:pt x="145769" y="6962"/>
                  </a:lnTo>
                  <a:lnTo>
                    <a:pt x="145602" y="7045"/>
                  </a:lnTo>
                  <a:lnTo>
                    <a:pt x="145434" y="7171"/>
                  </a:lnTo>
                  <a:lnTo>
                    <a:pt x="145350" y="7339"/>
                  </a:lnTo>
                  <a:lnTo>
                    <a:pt x="145350" y="7549"/>
                  </a:lnTo>
                  <a:lnTo>
                    <a:pt x="145392" y="7716"/>
                  </a:lnTo>
                  <a:lnTo>
                    <a:pt x="145518" y="7842"/>
                  </a:lnTo>
                  <a:lnTo>
                    <a:pt x="145644" y="7968"/>
                  </a:lnTo>
                  <a:lnTo>
                    <a:pt x="145895" y="7968"/>
                  </a:lnTo>
                  <a:lnTo>
                    <a:pt x="148915" y="7632"/>
                  </a:lnTo>
                  <a:lnTo>
                    <a:pt x="149124" y="7549"/>
                  </a:lnTo>
                  <a:lnTo>
                    <a:pt x="149250" y="7423"/>
                  </a:lnTo>
                  <a:lnTo>
                    <a:pt x="149376" y="7255"/>
                  </a:lnTo>
                  <a:lnTo>
                    <a:pt x="149376" y="7045"/>
                  </a:lnTo>
                  <a:lnTo>
                    <a:pt x="149334" y="6878"/>
                  </a:lnTo>
                  <a:lnTo>
                    <a:pt x="149208" y="6752"/>
                  </a:lnTo>
                  <a:lnTo>
                    <a:pt x="149040" y="6626"/>
                  </a:lnTo>
                  <a:lnTo>
                    <a:pt x="148873" y="6584"/>
                  </a:lnTo>
                  <a:close/>
                  <a:moveTo>
                    <a:pt x="17991" y="6752"/>
                  </a:moveTo>
                  <a:lnTo>
                    <a:pt x="17824" y="6794"/>
                  </a:lnTo>
                  <a:lnTo>
                    <a:pt x="17656" y="6878"/>
                  </a:lnTo>
                  <a:lnTo>
                    <a:pt x="17572" y="7003"/>
                  </a:lnTo>
                  <a:lnTo>
                    <a:pt x="17488" y="7213"/>
                  </a:lnTo>
                  <a:lnTo>
                    <a:pt x="17530" y="7381"/>
                  </a:lnTo>
                  <a:lnTo>
                    <a:pt x="17614" y="7591"/>
                  </a:lnTo>
                  <a:lnTo>
                    <a:pt x="17740" y="7716"/>
                  </a:lnTo>
                  <a:lnTo>
                    <a:pt x="17949" y="7758"/>
                  </a:lnTo>
                  <a:lnTo>
                    <a:pt x="20969" y="8178"/>
                  </a:lnTo>
                  <a:lnTo>
                    <a:pt x="21220" y="8178"/>
                  </a:lnTo>
                  <a:lnTo>
                    <a:pt x="21346" y="8052"/>
                  </a:lnTo>
                  <a:lnTo>
                    <a:pt x="21472" y="7926"/>
                  </a:lnTo>
                  <a:lnTo>
                    <a:pt x="21514" y="7758"/>
                  </a:lnTo>
                  <a:lnTo>
                    <a:pt x="21514" y="7549"/>
                  </a:lnTo>
                  <a:lnTo>
                    <a:pt x="21430" y="7381"/>
                  </a:lnTo>
                  <a:lnTo>
                    <a:pt x="21262" y="7255"/>
                  </a:lnTo>
                  <a:lnTo>
                    <a:pt x="21094" y="7171"/>
                  </a:lnTo>
                  <a:lnTo>
                    <a:pt x="18075" y="6752"/>
                  </a:lnTo>
                  <a:close/>
                  <a:moveTo>
                    <a:pt x="277657" y="4236"/>
                  </a:moveTo>
                  <a:lnTo>
                    <a:pt x="277448" y="4278"/>
                  </a:lnTo>
                  <a:lnTo>
                    <a:pt x="277322" y="4403"/>
                  </a:lnTo>
                  <a:lnTo>
                    <a:pt x="277196" y="4529"/>
                  </a:lnTo>
                  <a:lnTo>
                    <a:pt x="277154" y="4739"/>
                  </a:lnTo>
                  <a:lnTo>
                    <a:pt x="277154" y="7800"/>
                  </a:lnTo>
                  <a:lnTo>
                    <a:pt x="277196" y="8010"/>
                  </a:lnTo>
                  <a:lnTo>
                    <a:pt x="277322" y="8178"/>
                  </a:lnTo>
                  <a:lnTo>
                    <a:pt x="277448" y="8262"/>
                  </a:lnTo>
                  <a:lnTo>
                    <a:pt x="277657" y="8303"/>
                  </a:lnTo>
                  <a:lnTo>
                    <a:pt x="277867" y="8262"/>
                  </a:lnTo>
                  <a:lnTo>
                    <a:pt x="278035" y="8178"/>
                  </a:lnTo>
                  <a:lnTo>
                    <a:pt x="278119" y="8010"/>
                  </a:lnTo>
                  <a:lnTo>
                    <a:pt x="278160" y="7800"/>
                  </a:lnTo>
                  <a:lnTo>
                    <a:pt x="278160" y="4739"/>
                  </a:lnTo>
                  <a:lnTo>
                    <a:pt x="278119" y="4529"/>
                  </a:lnTo>
                  <a:lnTo>
                    <a:pt x="278035" y="4403"/>
                  </a:lnTo>
                  <a:lnTo>
                    <a:pt x="277867" y="4278"/>
                  </a:lnTo>
                  <a:lnTo>
                    <a:pt x="277657" y="4236"/>
                  </a:lnTo>
                  <a:close/>
                  <a:moveTo>
                    <a:pt x="142750" y="7339"/>
                  </a:moveTo>
                  <a:lnTo>
                    <a:pt x="139731" y="7674"/>
                  </a:lnTo>
                  <a:lnTo>
                    <a:pt x="139521" y="7716"/>
                  </a:lnTo>
                  <a:lnTo>
                    <a:pt x="139353" y="7842"/>
                  </a:lnTo>
                  <a:lnTo>
                    <a:pt x="139269" y="8052"/>
                  </a:lnTo>
                  <a:lnTo>
                    <a:pt x="139269" y="8220"/>
                  </a:lnTo>
                  <a:lnTo>
                    <a:pt x="139311" y="8429"/>
                  </a:lnTo>
                  <a:lnTo>
                    <a:pt x="139437" y="8555"/>
                  </a:lnTo>
                  <a:lnTo>
                    <a:pt x="139605" y="8639"/>
                  </a:lnTo>
                  <a:lnTo>
                    <a:pt x="139773" y="8681"/>
                  </a:lnTo>
                  <a:lnTo>
                    <a:pt x="139815" y="8681"/>
                  </a:lnTo>
                  <a:lnTo>
                    <a:pt x="142876" y="8345"/>
                  </a:lnTo>
                  <a:lnTo>
                    <a:pt x="143044" y="8262"/>
                  </a:lnTo>
                  <a:lnTo>
                    <a:pt x="143211" y="8136"/>
                  </a:lnTo>
                  <a:lnTo>
                    <a:pt x="143295" y="7968"/>
                  </a:lnTo>
                  <a:lnTo>
                    <a:pt x="143295" y="7758"/>
                  </a:lnTo>
                  <a:lnTo>
                    <a:pt x="143253" y="7591"/>
                  </a:lnTo>
                  <a:lnTo>
                    <a:pt x="143127" y="7465"/>
                  </a:lnTo>
                  <a:lnTo>
                    <a:pt x="143002" y="7339"/>
                  </a:lnTo>
                  <a:close/>
                  <a:moveTo>
                    <a:pt x="23862" y="7591"/>
                  </a:moveTo>
                  <a:lnTo>
                    <a:pt x="23695" y="7716"/>
                  </a:lnTo>
                  <a:lnTo>
                    <a:pt x="23611" y="7842"/>
                  </a:lnTo>
                  <a:lnTo>
                    <a:pt x="23527" y="8010"/>
                  </a:lnTo>
                  <a:lnTo>
                    <a:pt x="23569" y="8220"/>
                  </a:lnTo>
                  <a:lnTo>
                    <a:pt x="23653" y="8387"/>
                  </a:lnTo>
                  <a:lnTo>
                    <a:pt x="23778" y="8513"/>
                  </a:lnTo>
                  <a:lnTo>
                    <a:pt x="23988" y="8597"/>
                  </a:lnTo>
                  <a:lnTo>
                    <a:pt x="27007" y="8974"/>
                  </a:lnTo>
                  <a:lnTo>
                    <a:pt x="27091" y="8974"/>
                  </a:lnTo>
                  <a:lnTo>
                    <a:pt x="27259" y="8932"/>
                  </a:lnTo>
                  <a:lnTo>
                    <a:pt x="27427" y="8849"/>
                  </a:lnTo>
                  <a:lnTo>
                    <a:pt x="27511" y="8681"/>
                  </a:lnTo>
                  <a:lnTo>
                    <a:pt x="27595" y="8513"/>
                  </a:lnTo>
                  <a:lnTo>
                    <a:pt x="27553" y="8303"/>
                  </a:lnTo>
                  <a:lnTo>
                    <a:pt x="27469" y="8136"/>
                  </a:lnTo>
                  <a:lnTo>
                    <a:pt x="27343" y="8010"/>
                  </a:lnTo>
                  <a:lnTo>
                    <a:pt x="27133" y="7968"/>
                  </a:lnTo>
                  <a:lnTo>
                    <a:pt x="24114" y="7591"/>
                  </a:lnTo>
                  <a:close/>
                  <a:moveTo>
                    <a:pt x="136669" y="8010"/>
                  </a:moveTo>
                  <a:lnTo>
                    <a:pt x="133650" y="8345"/>
                  </a:lnTo>
                  <a:lnTo>
                    <a:pt x="133440" y="8387"/>
                  </a:lnTo>
                  <a:lnTo>
                    <a:pt x="133314" y="8513"/>
                  </a:lnTo>
                  <a:lnTo>
                    <a:pt x="133189" y="8681"/>
                  </a:lnTo>
                  <a:lnTo>
                    <a:pt x="133189" y="8891"/>
                  </a:lnTo>
                  <a:lnTo>
                    <a:pt x="133231" y="9100"/>
                  </a:lnTo>
                  <a:lnTo>
                    <a:pt x="133356" y="9226"/>
                  </a:lnTo>
                  <a:lnTo>
                    <a:pt x="133524" y="9310"/>
                  </a:lnTo>
                  <a:lnTo>
                    <a:pt x="133692" y="9352"/>
                  </a:lnTo>
                  <a:lnTo>
                    <a:pt x="133734" y="9352"/>
                  </a:lnTo>
                  <a:lnTo>
                    <a:pt x="136795" y="9016"/>
                  </a:lnTo>
                  <a:lnTo>
                    <a:pt x="136963" y="8974"/>
                  </a:lnTo>
                  <a:lnTo>
                    <a:pt x="137131" y="8849"/>
                  </a:lnTo>
                  <a:lnTo>
                    <a:pt x="137215" y="8681"/>
                  </a:lnTo>
                  <a:lnTo>
                    <a:pt x="137256" y="8471"/>
                  </a:lnTo>
                  <a:lnTo>
                    <a:pt x="137173" y="8262"/>
                  </a:lnTo>
                  <a:lnTo>
                    <a:pt x="137089" y="8136"/>
                  </a:lnTo>
                  <a:lnTo>
                    <a:pt x="136921" y="8052"/>
                  </a:lnTo>
                  <a:lnTo>
                    <a:pt x="136711" y="8010"/>
                  </a:lnTo>
                  <a:close/>
                  <a:moveTo>
                    <a:pt x="30111" y="8303"/>
                  </a:moveTo>
                  <a:lnTo>
                    <a:pt x="29943" y="8345"/>
                  </a:lnTo>
                  <a:lnTo>
                    <a:pt x="29775" y="8429"/>
                  </a:lnTo>
                  <a:lnTo>
                    <a:pt x="29649" y="8597"/>
                  </a:lnTo>
                  <a:lnTo>
                    <a:pt x="29607" y="8765"/>
                  </a:lnTo>
                  <a:lnTo>
                    <a:pt x="29649" y="8974"/>
                  </a:lnTo>
                  <a:lnTo>
                    <a:pt x="29733" y="9142"/>
                  </a:lnTo>
                  <a:lnTo>
                    <a:pt x="29859" y="9268"/>
                  </a:lnTo>
                  <a:lnTo>
                    <a:pt x="30069" y="9310"/>
                  </a:lnTo>
                  <a:lnTo>
                    <a:pt x="33088" y="9687"/>
                  </a:lnTo>
                  <a:lnTo>
                    <a:pt x="33172" y="9687"/>
                  </a:lnTo>
                  <a:lnTo>
                    <a:pt x="33340" y="9645"/>
                  </a:lnTo>
                  <a:lnTo>
                    <a:pt x="33507" y="9562"/>
                  </a:lnTo>
                  <a:lnTo>
                    <a:pt x="33591" y="9394"/>
                  </a:lnTo>
                  <a:lnTo>
                    <a:pt x="33675" y="9226"/>
                  </a:lnTo>
                  <a:lnTo>
                    <a:pt x="33633" y="9016"/>
                  </a:lnTo>
                  <a:lnTo>
                    <a:pt x="33549" y="8849"/>
                  </a:lnTo>
                  <a:lnTo>
                    <a:pt x="33424" y="8723"/>
                  </a:lnTo>
                  <a:lnTo>
                    <a:pt x="33214" y="8681"/>
                  </a:lnTo>
                  <a:lnTo>
                    <a:pt x="30195" y="8303"/>
                  </a:lnTo>
                  <a:close/>
                  <a:moveTo>
                    <a:pt x="130589" y="8639"/>
                  </a:moveTo>
                  <a:lnTo>
                    <a:pt x="127569" y="8974"/>
                  </a:lnTo>
                  <a:lnTo>
                    <a:pt x="127360" y="9016"/>
                  </a:lnTo>
                  <a:lnTo>
                    <a:pt x="127234" y="9142"/>
                  </a:lnTo>
                  <a:lnTo>
                    <a:pt x="127150" y="9310"/>
                  </a:lnTo>
                  <a:lnTo>
                    <a:pt x="127108" y="9520"/>
                  </a:lnTo>
                  <a:lnTo>
                    <a:pt x="127150" y="9687"/>
                  </a:lnTo>
                  <a:lnTo>
                    <a:pt x="127276" y="9855"/>
                  </a:lnTo>
                  <a:lnTo>
                    <a:pt x="127443" y="9939"/>
                  </a:lnTo>
                  <a:lnTo>
                    <a:pt x="127611" y="9981"/>
                  </a:lnTo>
                  <a:lnTo>
                    <a:pt x="127653" y="9981"/>
                  </a:lnTo>
                  <a:lnTo>
                    <a:pt x="130714" y="9687"/>
                  </a:lnTo>
                  <a:lnTo>
                    <a:pt x="130882" y="9603"/>
                  </a:lnTo>
                  <a:lnTo>
                    <a:pt x="131050" y="9478"/>
                  </a:lnTo>
                  <a:lnTo>
                    <a:pt x="131134" y="9310"/>
                  </a:lnTo>
                  <a:lnTo>
                    <a:pt x="131176" y="9100"/>
                  </a:lnTo>
                  <a:lnTo>
                    <a:pt x="131092" y="8932"/>
                  </a:lnTo>
                  <a:lnTo>
                    <a:pt x="131008" y="8807"/>
                  </a:lnTo>
                  <a:lnTo>
                    <a:pt x="130840" y="8681"/>
                  </a:lnTo>
                  <a:lnTo>
                    <a:pt x="130673" y="8639"/>
                  </a:lnTo>
                  <a:close/>
                  <a:moveTo>
                    <a:pt x="36191" y="8974"/>
                  </a:moveTo>
                  <a:lnTo>
                    <a:pt x="36024" y="9016"/>
                  </a:lnTo>
                  <a:lnTo>
                    <a:pt x="35856" y="9100"/>
                  </a:lnTo>
                  <a:lnTo>
                    <a:pt x="35730" y="9268"/>
                  </a:lnTo>
                  <a:lnTo>
                    <a:pt x="35688" y="9436"/>
                  </a:lnTo>
                  <a:lnTo>
                    <a:pt x="35730" y="9645"/>
                  </a:lnTo>
                  <a:lnTo>
                    <a:pt x="35814" y="9813"/>
                  </a:lnTo>
                  <a:lnTo>
                    <a:pt x="35940" y="9939"/>
                  </a:lnTo>
                  <a:lnTo>
                    <a:pt x="36149" y="9981"/>
                  </a:lnTo>
                  <a:lnTo>
                    <a:pt x="39169" y="10316"/>
                  </a:lnTo>
                  <a:lnTo>
                    <a:pt x="39253" y="10316"/>
                  </a:lnTo>
                  <a:lnTo>
                    <a:pt x="39420" y="10274"/>
                  </a:lnTo>
                  <a:lnTo>
                    <a:pt x="39588" y="10191"/>
                  </a:lnTo>
                  <a:lnTo>
                    <a:pt x="39672" y="10023"/>
                  </a:lnTo>
                  <a:lnTo>
                    <a:pt x="39756" y="9855"/>
                  </a:lnTo>
                  <a:lnTo>
                    <a:pt x="39714" y="9645"/>
                  </a:lnTo>
                  <a:lnTo>
                    <a:pt x="39630" y="9478"/>
                  </a:lnTo>
                  <a:lnTo>
                    <a:pt x="39462" y="9352"/>
                  </a:lnTo>
                  <a:lnTo>
                    <a:pt x="39295" y="9310"/>
                  </a:lnTo>
                  <a:lnTo>
                    <a:pt x="36233" y="8974"/>
                  </a:lnTo>
                  <a:close/>
                  <a:moveTo>
                    <a:pt x="124550" y="9268"/>
                  </a:moveTo>
                  <a:lnTo>
                    <a:pt x="121489" y="9520"/>
                  </a:lnTo>
                  <a:lnTo>
                    <a:pt x="121321" y="9603"/>
                  </a:lnTo>
                  <a:lnTo>
                    <a:pt x="121153" y="9729"/>
                  </a:lnTo>
                  <a:lnTo>
                    <a:pt x="121069" y="9897"/>
                  </a:lnTo>
                  <a:lnTo>
                    <a:pt x="121027" y="10065"/>
                  </a:lnTo>
                  <a:lnTo>
                    <a:pt x="121069" y="10274"/>
                  </a:lnTo>
                  <a:lnTo>
                    <a:pt x="121195" y="10400"/>
                  </a:lnTo>
                  <a:lnTo>
                    <a:pt x="121363" y="10526"/>
                  </a:lnTo>
                  <a:lnTo>
                    <a:pt x="121572" y="10526"/>
                  </a:lnTo>
                  <a:lnTo>
                    <a:pt x="124634" y="10274"/>
                  </a:lnTo>
                  <a:lnTo>
                    <a:pt x="124843" y="10191"/>
                  </a:lnTo>
                  <a:lnTo>
                    <a:pt x="124969" y="10065"/>
                  </a:lnTo>
                  <a:lnTo>
                    <a:pt x="125053" y="9897"/>
                  </a:lnTo>
                  <a:lnTo>
                    <a:pt x="125095" y="9729"/>
                  </a:lnTo>
                  <a:lnTo>
                    <a:pt x="125053" y="9520"/>
                  </a:lnTo>
                  <a:lnTo>
                    <a:pt x="124927" y="9394"/>
                  </a:lnTo>
                  <a:lnTo>
                    <a:pt x="124760" y="9268"/>
                  </a:lnTo>
                  <a:close/>
                  <a:moveTo>
                    <a:pt x="42272" y="9562"/>
                  </a:moveTo>
                  <a:lnTo>
                    <a:pt x="42104" y="9603"/>
                  </a:lnTo>
                  <a:lnTo>
                    <a:pt x="41937" y="9687"/>
                  </a:lnTo>
                  <a:lnTo>
                    <a:pt x="41811" y="9855"/>
                  </a:lnTo>
                  <a:lnTo>
                    <a:pt x="41769" y="10023"/>
                  </a:lnTo>
                  <a:lnTo>
                    <a:pt x="41811" y="10232"/>
                  </a:lnTo>
                  <a:lnTo>
                    <a:pt x="41895" y="10400"/>
                  </a:lnTo>
                  <a:lnTo>
                    <a:pt x="42020" y="10526"/>
                  </a:lnTo>
                  <a:lnTo>
                    <a:pt x="42230" y="10610"/>
                  </a:lnTo>
                  <a:lnTo>
                    <a:pt x="45291" y="10862"/>
                  </a:lnTo>
                  <a:lnTo>
                    <a:pt x="45333" y="10862"/>
                  </a:lnTo>
                  <a:lnTo>
                    <a:pt x="45501" y="10820"/>
                  </a:lnTo>
                  <a:lnTo>
                    <a:pt x="45669" y="10736"/>
                  </a:lnTo>
                  <a:lnTo>
                    <a:pt x="45795" y="10568"/>
                  </a:lnTo>
                  <a:lnTo>
                    <a:pt x="45837" y="10400"/>
                  </a:lnTo>
                  <a:lnTo>
                    <a:pt x="45795" y="10191"/>
                  </a:lnTo>
                  <a:lnTo>
                    <a:pt x="45711" y="10023"/>
                  </a:lnTo>
                  <a:lnTo>
                    <a:pt x="45543" y="9897"/>
                  </a:lnTo>
                  <a:lnTo>
                    <a:pt x="45375" y="9855"/>
                  </a:lnTo>
                  <a:lnTo>
                    <a:pt x="42314" y="9562"/>
                  </a:lnTo>
                  <a:close/>
                  <a:moveTo>
                    <a:pt x="2014" y="7255"/>
                  </a:moveTo>
                  <a:lnTo>
                    <a:pt x="1888" y="7297"/>
                  </a:lnTo>
                  <a:lnTo>
                    <a:pt x="1762" y="7465"/>
                  </a:lnTo>
                  <a:lnTo>
                    <a:pt x="1636" y="7632"/>
                  </a:lnTo>
                  <a:lnTo>
                    <a:pt x="1636" y="7800"/>
                  </a:lnTo>
                  <a:lnTo>
                    <a:pt x="1678" y="8010"/>
                  </a:lnTo>
                  <a:lnTo>
                    <a:pt x="2433" y="9352"/>
                  </a:lnTo>
                  <a:lnTo>
                    <a:pt x="3188" y="10694"/>
                  </a:lnTo>
                  <a:lnTo>
                    <a:pt x="3272" y="10778"/>
                  </a:lnTo>
                  <a:lnTo>
                    <a:pt x="3398" y="10862"/>
                  </a:lnTo>
                  <a:lnTo>
                    <a:pt x="3523" y="10903"/>
                  </a:lnTo>
                  <a:lnTo>
                    <a:pt x="3649" y="10945"/>
                  </a:lnTo>
                  <a:lnTo>
                    <a:pt x="3775" y="10903"/>
                  </a:lnTo>
                  <a:lnTo>
                    <a:pt x="3901" y="10862"/>
                  </a:lnTo>
                  <a:lnTo>
                    <a:pt x="4027" y="10736"/>
                  </a:lnTo>
                  <a:lnTo>
                    <a:pt x="4111" y="10568"/>
                  </a:lnTo>
                  <a:lnTo>
                    <a:pt x="4152" y="10358"/>
                  </a:lnTo>
                  <a:lnTo>
                    <a:pt x="4069" y="10149"/>
                  </a:lnTo>
                  <a:lnTo>
                    <a:pt x="3314" y="8849"/>
                  </a:lnTo>
                  <a:lnTo>
                    <a:pt x="2601" y="7507"/>
                  </a:lnTo>
                  <a:lnTo>
                    <a:pt x="2517" y="7423"/>
                  </a:lnTo>
                  <a:lnTo>
                    <a:pt x="2391" y="7339"/>
                  </a:lnTo>
                  <a:lnTo>
                    <a:pt x="2265" y="7255"/>
                  </a:lnTo>
                  <a:close/>
                  <a:moveTo>
                    <a:pt x="118469" y="9771"/>
                  </a:moveTo>
                  <a:lnTo>
                    <a:pt x="115408" y="10023"/>
                  </a:lnTo>
                  <a:lnTo>
                    <a:pt x="115240" y="10107"/>
                  </a:lnTo>
                  <a:lnTo>
                    <a:pt x="115072" y="10191"/>
                  </a:lnTo>
                  <a:lnTo>
                    <a:pt x="114989" y="10358"/>
                  </a:lnTo>
                  <a:lnTo>
                    <a:pt x="114947" y="10568"/>
                  </a:lnTo>
                  <a:lnTo>
                    <a:pt x="114989" y="10778"/>
                  </a:lnTo>
                  <a:lnTo>
                    <a:pt x="115114" y="10903"/>
                  </a:lnTo>
                  <a:lnTo>
                    <a:pt x="115282" y="11029"/>
                  </a:lnTo>
                  <a:lnTo>
                    <a:pt x="115492" y="11029"/>
                  </a:lnTo>
                  <a:lnTo>
                    <a:pt x="118553" y="10820"/>
                  </a:lnTo>
                  <a:lnTo>
                    <a:pt x="118721" y="10736"/>
                  </a:lnTo>
                  <a:lnTo>
                    <a:pt x="118889" y="10610"/>
                  </a:lnTo>
                  <a:lnTo>
                    <a:pt x="118972" y="10442"/>
                  </a:lnTo>
                  <a:lnTo>
                    <a:pt x="119014" y="10274"/>
                  </a:lnTo>
                  <a:lnTo>
                    <a:pt x="118972" y="10065"/>
                  </a:lnTo>
                  <a:lnTo>
                    <a:pt x="118847" y="9939"/>
                  </a:lnTo>
                  <a:lnTo>
                    <a:pt x="118679" y="9813"/>
                  </a:lnTo>
                  <a:lnTo>
                    <a:pt x="118511" y="9771"/>
                  </a:lnTo>
                  <a:close/>
                  <a:moveTo>
                    <a:pt x="48185" y="10107"/>
                  </a:moveTo>
                  <a:lnTo>
                    <a:pt x="48017" y="10232"/>
                  </a:lnTo>
                  <a:lnTo>
                    <a:pt x="47933" y="10358"/>
                  </a:lnTo>
                  <a:lnTo>
                    <a:pt x="47849" y="10568"/>
                  </a:lnTo>
                  <a:lnTo>
                    <a:pt x="47891" y="10778"/>
                  </a:lnTo>
                  <a:lnTo>
                    <a:pt x="47975" y="10945"/>
                  </a:lnTo>
                  <a:lnTo>
                    <a:pt x="48143" y="11029"/>
                  </a:lnTo>
                  <a:lnTo>
                    <a:pt x="48311" y="11113"/>
                  </a:lnTo>
                  <a:lnTo>
                    <a:pt x="51372" y="11323"/>
                  </a:lnTo>
                  <a:lnTo>
                    <a:pt x="51414" y="11323"/>
                  </a:lnTo>
                  <a:lnTo>
                    <a:pt x="51624" y="11281"/>
                  </a:lnTo>
                  <a:lnTo>
                    <a:pt x="51750" y="11197"/>
                  </a:lnTo>
                  <a:lnTo>
                    <a:pt x="51875" y="11029"/>
                  </a:lnTo>
                  <a:lnTo>
                    <a:pt x="51917" y="10862"/>
                  </a:lnTo>
                  <a:lnTo>
                    <a:pt x="51917" y="10652"/>
                  </a:lnTo>
                  <a:lnTo>
                    <a:pt x="51791" y="10484"/>
                  </a:lnTo>
                  <a:lnTo>
                    <a:pt x="51666" y="10358"/>
                  </a:lnTo>
                  <a:lnTo>
                    <a:pt x="51456" y="10316"/>
                  </a:lnTo>
                  <a:lnTo>
                    <a:pt x="48395" y="10107"/>
                  </a:lnTo>
                  <a:close/>
                  <a:moveTo>
                    <a:pt x="112389" y="10274"/>
                  </a:moveTo>
                  <a:lnTo>
                    <a:pt x="109327" y="10484"/>
                  </a:lnTo>
                  <a:lnTo>
                    <a:pt x="109160" y="10526"/>
                  </a:lnTo>
                  <a:lnTo>
                    <a:pt x="108992" y="10652"/>
                  </a:lnTo>
                  <a:lnTo>
                    <a:pt x="108908" y="10820"/>
                  </a:lnTo>
                  <a:lnTo>
                    <a:pt x="108866" y="10987"/>
                  </a:lnTo>
                  <a:lnTo>
                    <a:pt x="108908" y="11197"/>
                  </a:lnTo>
                  <a:lnTo>
                    <a:pt x="109034" y="11365"/>
                  </a:lnTo>
                  <a:lnTo>
                    <a:pt x="109201" y="11449"/>
                  </a:lnTo>
                  <a:lnTo>
                    <a:pt x="109369" y="11491"/>
                  </a:lnTo>
                  <a:lnTo>
                    <a:pt x="109411" y="11491"/>
                  </a:lnTo>
                  <a:lnTo>
                    <a:pt x="112472" y="11281"/>
                  </a:lnTo>
                  <a:lnTo>
                    <a:pt x="112640" y="11239"/>
                  </a:lnTo>
                  <a:lnTo>
                    <a:pt x="112808" y="11113"/>
                  </a:lnTo>
                  <a:lnTo>
                    <a:pt x="112892" y="10945"/>
                  </a:lnTo>
                  <a:lnTo>
                    <a:pt x="112934" y="10736"/>
                  </a:lnTo>
                  <a:lnTo>
                    <a:pt x="112892" y="10526"/>
                  </a:lnTo>
                  <a:lnTo>
                    <a:pt x="112766" y="10400"/>
                  </a:lnTo>
                  <a:lnTo>
                    <a:pt x="112598" y="10274"/>
                  </a:lnTo>
                  <a:close/>
                  <a:moveTo>
                    <a:pt x="54475" y="10526"/>
                  </a:moveTo>
                  <a:lnTo>
                    <a:pt x="54266" y="10568"/>
                  </a:lnTo>
                  <a:lnTo>
                    <a:pt x="54140" y="10652"/>
                  </a:lnTo>
                  <a:lnTo>
                    <a:pt x="54014" y="10820"/>
                  </a:lnTo>
                  <a:lnTo>
                    <a:pt x="53972" y="10987"/>
                  </a:lnTo>
                  <a:lnTo>
                    <a:pt x="53972" y="11197"/>
                  </a:lnTo>
                  <a:lnTo>
                    <a:pt x="54098" y="11365"/>
                  </a:lnTo>
                  <a:lnTo>
                    <a:pt x="54224" y="11491"/>
                  </a:lnTo>
                  <a:lnTo>
                    <a:pt x="54433" y="11532"/>
                  </a:lnTo>
                  <a:lnTo>
                    <a:pt x="57495" y="11742"/>
                  </a:lnTo>
                  <a:lnTo>
                    <a:pt x="57537" y="11742"/>
                  </a:lnTo>
                  <a:lnTo>
                    <a:pt x="57704" y="11700"/>
                  </a:lnTo>
                  <a:lnTo>
                    <a:pt x="57872" y="11574"/>
                  </a:lnTo>
                  <a:lnTo>
                    <a:pt x="57956" y="11449"/>
                  </a:lnTo>
                  <a:lnTo>
                    <a:pt x="58040" y="11239"/>
                  </a:lnTo>
                  <a:lnTo>
                    <a:pt x="57998" y="11029"/>
                  </a:lnTo>
                  <a:lnTo>
                    <a:pt x="57914" y="10862"/>
                  </a:lnTo>
                  <a:lnTo>
                    <a:pt x="57746" y="10778"/>
                  </a:lnTo>
                  <a:lnTo>
                    <a:pt x="57537" y="10694"/>
                  </a:lnTo>
                  <a:lnTo>
                    <a:pt x="54517" y="10526"/>
                  </a:lnTo>
                  <a:close/>
                  <a:moveTo>
                    <a:pt x="106308" y="10652"/>
                  </a:moveTo>
                  <a:lnTo>
                    <a:pt x="103247" y="10820"/>
                  </a:lnTo>
                  <a:lnTo>
                    <a:pt x="103079" y="10862"/>
                  </a:lnTo>
                  <a:lnTo>
                    <a:pt x="102911" y="10987"/>
                  </a:lnTo>
                  <a:lnTo>
                    <a:pt x="102785" y="11155"/>
                  </a:lnTo>
                  <a:lnTo>
                    <a:pt x="102785" y="11365"/>
                  </a:lnTo>
                  <a:lnTo>
                    <a:pt x="102827" y="11532"/>
                  </a:lnTo>
                  <a:lnTo>
                    <a:pt x="102953" y="11700"/>
                  </a:lnTo>
                  <a:lnTo>
                    <a:pt x="103079" y="11784"/>
                  </a:lnTo>
                  <a:lnTo>
                    <a:pt x="103289" y="11826"/>
                  </a:lnTo>
                  <a:lnTo>
                    <a:pt x="103330" y="11826"/>
                  </a:lnTo>
                  <a:lnTo>
                    <a:pt x="106350" y="11658"/>
                  </a:lnTo>
                  <a:lnTo>
                    <a:pt x="106559" y="11616"/>
                  </a:lnTo>
                  <a:lnTo>
                    <a:pt x="106727" y="11491"/>
                  </a:lnTo>
                  <a:lnTo>
                    <a:pt x="106811" y="11323"/>
                  </a:lnTo>
                  <a:lnTo>
                    <a:pt x="106853" y="11113"/>
                  </a:lnTo>
                  <a:lnTo>
                    <a:pt x="106811" y="10945"/>
                  </a:lnTo>
                  <a:lnTo>
                    <a:pt x="106685" y="10778"/>
                  </a:lnTo>
                  <a:lnTo>
                    <a:pt x="106518" y="10694"/>
                  </a:lnTo>
                  <a:lnTo>
                    <a:pt x="106350" y="10652"/>
                  </a:lnTo>
                  <a:close/>
                  <a:moveTo>
                    <a:pt x="60556" y="10862"/>
                  </a:moveTo>
                  <a:lnTo>
                    <a:pt x="60388" y="10903"/>
                  </a:lnTo>
                  <a:lnTo>
                    <a:pt x="60221" y="10987"/>
                  </a:lnTo>
                  <a:lnTo>
                    <a:pt x="60095" y="11155"/>
                  </a:lnTo>
                  <a:lnTo>
                    <a:pt x="60053" y="11365"/>
                  </a:lnTo>
                  <a:lnTo>
                    <a:pt x="60095" y="11532"/>
                  </a:lnTo>
                  <a:lnTo>
                    <a:pt x="60179" y="11700"/>
                  </a:lnTo>
                  <a:lnTo>
                    <a:pt x="60346" y="11826"/>
                  </a:lnTo>
                  <a:lnTo>
                    <a:pt x="60556" y="11868"/>
                  </a:lnTo>
                  <a:lnTo>
                    <a:pt x="63617" y="12036"/>
                  </a:lnTo>
                  <a:lnTo>
                    <a:pt x="63827" y="11994"/>
                  </a:lnTo>
                  <a:lnTo>
                    <a:pt x="63953" y="11868"/>
                  </a:lnTo>
                  <a:lnTo>
                    <a:pt x="64079" y="11742"/>
                  </a:lnTo>
                  <a:lnTo>
                    <a:pt x="64121" y="11532"/>
                  </a:lnTo>
                  <a:lnTo>
                    <a:pt x="64079" y="11323"/>
                  </a:lnTo>
                  <a:lnTo>
                    <a:pt x="63995" y="11155"/>
                  </a:lnTo>
                  <a:lnTo>
                    <a:pt x="63827" y="11071"/>
                  </a:lnTo>
                  <a:lnTo>
                    <a:pt x="63659" y="11029"/>
                  </a:lnTo>
                  <a:lnTo>
                    <a:pt x="60598" y="10862"/>
                  </a:lnTo>
                  <a:close/>
                  <a:moveTo>
                    <a:pt x="100227" y="10945"/>
                  </a:moveTo>
                  <a:lnTo>
                    <a:pt x="100227" y="10987"/>
                  </a:lnTo>
                  <a:lnTo>
                    <a:pt x="97166" y="11071"/>
                  </a:lnTo>
                  <a:lnTo>
                    <a:pt x="96956" y="11155"/>
                  </a:lnTo>
                  <a:lnTo>
                    <a:pt x="96830" y="11239"/>
                  </a:lnTo>
                  <a:lnTo>
                    <a:pt x="96705" y="11407"/>
                  </a:lnTo>
                  <a:lnTo>
                    <a:pt x="96663" y="11616"/>
                  </a:lnTo>
                  <a:lnTo>
                    <a:pt x="96705" y="11826"/>
                  </a:lnTo>
                  <a:lnTo>
                    <a:pt x="96830" y="11952"/>
                  </a:lnTo>
                  <a:lnTo>
                    <a:pt x="96998" y="12078"/>
                  </a:lnTo>
                  <a:lnTo>
                    <a:pt x="97208" y="12120"/>
                  </a:lnTo>
                  <a:lnTo>
                    <a:pt x="100269" y="11994"/>
                  </a:lnTo>
                  <a:lnTo>
                    <a:pt x="100437" y="11952"/>
                  </a:lnTo>
                  <a:lnTo>
                    <a:pt x="100605" y="11826"/>
                  </a:lnTo>
                  <a:lnTo>
                    <a:pt x="100730" y="11658"/>
                  </a:lnTo>
                  <a:lnTo>
                    <a:pt x="100730" y="11449"/>
                  </a:lnTo>
                  <a:lnTo>
                    <a:pt x="100688" y="11281"/>
                  </a:lnTo>
                  <a:lnTo>
                    <a:pt x="100605" y="11113"/>
                  </a:lnTo>
                  <a:lnTo>
                    <a:pt x="100437" y="10987"/>
                  </a:lnTo>
                  <a:lnTo>
                    <a:pt x="100227" y="10945"/>
                  </a:lnTo>
                  <a:close/>
                  <a:moveTo>
                    <a:pt x="66679" y="11113"/>
                  </a:moveTo>
                  <a:lnTo>
                    <a:pt x="66469" y="11155"/>
                  </a:lnTo>
                  <a:lnTo>
                    <a:pt x="66301" y="11281"/>
                  </a:lnTo>
                  <a:lnTo>
                    <a:pt x="66217" y="11407"/>
                  </a:lnTo>
                  <a:lnTo>
                    <a:pt x="66175" y="11616"/>
                  </a:lnTo>
                  <a:lnTo>
                    <a:pt x="66175" y="11826"/>
                  </a:lnTo>
                  <a:lnTo>
                    <a:pt x="66301" y="11994"/>
                  </a:lnTo>
                  <a:lnTo>
                    <a:pt x="66469" y="12120"/>
                  </a:lnTo>
                  <a:lnTo>
                    <a:pt x="66637" y="12162"/>
                  </a:lnTo>
                  <a:lnTo>
                    <a:pt x="69698" y="12245"/>
                  </a:lnTo>
                  <a:lnTo>
                    <a:pt x="69740" y="12245"/>
                  </a:lnTo>
                  <a:lnTo>
                    <a:pt x="69908" y="12203"/>
                  </a:lnTo>
                  <a:lnTo>
                    <a:pt x="70075" y="12120"/>
                  </a:lnTo>
                  <a:lnTo>
                    <a:pt x="70201" y="11952"/>
                  </a:lnTo>
                  <a:lnTo>
                    <a:pt x="70243" y="11742"/>
                  </a:lnTo>
                  <a:lnTo>
                    <a:pt x="70201" y="11532"/>
                  </a:lnTo>
                  <a:lnTo>
                    <a:pt x="70075" y="11407"/>
                  </a:lnTo>
                  <a:lnTo>
                    <a:pt x="69950" y="11281"/>
                  </a:lnTo>
                  <a:lnTo>
                    <a:pt x="69740" y="11239"/>
                  </a:lnTo>
                  <a:lnTo>
                    <a:pt x="66679" y="11113"/>
                  </a:lnTo>
                  <a:close/>
                  <a:moveTo>
                    <a:pt x="94105" y="11197"/>
                  </a:moveTo>
                  <a:lnTo>
                    <a:pt x="91085" y="11281"/>
                  </a:lnTo>
                  <a:lnTo>
                    <a:pt x="90876" y="11323"/>
                  </a:lnTo>
                  <a:lnTo>
                    <a:pt x="90708" y="11449"/>
                  </a:lnTo>
                  <a:lnTo>
                    <a:pt x="90624" y="11616"/>
                  </a:lnTo>
                  <a:lnTo>
                    <a:pt x="90582" y="11784"/>
                  </a:lnTo>
                  <a:lnTo>
                    <a:pt x="90624" y="11994"/>
                  </a:lnTo>
                  <a:lnTo>
                    <a:pt x="90750" y="12162"/>
                  </a:lnTo>
                  <a:lnTo>
                    <a:pt x="90876" y="12245"/>
                  </a:lnTo>
                  <a:lnTo>
                    <a:pt x="91085" y="12287"/>
                  </a:lnTo>
                  <a:lnTo>
                    <a:pt x="94147" y="12203"/>
                  </a:lnTo>
                  <a:lnTo>
                    <a:pt x="94356" y="12162"/>
                  </a:lnTo>
                  <a:lnTo>
                    <a:pt x="94524" y="12036"/>
                  </a:lnTo>
                  <a:lnTo>
                    <a:pt x="94608" y="11868"/>
                  </a:lnTo>
                  <a:lnTo>
                    <a:pt x="94650" y="11700"/>
                  </a:lnTo>
                  <a:lnTo>
                    <a:pt x="94608" y="11491"/>
                  </a:lnTo>
                  <a:lnTo>
                    <a:pt x="94482" y="11323"/>
                  </a:lnTo>
                  <a:lnTo>
                    <a:pt x="94356" y="11239"/>
                  </a:lnTo>
                  <a:lnTo>
                    <a:pt x="94147" y="11197"/>
                  </a:lnTo>
                  <a:close/>
                  <a:moveTo>
                    <a:pt x="72801" y="11323"/>
                  </a:moveTo>
                  <a:lnTo>
                    <a:pt x="72592" y="11365"/>
                  </a:lnTo>
                  <a:lnTo>
                    <a:pt x="72424" y="11449"/>
                  </a:lnTo>
                  <a:lnTo>
                    <a:pt x="72298" y="11616"/>
                  </a:lnTo>
                  <a:lnTo>
                    <a:pt x="72256" y="11784"/>
                  </a:lnTo>
                  <a:lnTo>
                    <a:pt x="72298" y="11994"/>
                  </a:lnTo>
                  <a:lnTo>
                    <a:pt x="72424" y="12162"/>
                  </a:lnTo>
                  <a:lnTo>
                    <a:pt x="72550" y="12287"/>
                  </a:lnTo>
                  <a:lnTo>
                    <a:pt x="72759" y="12329"/>
                  </a:lnTo>
                  <a:lnTo>
                    <a:pt x="75821" y="12371"/>
                  </a:lnTo>
                  <a:lnTo>
                    <a:pt x="76030" y="12329"/>
                  </a:lnTo>
                  <a:lnTo>
                    <a:pt x="76198" y="12245"/>
                  </a:lnTo>
                  <a:lnTo>
                    <a:pt x="76282" y="12078"/>
                  </a:lnTo>
                  <a:lnTo>
                    <a:pt x="76324" y="11868"/>
                  </a:lnTo>
                  <a:lnTo>
                    <a:pt x="76282" y="11658"/>
                  </a:lnTo>
                  <a:lnTo>
                    <a:pt x="76198" y="11491"/>
                  </a:lnTo>
                  <a:lnTo>
                    <a:pt x="76030" y="11407"/>
                  </a:lnTo>
                  <a:lnTo>
                    <a:pt x="75821" y="11365"/>
                  </a:lnTo>
                  <a:lnTo>
                    <a:pt x="72801" y="11323"/>
                  </a:lnTo>
                  <a:close/>
                  <a:moveTo>
                    <a:pt x="78882" y="11407"/>
                  </a:moveTo>
                  <a:lnTo>
                    <a:pt x="78672" y="11449"/>
                  </a:lnTo>
                  <a:lnTo>
                    <a:pt x="78546" y="11532"/>
                  </a:lnTo>
                  <a:lnTo>
                    <a:pt x="78421" y="11700"/>
                  </a:lnTo>
                  <a:lnTo>
                    <a:pt x="78379" y="11910"/>
                  </a:lnTo>
                  <a:lnTo>
                    <a:pt x="78421" y="12078"/>
                  </a:lnTo>
                  <a:lnTo>
                    <a:pt x="78505" y="12245"/>
                  </a:lnTo>
                  <a:lnTo>
                    <a:pt x="78672" y="12371"/>
                  </a:lnTo>
                  <a:lnTo>
                    <a:pt x="78882" y="12413"/>
                  </a:lnTo>
                  <a:lnTo>
                    <a:pt x="81943" y="12413"/>
                  </a:lnTo>
                  <a:lnTo>
                    <a:pt x="82153" y="12371"/>
                  </a:lnTo>
                  <a:lnTo>
                    <a:pt x="82279" y="12245"/>
                  </a:lnTo>
                  <a:lnTo>
                    <a:pt x="82405" y="12120"/>
                  </a:lnTo>
                  <a:lnTo>
                    <a:pt x="82446" y="11910"/>
                  </a:lnTo>
                  <a:lnTo>
                    <a:pt x="82405" y="11700"/>
                  </a:lnTo>
                  <a:lnTo>
                    <a:pt x="82279" y="11532"/>
                  </a:lnTo>
                  <a:lnTo>
                    <a:pt x="82153" y="11449"/>
                  </a:lnTo>
                  <a:lnTo>
                    <a:pt x="81943" y="11407"/>
                  </a:lnTo>
                  <a:close/>
                  <a:moveTo>
                    <a:pt x="88024" y="11323"/>
                  </a:moveTo>
                  <a:lnTo>
                    <a:pt x="84963" y="11365"/>
                  </a:lnTo>
                  <a:lnTo>
                    <a:pt x="84795" y="11407"/>
                  </a:lnTo>
                  <a:lnTo>
                    <a:pt x="84627" y="11532"/>
                  </a:lnTo>
                  <a:lnTo>
                    <a:pt x="84501" y="11700"/>
                  </a:lnTo>
                  <a:lnTo>
                    <a:pt x="84459" y="11910"/>
                  </a:lnTo>
                  <a:lnTo>
                    <a:pt x="84501" y="12078"/>
                  </a:lnTo>
                  <a:lnTo>
                    <a:pt x="84627" y="12245"/>
                  </a:lnTo>
                  <a:lnTo>
                    <a:pt x="84795" y="12371"/>
                  </a:lnTo>
                  <a:lnTo>
                    <a:pt x="85005" y="12413"/>
                  </a:lnTo>
                  <a:lnTo>
                    <a:pt x="88066" y="12371"/>
                  </a:lnTo>
                  <a:lnTo>
                    <a:pt x="88234" y="12329"/>
                  </a:lnTo>
                  <a:lnTo>
                    <a:pt x="88401" y="12203"/>
                  </a:lnTo>
                  <a:lnTo>
                    <a:pt x="88527" y="12036"/>
                  </a:lnTo>
                  <a:lnTo>
                    <a:pt x="88527" y="11826"/>
                  </a:lnTo>
                  <a:lnTo>
                    <a:pt x="88485" y="11658"/>
                  </a:lnTo>
                  <a:lnTo>
                    <a:pt x="88401" y="11491"/>
                  </a:lnTo>
                  <a:lnTo>
                    <a:pt x="88234" y="11365"/>
                  </a:lnTo>
                  <a:lnTo>
                    <a:pt x="88024" y="11323"/>
                  </a:lnTo>
                  <a:close/>
                  <a:moveTo>
                    <a:pt x="277657" y="10358"/>
                  </a:moveTo>
                  <a:lnTo>
                    <a:pt x="277448" y="10400"/>
                  </a:lnTo>
                  <a:lnTo>
                    <a:pt x="277322" y="10484"/>
                  </a:lnTo>
                  <a:lnTo>
                    <a:pt x="277196" y="10652"/>
                  </a:lnTo>
                  <a:lnTo>
                    <a:pt x="277154" y="10862"/>
                  </a:lnTo>
                  <a:lnTo>
                    <a:pt x="277154" y="13881"/>
                  </a:lnTo>
                  <a:lnTo>
                    <a:pt x="277196" y="14091"/>
                  </a:lnTo>
                  <a:lnTo>
                    <a:pt x="277322" y="14258"/>
                  </a:lnTo>
                  <a:lnTo>
                    <a:pt x="277448" y="14384"/>
                  </a:lnTo>
                  <a:lnTo>
                    <a:pt x="277657" y="14426"/>
                  </a:lnTo>
                  <a:lnTo>
                    <a:pt x="277867" y="14384"/>
                  </a:lnTo>
                  <a:lnTo>
                    <a:pt x="278035" y="14258"/>
                  </a:lnTo>
                  <a:lnTo>
                    <a:pt x="278119" y="14091"/>
                  </a:lnTo>
                  <a:lnTo>
                    <a:pt x="278160" y="13881"/>
                  </a:lnTo>
                  <a:lnTo>
                    <a:pt x="278160" y="10862"/>
                  </a:lnTo>
                  <a:lnTo>
                    <a:pt x="278119" y="10652"/>
                  </a:lnTo>
                  <a:lnTo>
                    <a:pt x="278035" y="10484"/>
                  </a:lnTo>
                  <a:lnTo>
                    <a:pt x="277867" y="10400"/>
                  </a:lnTo>
                  <a:lnTo>
                    <a:pt x="277657" y="10358"/>
                  </a:lnTo>
                  <a:close/>
                  <a:moveTo>
                    <a:pt x="5243" y="12497"/>
                  </a:moveTo>
                  <a:lnTo>
                    <a:pt x="5075" y="12539"/>
                  </a:lnTo>
                  <a:lnTo>
                    <a:pt x="4949" y="12581"/>
                  </a:lnTo>
                  <a:lnTo>
                    <a:pt x="4823" y="12749"/>
                  </a:lnTo>
                  <a:lnTo>
                    <a:pt x="4740" y="12916"/>
                  </a:lnTo>
                  <a:lnTo>
                    <a:pt x="4740" y="13126"/>
                  </a:lnTo>
                  <a:lnTo>
                    <a:pt x="4823" y="13294"/>
                  </a:lnTo>
                  <a:lnTo>
                    <a:pt x="5620" y="14594"/>
                  </a:lnTo>
                  <a:lnTo>
                    <a:pt x="6501" y="15852"/>
                  </a:lnTo>
                  <a:lnTo>
                    <a:pt x="6585" y="15936"/>
                  </a:lnTo>
                  <a:lnTo>
                    <a:pt x="6669" y="16020"/>
                  </a:lnTo>
                  <a:lnTo>
                    <a:pt x="6794" y="16062"/>
                  </a:lnTo>
                  <a:lnTo>
                    <a:pt x="7046" y="16062"/>
                  </a:lnTo>
                  <a:lnTo>
                    <a:pt x="7214" y="15978"/>
                  </a:lnTo>
                  <a:lnTo>
                    <a:pt x="7340" y="15852"/>
                  </a:lnTo>
                  <a:lnTo>
                    <a:pt x="7423" y="15684"/>
                  </a:lnTo>
                  <a:lnTo>
                    <a:pt x="7423" y="15474"/>
                  </a:lnTo>
                  <a:lnTo>
                    <a:pt x="7340" y="15265"/>
                  </a:lnTo>
                  <a:lnTo>
                    <a:pt x="6501" y="14007"/>
                  </a:lnTo>
                  <a:lnTo>
                    <a:pt x="5662" y="12749"/>
                  </a:lnTo>
                  <a:lnTo>
                    <a:pt x="5578" y="12665"/>
                  </a:lnTo>
                  <a:lnTo>
                    <a:pt x="5452" y="12581"/>
                  </a:lnTo>
                  <a:lnTo>
                    <a:pt x="5369" y="12539"/>
                  </a:lnTo>
                  <a:lnTo>
                    <a:pt x="5243" y="12497"/>
                  </a:lnTo>
                  <a:close/>
                  <a:moveTo>
                    <a:pt x="277657" y="16439"/>
                  </a:moveTo>
                  <a:lnTo>
                    <a:pt x="277448" y="16481"/>
                  </a:lnTo>
                  <a:lnTo>
                    <a:pt x="277322" y="16607"/>
                  </a:lnTo>
                  <a:lnTo>
                    <a:pt x="277196" y="16774"/>
                  </a:lnTo>
                  <a:lnTo>
                    <a:pt x="277154" y="16942"/>
                  </a:lnTo>
                  <a:lnTo>
                    <a:pt x="277154" y="20003"/>
                  </a:lnTo>
                  <a:lnTo>
                    <a:pt x="277196" y="20213"/>
                  </a:lnTo>
                  <a:lnTo>
                    <a:pt x="277322" y="20381"/>
                  </a:lnTo>
                  <a:lnTo>
                    <a:pt x="277448" y="20465"/>
                  </a:lnTo>
                  <a:lnTo>
                    <a:pt x="277657" y="20507"/>
                  </a:lnTo>
                  <a:lnTo>
                    <a:pt x="277867" y="20465"/>
                  </a:lnTo>
                  <a:lnTo>
                    <a:pt x="278035" y="20381"/>
                  </a:lnTo>
                  <a:lnTo>
                    <a:pt x="278119" y="20213"/>
                  </a:lnTo>
                  <a:lnTo>
                    <a:pt x="278160" y="20003"/>
                  </a:lnTo>
                  <a:lnTo>
                    <a:pt x="278160" y="16942"/>
                  </a:lnTo>
                  <a:lnTo>
                    <a:pt x="278119" y="16774"/>
                  </a:lnTo>
                  <a:lnTo>
                    <a:pt x="278035" y="16607"/>
                  </a:lnTo>
                  <a:lnTo>
                    <a:pt x="277867" y="16481"/>
                  </a:lnTo>
                  <a:lnTo>
                    <a:pt x="277657" y="16439"/>
                  </a:lnTo>
                  <a:close/>
                  <a:moveTo>
                    <a:pt x="8682" y="17529"/>
                  </a:moveTo>
                  <a:lnTo>
                    <a:pt x="8514" y="17571"/>
                  </a:lnTo>
                  <a:lnTo>
                    <a:pt x="8388" y="17655"/>
                  </a:lnTo>
                  <a:lnTo>
                    <a:pt x="8262" y="17781"/>
                  </a:lnTo>
                  <a:lnTo>
                    <a:pt x="8178" y="17991"/>
                  </a:lnTo>
                  <a:lnTo>
                    <a:pt x="8178" y="18158"/>
                  </a:lnTo>
                  <a:lnTo>
                    <a:pt x="8262" y="18368"/>
                  </a:lnTo>
                  <a:lnTo>
                    <a:pt x="9185" y="19584"/>
                  </a:lnTo>
                  <a:lnTo>
                    <a:pt x="10149" y="20800"/>
                  </a:lnTo>
                  <a:lnTo>
                    <a:pt x="10233" y="20884"/>
                  </a:lnTo>
                  <a:lnTo>
                    <a:pt x="10317" y="20926"/>
                  </a:lnTo>
                  <a:lnTo>
                    <a:pt x="10527" y="21010"/>
                  </a:lnTo>
                  <a:lnTo>
                    <a:pt x="10694" y="20968"/>
                  </a:lnTo>
                  <a:lnTo>
                    <a:pt x="10862" y="20884"/>
                  </a:lnTo>
                  <a:lnTo>
                    <a:pt x="10988" y="20716"/>
                  </a:lnTo>
                  <a:lnTo>
                    <a:pt x="11030" y="20549"/>
                  </a:lnTo>
                  <a:lnTo>
                    <a:pt x="11030" y="20339"/>
                  </a:lnTo>
                  <a:lnTo>
                    <a:pt x="10946" y="20171"/>
                  </a:lnTo>
                  <a:lnTo>
                    <a:pt x="10023" y="18955"/>
                  </a:lnTo>
                  <a:lnTo>
                    <a:pt x="9101" y="17739"/>
                  </a:lnTo>
                  <a:lnTo>
                    <a:pt x="9017" y="17655"/>
                  </a:lnTo>
                  <a:lnTo>
                    <a:pt x="8891" y="17613"/>
                  </a:lnTo>
                  <a:lnTo>
                    <a:pt x="8807" y="17571"/>
                  </a:lnTo>
                  <a:lnTo>
                    <a:pt x="8682" y="17529"/>
                  </a:lnTo>
                  <a:close/>
                  <a:moveTo>
                    <a:pt x="12288" y="22352"/>
                  </a:moveTo>
                  <a:lnTo>
                    <a:pt x="12162" y="22436"/>
                  </a:lnTo>
                  <a:lnTo>
                    <a:pt x="12036" y="22603"/>
                  </a:lnTo>
                  <a:lnTo>
                    <a:pt x="11953" y="22813"/>
                  </a:lnTo>
                  <a:lnTo>
                    <a:pt x="11994" y="22981"/>
                  </a:lnTo>
                  <a:lnTo>
                    <a:pt x="12078" y="23191"/>
                  </a:lnTo>
                  <a:lnTo>
                    <a:pt x="13127" y="24323"/>
                  </a:lnTo>
                  <a:lnTo>
                    <a:pt x="14133" y="25455"/>
                  </a:lnTo>
                  <a:lnTo>
                    <a:pt x="14301" y="25581"/>
                  </a:lnTo>
                  <a:lnTo>
                    <a:pt x="14511" y="25623"/>
                  </a:lnTo>
                  <a:lnTo>
                    <a:pt x="14678" y="25623"/>
                  </a:lnTo>
                  <a:lnTo>
                    <a:pt x="14846" y="25497"/>
                  </a:lnTo>
                  <a:lnTo>
                    <a:pt x="14972" y="25329"/>
                  </a:lnTo>
                  <a:lnTo>
                    <a:pt x="15014" y="25162"/>
                  </a:lnTo>
                  <a:lnTo>
                    <a:pt x="14972" y="24952"/>
                  </a:lnTo>
                  <a:lnTo>
                    <a:pt x="14888" y="24784"/>
                  </a:lnTo>
                  <a:lnTo>
                    <a:pt x="13882" y="23652"/>
                  </a:lnTo>
                  <a:lnTo>
                    <a:pt x="12875" y="22520"/>
                  </a:lnTo>
                  <a:lnTo>
                    <a:pt x="12791" y="22436"/>
                  </a:lnTo>
                  <a:lnTo>
                    <a:pt x="12707" y="22394"/>
                  </a:lnTo>
                  <a:lnTo>
                    <a:pt x="12498" y="22352"/>
                  </a:lnTo>
                  <a:close/>
                  <a:moveTo>
                    <a:pt x="277657" y="22562"/>
                  </a:moveTo>
                  <a:lnTo>
                    <a:pt x="277448" y="22603"/>
                  </a:lnTo>
                  <a:lnTo>
                    <a:pt x="277322" y="22687"/>
                  </a:lnTo>
                  <a:lnTo>
                    <a:pt x="277196" y="22855"/>
                  </a:lnTo>
                  <a:lnTo>
                    <a:pt x="277154" y="23065"/>
                  </a:lnTo>
                  <a:lnTo>
                    <a:pt x="277154" y="26126"/>
                  </a:lnTo>
                  <a:lnTo>
                    <a:pt x="277196" y="26294"/>
                  </a:lnTo>
                  <a:lnTo>
                    <a:pt x="277322" y="26462"/>
                  </a:lnTo>
                  <a:lnTo>
                    <a:pt x="277448" y="26587"/>
                  </a:lnTo>
                  <a:lnTo>
                    <a:pt x="277657" y="26629"/>
                  </a:lnTo>
                  <a:lnTo>
                    <a:pt x="277867" y="26587"/>
                  </a:lnTo>
                  <a:lnTo>
                    <a:pt x="278035" y="26462"/>
                  </a:lnTo>
                  <a:lnTo>
                    <a:pt x="278119" y="26294"/>
                  </a:lnTo>
                  <a:lnTo>
                    <a:pt x="278160" y="26126"/>
                  </a:lnTo>
                  <a:lnTo>
                    <a:pt x="278160" y="23065"/>
                  </a:lnTo>
                  <a:lnTo>
                    <a:pt x="278119" y="22855"/>
                  </a:lnTo>
                  <a:lnTo>
                    <a:pt x="278035" y="22687"/>
                  </a:lnTo>
                  <a:lnTo>
                    <a:pt x="277867" y="22603"/>
                  </a:lnTo>
                  <a:lnTo>
                    <a:pt x="277657" y="22562"/>
                  </a:lnTo>
                  <a:close/>
                  <a:moveTo>
                    <a:pt x="16607" y="26839"/>
                  </a:moveTo>
                  <a:lnTo>
                    <a:pt x="16440" y="26881"/>
                  </a:lnTo>
                  <a:lnTo>
                    <a:pt x="16272" y="26965"/>
                  </a:lnTo>
                  <a:lnTo>
                    <a:pt x="16146" y="27133"/>
                  </a:lnTo>
                  <a:lnTo>
                    <a:pt x="16104" y="27342"/>
                  </a:lnTo>
                  <a:lnTo>
                    <a:pt x="16146" y="27510"/>
                  </a:lnTo>
                  <a:lnTo>
                    <a:pt x="16272" y="27678"/>
                  </a:lnTo>
                  <a:lnTo>
                    <a:pt x="17069" y="28474"/>
                  </a:lnTo>
                  <a:lnTo>
                    <a:pt x="17362" y="28768"/>
                  </a:lnTo>
                  <a:lnTo>
                    <a:pt x="18536" y="29774"/>
                  </a:lnTo>
                  <a:lnTo>
                    <a:pt x="18662" y="29900"/>
                  </a:lnTo>
                  <a:lnTo>
                    <a:pt x="18872" y="29900"/>
                  </a:lnTo>
                  <a:lnTo>
                    <a:pt x="19082" y="29858"/>
                  </a:lnTo>
                  <a:lnTo>
                    <a:pt x="19249" y="29733"/>
                  </a:lnTo>
                  <a:lnTo>
                    <a:pt x="19333" y="29565"/>
                  </a:lnTo>
                  <a:lnTo>
                    <a:pt x="19375" y="29397"/>
                  </a:lnTo>
                  <a:lnTo>
                    <a:pt x="19333" y="29187"/>
                  </a:lnTo>
                  <a:lnTo>
                    <a:pt x="19207" y="29020"/>
                  </a:lnTo>
                  <a:lnTo>
                    <a:pt x="18033" y="27971"/>
                  </a:lnTo>
                  <a:lnTo>
                    <a:pt x="16985" y="26965"/>
                  </a:lnTo>
                  <a:lnTo>
                    <a:pt x="16817" y="26881"/>
                  </a:lnTo>
                  <a:lnTo>
                    <a:pt x="16607" y="26839"/>
                  </a:lnTo>
                  <a:close/>
                  <a:moveTo>
                    <a:pt x="277657" y="28642"/>
                  </a:moveTo>
                  <a:lnTo>
                    <a:pt x="277448" y="28684"/>
                  </a:lnTo>
                  <a:lnTo>
                    <a:pt x="277322" y="28810"/>
                  </a:lnTo>
                  <a:lnTo>
                    <a:pt x="277196" y="28978"/>
                  </a:lnTo>
                  <a:lnTo>
                    <a:pt x="277154" y="29145"/>
                  </a:lnTo>
                  <a:lnTo>
                    <a:pt x="277154" y="32207"/>
                  </a:lnTo>
                  <a:lnTo>
                    <a:pt x="277196" y="32416"/>
                  </a:lnTo>
                  <a:lnTo>
                    <a:pt x="277322" y="32584"/>
                  </a:lnTo>
                  <a:lnTo>
                    <a:pt x="277448" y="32668"/>
                  </a:lnTo>
                  <a:lnTo>
                    <a:pt x="277657" y="32710"/>
                  </a:lnTo>
                  <a:lnTo>
                    <a:pt x="277867" y="32668"/>
                  </a:lnTo>
                  <a:lnTo>
                    <a:pt x="278035" y="32584"/>
                  </a:lnTo>
                  <a:lnTo>
                    <a:pt x="278119" y="32416"/>
                  </a:lnTo>
                  <a:lnTo>
                    <a:pt x="278160" y="32207"/>
                  </a:lnTo>
                  <a:lnTo>
                    <a:pt x="278160" y="29145"/>
                  </a:lnTo>
                  <a:lnTo>
                    <a:pt x="278119" y="28978"/>
                  </a:lnTo>
                  <a:lnTo>
                    <a:pt x="278035" y="28810"/>
                  </a:lnTo>
                  <a:lnTo>
                    <a:pt x="277867" y="28684"/>
                  </a:lnTo>
                  <a:lnTo>
                    <a:pt x="277657" y="28642"/>
                  </a:lnTo>
                  <a:close/>
                  <a:moveTo>
                    <a:pt x="18411" y="31326"/>
                  </a:moveTo>
                  <a:lnTo>
                    <a:pt x="18285" y="31368"/>
                  </a:lnTo>
                  <a:lnTo>
                    <a:pt x="18159" y="31452"/>
                  </a:lnTo>
                  <a:lnTo>
                    <a:pt x="18075" y="31536"/>
                  </a:lnTo>
                  <a:lnTo>
                    <a:pt x="17824" y="31997"/>
                  </a:lnTo>
                  <a:lnTo>
                    <a:pt x="17446" y="32542"/>
                  </a:lnTo>
                  <a:lnTo>
                    <a:pt x="16440" y="34094"/>
                  </a:lnTo>
                  <a:lnTo>
                    <a:pt x="16356" y="34262"/>
                  </a:lnTo>
                  <a:lnTo>
                    <a:pt x="16356" y="34471"/>
                  </a:lnTo>
                  <a:lnTo>
                    <a:pt x="16440" y="34639"/>
                  </a:lnTo>
                  <a:lnTo>
                    <a:pt x="16565" y="34807"/>
                  </a:lnTo>
                  <a:lnTo>
                    <a:pt x="16733" y="34849"/>
                  </a:lnTo>
                  <a:lnTo>
                    <a:pt x="16859" y="34891"/>
                  </a:lnTo>
                  <a:lnTo>
                    <a:pt x="16985" y="34891"/>
                  </a:lnTo>
                  <a:lnTo>
                    <a:pt x="17111" y="34849"/>
                  </a:lnTo>
                  <a:lnTo>
                    <a:pt x="17194" y="34765"/>
                  </a:lnTo>
                  <a:lnTo>
                    <a:pt x="17278" y="34681"/>
                  </a:lnTo>
                  <a:lnTo>
                    <a:pt x="18327" y="33087"/>
                  </a:lnTo>
                  <a:lnTo>
                    <a:pt x="18704" y="32500"/>
                  </a:lnTo>
                  <a:lnTo>
                    <a:pt x="18956" y="32081"/>
                  </a:lnTo>
                  <a:lnTo>
                    <a:pt x="19040" y="31913"/>
                  </a:lnTo>
                  <a:lnTo>
                    <a:pt x="19040" y="31704"/>
                  </a:lnTo>
                  <a:lnTo>
                    <a:pt x="18956" y="31536"/>
                  </a:lnTo>
                  <a:lnTo>
                    <a:pt x="18788" y="31368"/>
                  </a:lnTo>
                  <a:lnTo>
                    <a:pt x="18662" y="31326"/>
                  </a:lnTo>
                  <a:close/>
                  <a:moveTo>
                    <a:pt x="277657" y="34765"/>
                  </a:moveTo>
                  <a:lnTo>
                    <a:pt x="277448" y="34807"/>
                  </a:lnTo>
                  <a:lnTo>
                    <a:pt x="277322" y="34891"/>
                  </a:lnTo>
                  <a:lnTo>
                    <a:pt x="277196" y="35058"/>
                  </a:lnTo>
                  <a:lnTo>
                    <a:pt x="277154" y="35268"/>
                  </a:lnTo>
                  <a:lnTo>
                    <a:pt x="277154" y="38329"/>
                  </a:lnTo>
                  <a:lnTo>
                    <a:pt x="277196" y="38497"/>
                  </a:lnTo>
                  <a:lnTo>
                    <a:pt x="277322" y="38665"/>
                  </a:lnTo>
                  <a:lnTo>
                    <a:pt x="277448" y="38791"/>
                  </a:lnTo>
                  <a:lnTo>
                    <a:pt x="277657" y="38833"/>
                  </a:lnTo>
                  <a:lnTo>
                    <a:pt x="277867" y="38791"/>
                  </a:lnTo>
                  <a:lnTo>
                    <a:pt x="278035" y="38665"/>
                  </a:lnTo>
                  <a:lnTo>
                    <a:pt x="278119" y="38497"/>
                  </a:lnTo>
                  <a:lnTo>
                    <a:pt x="278160" y="38329"/>
                  </a:lnTo>
                  <a:lnTo>
                    <a:pt x="278160" y="35268"/>
                  </a:lnTo>
                  <a:lnTo>
                    <a:pt x="278119" y="35058"/>
                  </a:lnTo>
                  <a:lnTo>
                    <a:pt x="278035" y="34891"/>
                  </a:lnTo>
                  <a:lnTo>
                    <a:pt x="277867" y="34807"/>
                  </a:lnTo>
                  <a:lnTo>
                    <a:pt x="277657" y="34765"/>
                  </a:lnTo>
                  <a:close/>
                  <a:moveTo>
                    <a:pt x="15098" y="36358"/>
                  </a:moveTo>
                  <a:lnTo>
                    <a:pt x="15014" y="36400"/>
                  </a:lnTo>
                  <a:lnTo>
                    <a:pt x="14888" y="36442"/>
                  </a:lnTo>
                  <a:lnTo>
                    <a:pt x="14804" y="36484"/>
                  </a:lnTo>
                  <a:lnTo>
                    <a:pt x="14720" y="36568"/>
                  </a:lnTo>
                  <a:lnTo>
                    <a:pt x="12875" y="39042"/>
                  </a:lnTo>
                  <a:lnTo>
                    <a:pt x="12791" y="39210"/>
                  </a:lnTo>
                  <a:lnTo>
                    <a:pt x="12791" y="39420"/>
                  </a:lnTo>
                  <a:lnTo>
                    <a:pt x="12875" y="39587"/>
                  </a:lnTo>
                  <a:lnTo>
                    <a:pt x="13001" y="39755"/>
                  </a:lnTo>
                  <a:lnTo>
                    <a:pt x="13127" y="39839"/>
                  </a:lnTo>
                  <a:lnTo>
                    <a:pt x="13420" y="39839"/>
                  </a:lnTo>
                  <a:lnTo>
                    <a:pt x="13504" y="39797"/>
                  </a:lnTo>
                  <a:lnTo>
                    <a:pt x="13630" y="39713"/>
                  </a:lnTo>
                  <a:lnTo>
                    <a:pt x="13714" y="39629"/>
                  </a:lnTo>
                  <a:lnTo>
                    <a:pt x="15517" y="37155"/>
                  </a:lnTo>
                  <a:lnTo>
                    <a:pt x="15601" y="36987"/>
                  </a:lnTo>
                  <a:lnTo>
                    <a:pt x="15601" y="36778"/>
                  </a:lnTo>
                  <a:lnTo>
                    <a:pt x="15559" y="36610"/>
                  </a:lnTo>
                  <a:lnTo>
                    <a:pt x="15391" y="36484"/>
                  </a:lnTo>
                  <a:lnTo>
                    <a:pt x="15265" y="36400"/>
                  </a:lnTo>
                  <a:lnTo>
                    <a:pt x="15098" y="36358"/>
                  </a:lnTo>
                  <a:close/>
                  <a:moveTo>
                    <a:pt x="11449" y="41265"/>
                  </a:moveTo>
                  <a:lnTo>
                    <a:pt x="11198" y="41307"/>
                  </a:lnTo>
                  <a:lnTo>
                    <a:pt x="11114" y="41349"/>
                  </a:lnTo>
                  <a:lnTo>
                    <a:pt x="11030" y="41433"/>
                  </a:lnTo>
                  <a:lnTo>
                    <a:pt x="9143" y="43823"/>
                  </a:lnTo>
                  <a:lnTo>
                    <a:pt x="9017" y="43991"/>
                  </a:lnTo>
                  <a:lnTo>
                    <a:pt x="9017" y="44200"/>
                  </a:lnTo>
                  <a:lnTo>
                    <a:pt x="9059" y="44368"/>
                  </a:lnTo>
                  <a:lnTo>
                    <a:pt x="9185" y="44536"/>
                  </a:lnTo>
                  <a:lnTo>
                    <a:pt x="9352" y="44620"/>
                  </a:lnTo>
                  <a:lnTo>
                    <a:pt x="9520" y="44620"/>
                  </a:lnTo>
                  <a:lnTo>
                    <a:pt x="9730" y="44578"/>
                  </a:lnTo>
                  <a:lnTo>
                    <a:pt x="9814" y="44536"/>
                  </a:lnTo>
                  <a:lnTo>
                    <a:pt x="9898" y="44452"/>
                  </a:lnTo>
                  <a:lnTo>
                    <a:pt x="11827" y="42062"/>
                  </a:lnTo>
                  <a:lnTo>
                    <a:pt x="11911" y="41894"/>
                  </a:lnTo>
                  <a:lnTo>
                    <a:pt x="11953" y="41684"/>
                  </a:lnTo>
                  <a:lnTo>
                    <a:pt x="11869" y="41516"/>
                  </a:lnTo>
                  <a:lnTo>
                    <a:pt x="11743" y="41349"/>
                  </a:lnTo>
                  <a:lnTo>
                    <a:pt x="11617" y="41265"/>
                  </a:lnTo>
                  <a:close/>
                  <a:moveTo>
                    <a:pt x="277657" y="40845"/>
                  </a:moveTo>
                  <a:lnTo>
                    <a:pt x="277448" y="40887"/>
                  </a:lnTo>
                  <a:lnTo>
                    <a:pt x="277322" y="41013"/>
                  </a:lnTo>
                  <a:lnTo>
                    <a:pt x="277196" y="41181"/>
                  </a:lnTo>
                  <a:lnTo>
                    <a:pt x="277154" y="41349"/>
                  </a:lnTo>
                  <a:lnTo>
                    <a:pt x="277154" y="44410"/>
                  </a:lnTo>
                  <a:lnTo>
                    <a:pt x="277196" y="44620"/>
                  </a:lnTo>
                  <a:lnTo>
                    <a:pt x="277322" y="44787"/>
                  </a:lnTo>
                  <a:lnTo>
                    <a:pt x="277448" y="44871"/>
                  </a:lnTo>
                  <a:lnTo>
                    <a:pt x="277657" y="44913"/>
                  </a:lnTo>
                  <a:lnTo>
                    <a:pt x="277867" y="44871"/>
                  </a:lnTo>
                  <a:lnTo>
                    <a:pt x="278035" y="44787"/>
                  </a:lnTo>
                  <a:lnTo>
                    <a:pt x="278119" y="44620"/>
                  </a:lnTo>
                  <a:lnTo>
                    <a:pt x="278160" y="44410"/>
                  </a:lnTo>
                  <a:lnTo>
                    <a:pt x="278160" y="41349"/>
                  </a:lnTo>
                  <a:lnTo>
                    <a:pt x="278119" y="41181"/>
                  </a:lnTo>
                  <a:lnTo>
                    <a:pt x="278035" y="41013"/>
                  </a:lnTo>
                  <a:lnTo>
                    <a:pt x="277867" y="40887"/>
                  </a:lnTo>
                  <a:lnTo>
                    <a:pt x="277657" y="40845"/>
                  </a:lnTo>
                  <a:close/>
                  <a:moveTo>
                    <a:pt x="7549" y="45962"/>
                  </a:moveTo>
                  <a:lnTo>
                    <a:pt x="7340" y="46004"/>
                  </a:lnTo>
                  <a:lnTo>
                    <a:pt x="7256" y="46045"/>
                  </a:lnTo>
                  <a:lnTo>
                    <a:pt x="7172" y="46129"/>
                  </a:lnTo>
                  <a:lnTo>
                    <a:pt x="5201" y="48436"/>
                  </a:lnTo>
                  <a:lnTo>
                    <a:pt x="5075" y="48604"/>
                  </a:lnTo>
                  <a:lnTo>
                    <a:pt x="5075" y="48813"/>
                  </a:lnTo>
                  <a:lnTo>
                    <a:pt x="5117" y="48981"/>
                  </a:lnTo>
                  <a:lnTo>
                    <a:pt x="5243" y="49149"/>
                  </a:lnTo>
                  <a:lnTo>
                    <a:pt x="5369" y="49233"/>
                  </a:lnTo>
                  <a:lnTo>
                    <a:pt x="5578" y="49275"/>
                  </a:lnTo>
                  <a:lnTo>
                    <a:pt x="5788" y="49233"/>
                  </a:lnTo>
                  <a:lnTo>
                    <a:pt x="5956" y="49107"/>
                  </a:lnTo>
                  <a:lnTo>
                    <a:pt x="7969" y="46800"/>
                  </a:lnTo>
                  <a:lnTo>
                    <a:pt x="8052" y="46633"/>
                  </a:lnTo>
                  <a:lnTo>
                    <a:pt x="8052" y="46423"/>
                  </a:lnTo>
                  <a:lnTo>
                    <a:pt x="8011" y="46255"/>
                  </a:lnTo>
                  <a:lnTo>
                    <a:pt x="7885" y="46087"/>
                  </a:lnTo>
                  <a:lnTo>
                    <a:pt x="7759" y="46004"/>
                  </a:lnTo>
                  <a:lnTo>
                    <a:pt x="7549" y="45962"/>
                  </a:lnTo>
                  <a:close/>
                  <a:moveTo>
                    <a:pt x="233080" y="48687"/>
                  </a:moveTo>
                  <a:lnTo>
                    <a:pt x="230018" y="48729"/>
                  </a:lnTo>
                  <a:lnTo>
                    <a:pt x="229809" y="48771"/>
                  </a:lnTo>
                  <a:lnTo>
                    <a:pt x="229641" y="48855"/>
                  </a:lnTo>
                  <a:lnTo>
                    <a:pt x="229557" y="49023"/>
                  </a:lnTo>
                  <a:lnTo>
                    <a:pt x="229515" y="49233"/>
                  </a:lnTo>
                  <a:lnTo>
                    <a:pt x="229557" y="49442"/>
                  </a:lnTo>
                  <a:lnTo>
                    <a:pt x="229641" y="49568"/>
                  </a:lnTo>
                  <a:lnTo>
                    <a:pt x="229809" y="49694"/>
                  </a:lnTo>
                  <a:lnTo>
                    <a:pt x="230018" y="49736"/>
                  </a:lnTo>
                  <a:lnTo>
                    <a:pt x="233080" y="49736"/>
                  </a:lnTo>
                  <a:lnTo>
                    <a:pt x="233247" y="49694"/>
                  </a:lnTo>
                  <a:lnTo>
                    <a:pt x="233415" y="49568"/>
                  </a:lnTo>
                  <a:lnTo>
                    <a:pt x="233541" y="49400"/>
                  </a:lnTo>
                  <a:lnTo>
                    <a:pt x="233583" y="49233"/>
                  </a:lnTo>
                  <a:lnTo>
                    <a:pt x="233541" y="49023"/>
                  </a:lnTo>
                  <a:lnTo>
                    <a:pt x="233415" y="48855"/>
                  </a:lnTo>
                  <a:lnTo>
                    <a:pt x="233247" y="48729"/>
                  </a:lnTo>
                  <a:lnTo>
                    <a:pt x="233080" y="48687"/>
                  </a:lnTo>
                  <a:close/>
                  <a:moveTo>
                    <a:pt x="236099" y="48729"/>
                  </a:moveTo>
                  <a:lnTo>
                    <a:pt x="235931" y="48771"/>
                  </a:lnTo>
                  <a:lnTo>
                    <a:pt x="235763" y="48855"/>
                  </a:lnTo>
                  <a:lnTo>
                    <a:pt x="235638" y="49023"/>
                  </a:lnTo>
                  <a:lnTo>
                    <a:pt x="235596" y="49233"/>
                  </a:lnTo>
                  <a:lnTo>
                    <a:pt x="235638" y="49400"/>
                  </a:lnTo>
                  <a:lnTo>
                    <a:pt x="235763" y="49568"/>
                  </a:lnTo>
                  <a:lnTo>
                    <a:pt x="235931" y="49694"/>
                  </a:lnTo>
                  <a:lnTo>
                    <a:pt x="236099" y="49736"/>
                  </a:lnTo>
                  <a:lnTo>
                    <a:pt x="239160" y="49778"/>
                  </a:lnTo>
                  <a:lnTo>
                    <a:pt x="239370" y="49736"/>
                  </a:lnTo>
                  <a:lnTo>
                    <a:pt x="239538" y="49610"/>
                  </a:lnTo>
                  <a:lnTo>
                    <a:pt x="239622" y="49442"/>
                  </a:lnTo>
                  <a:lnTo>
                    <a:pt x="239663" y="49275"/>
                  </a:lnTo>
                  <a:lnTo>
                    <a:pt x="239622" y="49065"/>
                  </a:lnTo>
                  <a:lnTo>
                    <a:pt x="239538" y="48897"/>
                  </a:lnTo>
                  <a:lnTo>
                    <a:pt x="239370" y="48771"/>
                  </a:lnTo>
                  <a:lnTo>
                    <a:pt x="239160" y="48729"/>
                  </a:lnTo>
                  <a:close/>
                  <a:moveTo>
                    <a:pt x="226957" y="48771"/>
                  </a:moveTo>
                  <a:lnTo>
                    <a:pt x="223896" y="48813"/>
                  </a:lnTo>
                  <a:lnTo>
                    <a:pt x="223686" y="48855"/>
                  </a:lnTo>
                  <a:lnTo>
                    <a:pt x="223560" y="48981"/>
                  </a:lnTo>
                  <a:lnTo>
                    <a:pt x="223434" y="49149"/>
                  </a:lnTo>
                  <a:lnTo>
                    <a:pt x="223392" y="49316"/>
                  </a:lnTo>
                  <a:lnTo>
                    <a:pt x="223434" y="49526"/>
                  </a:lnTo>
                  <a:lnTo>
                    <a:pt x="223560" y="49694"/>
                  </a:lnTo>
                  <a:lnTo>
                    <a:pt x="223728" y="49778"/>
                  </a:lnTo>
                  <a:lnTo>
                    <a:pt x="223896" y="49820"/>
                  </a:lnTo>
                  <a:lnTo>
                    <a:pt x="223938" y="49820"/>
                  </a:lnTo>
                  <a:lnTo>
                    <a:pt x="226957" y="49778"/>
                  </a:lnTo>
                  <a:lnTo>
                    <a:pt x="227167" y="49736"/>
                  </a:lnTo>
                  <a:lnTo>
                    <a:pt x="227334" y="49610"/>
                  </a:lnTo>
                  <a:lnTo>
                    <a:pt x="227418" y="49442"/>
                  </a:lnTo>
                  <a:lnTo>
                    <a:pt x="227460" y="49275"/>
                  </a:lnTo>
                  <a:lnTo>
                    <a:pt x="227418" y="49065"/>
                  </a:lnTo>
                  <a:lnTo>
                    <a:pt x="227334" y="48897"/>
                  </a:lnTo>
                  <a:lnTo>
                    <a:pt x="227167" y="48813"/>
                  </a:lnTo>
                  <a:lnTo>
                    <a:pt x="226957" y="48771"/>
                  </a:lnTo>
                  <a:close/>
                  <a:moveTo>
                    <a:pt x="242012" y="48813"/>
                  </a:moveTo>
                  <a:lnTo>
                    <a:pt x="241844" y="48939"/>
                  </a:lnTo>
                  <a:lnTo>
                    <a:pt x="241760" y="49107"/>
                  </a:lnTo>
                  <a:lnTo>
                    <a:pt x="241718" y="49275"/>
                  </a:lnTo>
                  <a:lnTo>
                    <a:pt x="241760" y="49484"/>
                  </a:lnTo>
                  <a:lnTo>
                    <a:pt x="241844" y="49652"/>
                  </a:lnTo>
                  <a:lnTo>
                    <a:pt x="242012" y="49778"/>
                  </a:lnTo>
                  <a:lnTo>
                    <a:pt x="242222" y="49820"/>
                  </a:lnTo>
                  <a:lnTo>
                    <a:pt x="245241" y="49904"/>
                  </a:lnTo>
                  <a:lnTo>
                    <a:pt x="245283" y="49904"/>
                  </a:lnTo>
                  <a:lnTo>
                    <a:pt x="245451" y="49862"/>
                  </a:lnTo>
                  <a:lnTo>
                    <a:pt x="245618" y="49736"/>
                  </a:lnTo>
                  <a:lnTo>
                    <a:pt x="245744" y="49568"/>
                  </a:lnTo>
                  <a:lnTo>
                    <a:pt x="245786" y="49400"/>
                  </a:lnTo>
                  <a:lnTo>
                    <a:pt x="245744" y="49191"/>
                  </a:lnTo>
                  <a:lnTo>
                    <a:pt x="245618" y="49023"/>
                  </a:lnTo>
                  <a:lnTo>
                    <a:pt x="245493" y="48897"/>
                  </a:lnTo>
                  <a:lnTo>
                    <a:pt x="245283" y="48855"/>
                  </a:lnTo>
                  <a:lnTo>
                    <a:pt x="242222" y="48813"/>
                  </a:lnTo>
                  <a:close/>
                  <a:moveTo>
                    <a:pt x="220834" y="48897"/>
                  </a:moveTo>
                  <a:lnTo>
                    <a:pt x="217773" y="48981"/>
                  </a:lnTo>
                  <a:lnTo>
                    <a:pt x="217563" y="49023"/>
                  </a:lnTo>
                  <a:lnTo>
                    <a:pt x="217438" y="49149"/>
                  </a:lnTo>
                  <a:lnTo>
                    <a:pt x="217312" y="49316"/>
                  </a:lnTo>
                  <a:lnTo>
                    <a:pt x="217270" y="49526"/>
                  </a:lnTo>
                  <a:lnTo>
                    <a:pt x="217354" y="49694"/>
                  </a:lnTo>
                  <a:lnTo>
                    <a:pt x="217438" y="49862"/>
                  </a:lnTo>
                  <a:lnTo>
                    <a:pt x="217605" y="49987"/>
                  </a:lnTo>
                  <a:lnTo>
                    <a:pt x="217815" y="49987"/>
                  </a:lnTo>
                  <a:lnTo>
                    <a:pt x="220876" y="49904"/>
                  </a:lnTo>
                  <a:lnTo>
                    <a:pt x="221044" y="49862"/>
                  </a:lnTo>
                  <a:lnTo>
                    <a:pt x="221212" y="49736"/>
                  </a:lnTo>
                  <a:lnTo>
                    <a:pt x="221338" y="49568"/>
                  </a:lnTo>
                  <a:lnTo>
                    <a:pt x="221380" y="49400"/>
                  </a:lnTo>
                  <a:lnTo>
                    <a:pt x="221296" y="49191"/>
                  </a:lnTo>
                  <a:lnTo>
                    <a:pt x="221212" y="49023"/>
                  </a:lnTo>
                  <a:lnTo>
                    <a:pt x="221044" y="48939"/>
                  </a:lnTo>
                  <a:lnTo>
                    <a:pt x="220834" y="48897"/>
                  </a:lnTo>
                  <a:close/>
                  <a:moveTo>
                    <a:pt x="248302" y="48981"/>
                  </a:moveTo>
                  <a:lnTo>
                    <a:pt x="248134" y="49023"/>
                  </a:lnTo>
                  <a:lnTo>
                    <a:pt x="247967" y="49107"/>
                  </a:lnTo>
                  <a:lnTo>
                    <a:pt x="247841" y="49275"/>
                  </a:lnTo>
                  <a:lnTo>
                    <a:pt x="247799" y="49442"/>
                  </a:lnTo>
                  <a:lnTo>
                    <a:pt x="247841" y="49652"/>
                  </a:lnTo>
                  <a:lnTo>
                    <a:pt x="247925" y="49820"/>
                  </a:lnTo>
                  <a:lnTo>
                    <a:pt x="248093" y="49946"/>
                  </a:lnTo>
                  <a:lnTo>
                    <a:pt x="248302" y="49987"/>
                  </a:lnTo>
                  <a:lnTo>
                    <a:pt x="251364" y="50113"/>
                  </a:lnTo>
                  <a:lnTo>
                    <a:pt x="251573" y="50071"/>
                  </a:lnTo>
                  <a:lnTo>
                    <a:pt x="251699" y="49946"/>
                  </a:lnTo>
                  <a:lnTo>
                    <a:pt x="251825" y="49820"/>
                  </a:lnTo>
                  <a:lnTo>
                    <a:pt x="251867" y="49610"/>
                  </a:lnTo>
                  <a:lnTo>
                    <a:pt x="251825" y="49400"/>
                  </a:lnTo>
                  <a:lnTo>
                    <a:pt x="251741" y="49233"/>
                  </a:lnTo>
                  <a:lnTo>
                    <a:pt x="251573" y="49149"/>
                  </a:lnTo>
                  <a:lnTo>
                    <a:pt x="251405" y="49065"/>
                  </a:lnTo>
                  <a:lnTo>
                    <a:pt x="248344" y="48981"/>
                  </a:lnTo>
                  <a:close/>
                  <a:moveTo>
                    <a:pt x="214712" y="49107"/>
                  </a:moveTo>
                  <a:lnTo>
                    <a:pt x="211650" y="49233"/>
                  </a:lnTo>
                  <a:lnTo>
                    <a:pt x="211483" y="49316"/>
                  </a:lnTo>
                  <a:lnTo>
                    <a:pt x="211315" y="49400"/>
                  </a:lnTo>
                  <a:lnTo>
                    <a:pt x="211231" y="49568"/>
                  </a:lnTo>
                  <a:lnTo>
                    <a:pt x="211189" y="49778"/>
                  </a:lnTo>
                  <a:lnTo>
                    <a:pt x="211231" y="49987"/>
                  </a:lnTo>
                  <a:lnTo>
                    <a:pt x="211357" y="50113"/>
                  </a:lnTo>
                  <a:lnTo>
                    <a:pt x="211483" y="50239"/>
                  </a:lnTo>
                  <a:lnTo>
                    <a:pt x="211692" y="50281"/>
                  </a:lnTo>
                  <a:lnTo>
                    <a:pt x="211734" y="50281"/>
                  </a:lnTo>
                  <a:lnTo>
                    <a:pt x="214754" y="50113"/>
                  </a:lnTo>
                  <a:lnTo>
                    <a:pt x="214963" y="50071"/>
                  </a:lnTo>
                  <a:lnTo>
                    <a:pt x="215131" y="49946"/>
                  </a:lnTo>
                  <a:lnTo>
                    <a:pt x="215215" y="49778"/>
                  </a:lnTo>
                  <a:lnTo>
                    <a:pt x="215257" y="49610"/>
                  </a:lnTo>
                  <a:lnTo>
                    <a:pt x="215215" y="49400"/>
                  </a:lnTo>
                  <a:lnTo>
                    <a:pt x="215089" y="49233"/>
                  </a:lnTo>
                  <a:lnTo>
                    <a:pt x="214921" y="49149"/>
                  </a:lnTo>
                  <a:lnTo>
                    <a:pt x="214712" y="49107"/>
                  </a:lnTo>
                  <a:close/>
                  <a:moveTo>
                    <a:pt x="254425" y="49233"/>
                  </a:moveTo>
                  <a:lnTo>
                    <a:pt x="254215" y="49275"/>
                  </a:lnTo>
                  <a:lnTo>
                    <a:pt x="254047" y="49358"/>
                  </a:lnTo>
                  <a:lnTo>
                    <a:pt x="253964" y="49526"/>
                  </a:lnTo>
                  <a:lnTo>
                    <a:pt x="253922" y="49694"/>
                  </a:lnTo>
                  <a:lnTo>
                    <a:pt x="253922" y="49904"/>
                  </a:lnTo>
                  <a:lnTo>
                    <a:pt x="254047" y="50071"/>
                  </a:lnTo>
                  <a:lnTo>
                    <a:pt x="254173" y="50197"/>
                  </a:lnTo>
                  <a:lnTo>
                    <a:pt x="254383" y="50239"/>
                  </a:lnTo>
                  <a:lnTo>
                    <a:pt x="257444" y="50407"/>
                  </a:lnTo>
                  <a:lnTo>
                    <a:pt x="257654" y="50365"/>
                  </a:lnTo>
                  <a:lnTo>
                    <a:pt x="257822" y="50281"/>
                  </a:lnTo>
                  <a:lnTo>
                    <a:pt x="257906" y="50113"/>
                  </a:lnTo>
                  <a:lnTo>
                    <a:pt x="257947" y="49946"/>
                  </a:lnTo>
                  <a:lnTo>
                    <a:pt x="257947" y="49736"/>
                  </a:lnTo>
                  <a:lnTo>
                    <a:pt x="257822" y="49568"/>
                  </a:lnTo>
                  <a:lnTo>
                    <a:pt x="257696" y="49442"/>
                  </a:lnTo>
                  <a:lnTo>
                    <a:pt x="257486" y="49400"/>
                  </a:lnTo>
                  <a:lnTo>
                    <a:pt x="254425" y="49233"/>
                  </a:lnTo>
                  <a:close/>
                  <a:moveTo>
                    <a:pt x="208631" y="49400"/>
                  </a:moveTo>
                  <a:lnTo>
                    <a:pt x="205570" y="49568"/>
                  </a:lnTo>
                  <a:lnTo>
                    <a:pt x="205360" y="49610"/>
                  </a:lnTo>
                  <a:lnTo>
                    <a:pt x="205192" y="49736"/>
                  </a:lnTo>
                  <a:lnTo>
                    <a:pt x="205108" y="49904"/>
                  </a:lnTo>
                  <a:lnTo>
                    <a:pt x="205067" y="50113"/>
                  </a:lnTo>
                  <a:lnTo>
                    <a:pt x="205108" y="50323"/>
                  </a:lnTo>
                  <a:lnTo>
                    <a:pt x="205234" y="50449"/>
                  </a:lnTo>
                  <a:lnTo>
                    <a:pt x="205402" y="50575"/>
                  </a:lnTo>
                  <a:lnTo>
                    <a:pt x="205612" y="50575"/>
                  </a:lnTo>
                  <a:lnTo>
                    <a:pt x="208673" y="50407"/>
                  </a:lnTo>
                  <a:lnTo>
                    <a:pt x="208841" y="50365"/>
                  </a:lnTo>
                  <a:lnTo>
                    <a:pt x="209008" y="50239"/>
                  </a:lnTo>
                  <a:lnTo>
                    <a:pt x="209134" y="50071"/>
                  </a:lnTo>
                  <a:lnTo>
                    <a:pt x="209134" y="49904"/>
                  </a:lnTo>
                  <a:lnTo>
                    <a:pt x="209092" y="49694"/>
                  </a:lnTo>
                  <a:lnTo>
                    <a:pt x="208967" y="49526"/>
                  </a:lnTo>
                  <a:lnTo>
                    <a:pt x="208799" y="49442"/>
                  </a:lnTo>
                  <a:lnTo>
                    <a:pt x="208631" y="49400"/>
                  </a:lnTo>
                  <a:close/>
                  <a:moveTo>
                    <a:pt x="260506" y="49568"/>
                  </a:moveTo>
                  <a:lnTo>
                    <a:pt x="260296" y="49610"/>
                  </a:lnTo>
                  <a:lnTo>
                    <a:pt x="260170" y="49736"/>
                  </a:lnTo>
                  <a:lnTo>
                    <a:pt x="260044" y="49862"/>
                  </a:lnTo>
                  <a:lnTo>
                    <a:pt x="260002" y="50071"/>
                  </a:lnTo>
                  <a:lnTo>
                    <a:pt x="260044" y="50281"/>
                  </a:lnTo>
                  <a:lnTo>
                    <a:pt x="260128" y="50449"/>
                  </a:lnTo>
                  <a:lnTo>
                    <a:pt x="260296" y="50533"/>
                  </a:lnTo>
                  <a:lnTo>
                    <a:pt x="260464" y="50616"/>
                  </a:lnTo>
                  <a:lnTo>
                    <a:pt x="263525" y="50826"/>
                  </a:lnTo>
                  <a:lnTo>
                    <a:pt x="263567" y="50826"/>
                  </a:lnTo>
                  <a:lnTo>
                    <a:pt x="263735" y="50784"/>
                  </a:lnTo>
                  <a:lnTo>
                    <a:pt x="263902" y="50700"/>
                  </a:lnTo>
                  <a:lnTo>
                    <a:pt x="263986" y="50533"/>
                  </a:lnTo>
                  <a:lnTo>
                    <a:pt x="264070" y="50365"/>
                  </a:lnTo>
                  <a:lnTo>
                    <a:pt x="264028" y="50155"/>
                  </a:lnTo>
                  <a:lnTo>
                    <a:pt x="263944" y="49987"/>
                  </a:lnTo>
                  <a:lnTo>
                    <a:pt x="263777" y="49862"/>
                  </a:lnTo>
                  <a:lnTo>
                    <a:pt x="263567" y="49820"/>
                  </a:lnTo>
                  <a:lnTo>
                    <a:pt x="260547" y="49568"/>
                  </a:lnTo>
                  <a:close/>
                  <a:moveTo>
                    <a:pt x="202508" y="49778"/>
                  </a:moveTo>
                  <a:lnTo>
                    <a:pt x="199447" y="49987"/>
                  </a:lnTo>
                  <a:lnTo>
                    <a:pt x="199279" y="50029"/>
                  </a:lnTo>
                  <a:lnTo>
                    <a:pt x="199112" y="50155"/>
                  </a:lnTo>
                  <a:lnTo>
                    <a:pt x="199028" y="50323"/>
                  </a:lnTo>
                  <a:lnTo>
                    <a:pt x="198986" y="50533"/>
                  </a:lnTo>
                  <a:lnTo>
                    <a:pt x="199028" y="50700"/>
                  </a:lnTo>
                  <a:lnTo>
                    <a:pt x="199154" y="50868"/>
                  </a:lnTo>
                  <a:lnTo>
                    <a:pt x="199279" y="50952"/>
                  </a:lnTo>
                  <a:lnTo>
                    <a:pt x="199489" y="50994"/>
                  </a:lnTo>
                  <a:lnTo>
                    <a:pt x="199531" y="50994"/>
                  </a:lnTo>
                  <a:lnTo>
                    <a:pt x="202550" y="50784"/>
                  </a:lnTo>
                  <a:lnTo>
                    <a:pt x="202760" y="50742"/>
                  </a:lnTo>
                  <a:lnTo>
                    <a:pt x="202928" y="50616"/>
                  </a:lnTo>
                  <a:lnTo>
                    <a:pt x="203012" y="50449"/>
                  </a:lnTo>
                  <a:lnTo>
                    <a:pt x="203054" y="50239"/>
                  </a:lnTo>
                  <a:lnTo>
                    <a:pt x="203012" y="50071"/>
                  </a:lnTo>
                  <a:lnTo>
                    <a:pt x="202886" y="49904"/>
                  </a:lnTo>
                  <a:lnTo>
                    <a:pt x="202718" y="49820"/>
                  </a:lnTo>
                  <a:lnTo>
                    <a:pt x="202550" y="49778"/>
                  </a:lnTo>
                  <a:close/>
                  <a:moveTo>
                    <a:pt x="277657" y="46968"/>
                  </a:moveTo>
                  <a:lnTo>
                    <a:pt x="277448" y="47010"/>
                  </a:lnTo>
                  <a:lnTo>
                    <a:pt x="277322" y="47094"/>
                  </a:lnTo>
                  <a:lnTo>
                    <a:pt x="277196" y="47262"/>
                  </a:lnTo>
                  <a:lnTo>
                    <a:pt x="277154" y="47471"/>
                  </a:lnTo>
                  <a:lnTo>
                    <a:pt x="277154" y="50533"/>
                  </a:lnTo>
                  <a:lnTo>
                    <a:pt x="277196" y="50700"/>
                  </a:lnTo>
                  <a:lnTo>
                    <a:pt x="277322" y="50868"/>
                  </a:lnTo>
                  <a:lnTo>
                    <a:pt x="277448" y="50994"/>
                  </a:lnTo>
                  <a:lnTo>
                    <a:pt x="277657" y="51036"/>
                  </a:lnTo>
                  <a:lnTo>
                    <a:pt x="277867" y="50994"/>
                  </a:lnTo>
                  <a:lnTo>
                    <a:pt x="278035" y="50868"/>
                  </a:lnTo>
                  <a:lnTo>
                    <a:pt x="278119" y="50700"/>
                  </a:lnTo>
                  <a:lnTo>
                    <a:pt x="278160" y="50533"/>
                  </a:lnTo>
                  <a:lnTo>
                    <a:pt x="278160" y="47471"/>
                  </a:lnTo>
                  <a:lnTo>
                    <a:pt x="278119" y="47262"/>
                  </a:lnTo>
                  <a:lnTo>
                    <a:pt x="278035" y="47094"/>
                  </a:lnTo>
                  <a:lnTo>
                    <a:pt x="277867" y="47010"/>
                  </a:lnTo>
                  <a:lnTo>
                    <a:pt x="277657" y="46968"/>
                  </a:lnTo>
                  <a:close/>
                  <a:moveTo>
                    <a:pt x="266586" y="50029"/>
                  </a:moveTo>
                  <a:lnTo>
                    <a:pt x="266418" y="50071"/>
                  </a:lnTo>
                  <a:lnTo>
                    <a:pt x="266251" y="50155"/>
                  </a:lnTo>
                  <a:lnTo>
                    <a:pt x="266125" y="50323"/>
                  </a:lnTo>
                  <a:lnTo>
                    <a:pt x="266083" y="50491"/>
                  </a:lnTo>
                  <a:lnTo>
                    <a:pt x="266125" y="50700"/>
                  </a:lnTo>
                  <a:lnTo>
                    <a:pt x="266209" y="50868"/>
                  </a:lnTo>
                  <a:lnTo>
                    <a:pt x="266335" y="50994"/>
                  </a:lnTo>
                  <a:lnTo>
                    <a:pt x="266544" y="51036"/>
                  </a:lnTo>
                  <a:lnTo>
                    <a:pt x="269606" y="51329"/>
                  </a:lnTo>
                  <a:lnTo>
                    <a:pt x="269648" y="51329"/>
                  </a:lnTo>
                  <a:lnTo>
                    <a:pt x="269815" y="51287"/>
                  </a:lnTo>
                  <a:lnTo>
                    <a:pt x="269983" y="51162"/>
                  </a:lnTo>
                  <a:lnTo>
                    <a:pt x="270067" y="51036"/>
                  </a:lnTo>
                  <a:lnTo>
                    <a:pt x="270151" y="50868"/>
                  </a:lnTo>
                  <a:lnTo>
                    <a:pt x="270109" y="50658"/>
                  </a:lnTo>
                  <a:lnTo>
                    <a:pt x="270025" y="50491"/>
                  </a:lnTo>
                  <a:lnTo>
                    <a:pt x="269857" y="50365"/>
                  </a:lnTo>
                  <a:lnTo>
                    <a:pt x="269689" y="50281"/>
                  </a:lnTo>
                  <a:lnTo>
                    <a:pt x="266628" y="50029"/>
                  </a:lnTo>
                  <a:close/>
                  <a:moveTo>
                    <a:pt x="196386" y="50197"/>
                  </a:moveTo>
                  <a:lnTo>
                    <a:pt x="193366" y="50449"/>
                  </a:lnTo>
                  <a:lnTo>
                    <a:pt x="193157" y="50491"/>
                  </a:lnTo>
                  <a:lnTo>
                    <a:pt x="192989" y="50616"/>
                  </a:lnTo>
                  <a:lnTo>
                    <a:pt x="192905" y="50784"/>
                  </a:lnTo>
                  <a:lnTo>
                    <a:pt x="192905" y="50994"/>
                  </a:lnTo>
                  <a:lnTo>
                    <a:pt x="192947" y="51162"/>
                  </a:lnTo>
                  <a:lnTo>
                    <a:pt x="193031" y="51329"/>
                  </a:lnTo>
                  <a:lnTo>
                    <a:pt x="193199" y="51413"/>
                  </a:lnTo>
                  <a:lnTo>
                    <a:pt x="193408" y="51455"/>
                  </a:lnTo>
                  <a:lnTo>
                    <a:pt x="193450" y="51455"/>
                  </a:lnTo>
                  <a:lnTo>
                    <a:pt x="196470" y="51204"/>
                  </a:lnTo>
                  <a:lnTo>
                    <a:pt x="196679" y="51162"/>
                  </a:lnTo>
                  <a:lnTo>
                    <a:pt x="196847" y="51036"/>
                  </a:lnTo>
                  <a:lnTo>
                    <a:pt x="196931" y="50868"/>
                  </a:lnTo>
                  <a:lnTo>
                    <a:pt x="196931" y="50658"/>
                  </a:lnTo>
                  <a:lnTo>
                    <a:pt x="196889" y="50491"/>
                  </a:lnTo>
                  <a:lnTo>
                    <a:pt x="196805" y="50323"/>
                  </a:lnTo>
                  <a:lnTo>
                    <a:pt x="196637" y="50239"/>
                  </a:lnTo>
                  <a:lnTo>
                    <a:pt x="196428" y="50197"/>
                  </a:lnTo>
                  <a:close/>
                  <a:moveTo>
                    <a:pt x="272667" y="50575"/>
                  </a:moveTo>
                  <a:lnTo>
                    <a:pt x="272499" y="50616"/>
                  </a:lnTo>
                  <a:lnTo>
                    <a:pt x="272331" y="50700"/>
                  </a:lnTo>
                  <a:lnTo>
                    <a:pt x="272206" y="50868"/>
                  </a:lnTo>
                  <a:lnTo>
                    <a:pt x="272164" y="51036"/>
                  </a:lnTo>
                  <a:lnTo>
                    <a:pt x="272164" y="51246"/>
                  </a:lnTo>
                  <a:lnTo>
                    <a:pt x="272289" y="51413"/>
                  </a:lnTo>
                  <a:lnTo>
                    <a:pt x="272415" y="51539"/>
                  </a:lnTo>
                  <a:lnTo>
                    <a:pt x="272625" y="51581"/>
                  </a:lnTo>
                  <a:lnTo>
                    <a:pt x="275644" y="51916"/>
                  </a:lnTo>
                  <a:lnTo>
                    <a:pt x="275686" y="51916"/>
                  </a:lnTo>
                  <a:lnTo>
                    <a:pt x="275896" y="51875"/>
                  </a:lnTo>
                  <a:lnTo>
                    <a:pt x="276064" y="51749"/>
                  </a:lnTo>
                  <a:lnTo>
                    <a:pt x="276148" y="51623"/>
                  </a:lnTo>
                  <a:lnTo>
                    <a:pt x="276231" y="51455"/>
                  </a:lnTo>
                  <a:lnTo>
                    <a:pt x="276190" y="51246"/>
                  </a:lnTo>
                  <a:lnTo>
                    <a:pt x="276106" y="51078"/>
                  </a:lnTo>
                  <a:lnTo>
                    <a:pt x="275938" y="50952"/>
                  </a:lnTo>
                  <a:lnTo>
                    <a:pt x="275770" y="50868"/>
                  </a:lnTo>
                  <a:lnTo>
                    <a:pt x="272709" y="50575"/>
                  </a:lnTo>
                  <a:close/>
                  <a:moveTo>
                    <a:pt x="190347" y="50658"/>
                  </a:moveTo>
                  <a:lnTo>
                    <a:pt x="190305" y="50700"/>
                  </a:lnTo>
                  <a:lnTo>
                    <a:pt x="187244" y="50952"/>
                  </a:lnTo>
                  <a:lnTo>
                    <a:pt x="187076" y="50994"/>
                  </a:lnTo>
                  <a:lnTo>
                    <a:pt x="186908" y="51120"/>
                  </a:lnTo>
                  <a:lnTo>
                    <a:pt x="186824" y="51287"/>
                  </a:lnTo>
                  <a:lnTo>
                    <a:pt x="186783" y="51497"/>
                  </a:lnTo>
                  <a:lnTo>
                    <a:pt x="186866" y="51665"/>
                  </a:lnTo>
                  <a:lnTo>
                    <a:pt x="186950" y="51833"/>
                  </a:lnTo>
                  <a:lnTo>
                    <a:pt x="187118" y="51916"/>
                  </a:lnTo>
                  <a:lnTo>
                    <a:pt x="187286" y="51958"/>
                  </a:lnTo>
                  <a:lnTo>
                    <a:pt x="187370" y="51958"/>
                  </a:lnTo>
                  <a:lnTo>
                    <a:pt x="190389" y="51707"/>
                  </a:lnTo>
                  <a:lnTo>
                    <a:pt x="190599" y="51623"/>
                  </a:lnTo>
                  <a:lnTo>
                    <a:pt x="190724" y="51497"/>
                  </a:lnTo>
                  <a:lnTo>
                    <a:pt x="190850" y="51329"/>
                  </a:lnTo>
                  <a:lnTo>
                    <a:pt x="190850" y="51162"/>
                  </a:lnTo>
                  <a:lnTo>
                    <a:pt x="190808" y="50952"/>
                  </a:lnTo>
                  <a:lnTo>
                    <a:pt x="190683" y="50826"/>
                  </a:lnTo>
                  <a:lnTo>
                    <a:pt x="190557" y="50700"/>
                  </a:lnTo>
                  <a:lnTo>
                    <a:pt x="190347" y="50658"/>
                  </a:lnTo>
                  <a:close/>
                  <a:moveTo>
                    <a:pt x="184224" y="51204"/>
                  </a:moveTo>
                  <a:lnTo>
                    <a:pt x="181163" y="51497"/>
                  </a:lnTo>
                  <a:lnTo>
                    <a:pt x="180995" y="51539"/>
                  </a:lnTo>
                  <a:lnTo>
                    <a:pt x="180828" y="51665"/>
                  </a:lnTo>
                  <a:lnTo>
                    <a:pt x="180744" y="51833"/>
                  </a:lnTo>
                  <a:lnTo>
                    <a:pt x="180702" y="52042"/>
                  </a:lnTo>
                  <a:lnTo>
                    <a:pt x="180786" y="52252"/>
                  </a:lnTo>
                  <a:lnTo>
                    <a:pt x="180870" y="52378"/>
                  </a:lnTo>
                  <a:lnTo>
                    <a:pt x="181037" y="52462"/>
                  </a:lnTo>
                  <a:lnTo>
                    <a:pt x="181205" y="52504"/>
                  </a:lnTo>
                  <a:lnTo>
                    <a:pt x="181289" y="52504"/>
                  </a:lnTo>
                  <a:lnTo>
                    <a:pt x="184308" y="52210"/>
                  </a:lnTo>
                  <a:lnTo>
                    <a:pt x="184518" y="52168"/>
                  </a:lnTo>
                  <a:lnTo>
                    <a:pt x="184644" y="52042"/>
                  </a:lnTo>
                  <a:lnTo>
                    <a:pt x="184770" y="51875"/>
                  </a:lnTo>
                  <a:lnTo>
                    <a:pt x="184770" y="51665"/>
                  </a:lnTo>
                  <a:lnTo>
                    <a:pt x="184728" y="51497"/>
                  </a:lnTo>
                  <a:lnTo>
                    <a:pt x="184602" y="51329"/>
                  </a:lnTo>
                  <a:lnTo>
                    <a:pt x="184434" y="51246"/>
                  </a:lnTo>
                  <a:lnTo>
                    <a:pt x="184266" y="51204"/>
                  </a:lnTo>
                  <a:close/>
                  <a:moveTo>
                    <a:pt x="178144" y="51791"/>
                  </a:moveTo>
                  <a:lnTo>
                    <a:pt x="175082" y="52084"/>
                  </a:lnTo>
                  <a:lnTo>
                    <a:pt x="174915" y="52126"/>
                  </a:lnTo>
                  <a:lnTo>
                    <a:pt x="174747" y="52252"/>
                  </a:lnTo>
                  <a:lnTo>
                    <a:pt x="174663" y="52462"/>
                  </a:lnTo>
                  <a:lnTo>
                    <a:pt x="174621" y="52629"/>
                  </a:lnTo>
                  <a:lnTo>
                    <a:pt x="174705" y="52839"/>
                  </a:lnTo>
                  <a:lnTo>
                    <a:pt x="174789" y="52965"/>
                  </a:lnTo>
                  <a:lnTo>
                    <a:pt x="174957" y="53049"/>
                  </a:lnTo>
                  <a:lnTo>
                    <a:pt x="175124" y="53091"/>
                  </a:lnTo>
                  <a:lnTo>
                    <a:pt x="175208" y="53091"/>
                  </a:lnTo>
                  <a:lnTo>
                    <a:pt x="178228" y="52797"/>
                  </a:lnTo>
                  <a:lnTo>
                    <a:pt x="178437" y="52755"/>
                  </a:lnTo>
                  <a:lnTo>
                    <a:pt x="178563" y="52629"/>
                  </a:lnTo>
                  <a:lnTo>
                    <a:pt x="178689" y="52462"/>
                  </a:lnTo>
                  <a:lnTo>
                    <a:pt x="178689" y="52252"/>
                  </a:lnTo>
                  <a:lnTo>
                    <a:pt x="178647" y="52042"/>
                  </a:lnTo>
                  <a:lnTo>
                    <a:pt x="178521" y="51916"/>
                  </a:lnTo>
                  <a:lnTo>
                    <a:pt x="178353" y="51833"/>
                  </a:lnTo>
                  <a:lnTo>
                    <a:pt x="178186" y="51791"/>
                  </a:lnTo>
                  <a:close/>
                  <a:moveTo>
                    <a:pt x="3523" y="50533"/>
                  </a:moveTo>
                  <a:lnTo>
                    <a:pt x="3314" y="50575"/>
                  </a:lnTo>
                  <a:lnTo>
                    <a:pt x="3146" y="50700"/>
                  </a:lnTo>
                  <a:lnTo>
                    <a:pt x="1301" y="52671"/>
                  </a:lnTo>
                  <a:lnTo>
                    <a:pt x="1217" y="52755"/>
                  </a:lnTo>
                  <a:lnTo>
                    <a:pt x="1175" y="52881"/>
                  </a:lnTo>
                  <a:lnTo>
                    <a:pt x="1175" y="53049"/>
                  </a:lnTo>
                  <a:lnTo>
                    <a:pt x="1175" y="53175"/>
                  </a:lnTo>
                  <a:lnTo>
                    <a:pt x="1259" y="53300"/>
                  </a:lnTo>
                  <a:lnTo>
                    <a:pt x="1343" y="53384"/>
                  </a:lnTo>
                  <a:lnTo>
                    <a:pt x="1469" y="53468"/>
                  </a:lnTo>
                  <a:lnTo>
                    <a:pt x="1594" y="53510"/>
                  </a:lnTo>
                  <a:lnTo>
                    <a:pt x="1930" y="53552"/>
                  </a:lnTo>
                  <a:lnTo>
                    <a:pt x="2014" y="53594"/>
                  </a:lnTo>
                  <a:lnTo>
                    <a:pt x="2181" y="53552"/>
                  </a:lnTo>
                  <a:lnTo>
                    <a:pt x="2349" y="53468"/>
                  </a:lnTo>
                  <a:lnTo>
                    <a:pt x="2475" y="53342"/>
                  </a:lnTo>
                  <a:lnTo>
                    <a:pt x="2517" y="53175"/>
                  </a:lnTo>
                  <a:lnTo>
                    <a:pt x="2517" y="53007"/>
                  </a:lnTo>
                  <a:lnTo>
                    <a:pt x="2475" y="52881"/>
                  </a:lnTo>
                  <a:lnTo>
                    <a:pt x="3901" y="51371"/>
                  </a:lnTo>
                  <a:lnTo>
                    <a:pt x="3985" y="51204"/>
                  </a:lnTo>
                  <a:lnTo>
                    <a:pt x="4027" y="51036"/>
                  </a:lnTo>
                  <a:lnTo>
                    <a:pt x="3985" y="50826"/>
                  </a:lnTo>
                  <a:lnTo>
                    <a:pt x="3859" y="50658"/>
                  </a:lnTo>
                  <a:lnTo>
                    <a:pt x="3691" y="50575"/>
                  </a:lnTo>
                  <a:lnTo>
                    <a:pt x="3523" y="50533"/>
                  </a:lnTo>
                  <a:close/>
                  <a:moveTo>
                    <a:pt x="172063" y="52378"/>
                  </a:moveTo>
                  <a:lnTo>
                    <a:pt x="169002" y="52713"/>
                  </a:lnTo>
                  <a:lnTo>
                    <a:pt x="168834" y="52755"/>
                  </a:lnTo>
                  <a:lnTo>
                    <a:pt x="168666" y="52881"/>
                  </a:lnTo>
                  <a:lnTo>
                    <a:pt x="168582" y="53049"/>
                  </a:lnTo>
                  <a:lnTo>
                    <a:pt x="168540" y="53258"/>
                  </a:lnTo>
                  <a:lnTo>
                    <a:pt x="168624" y="53426"/>
                  </a:lnTo>
                  <a:lnTo>
                    <a:pt x="168708" y="53594"/>
                  </a:lnTo>
                  <a:lnTo>
                    <a:pt x="168876" y="53678"/>
                  </a:lnTo>
                  <a:lnTo>
                    <a:pt x="169086" y="53720"/>
                  </a:lnTo>
                  <a:lnTo>
                    <a:pt x="169128" y="53720"/>
                  </a:lnTo>
                  <a:lnTo>
                    <a:pt x="172147" y="53384"/>
                  </a:lnTo>
                  <a:lnTo>
                    <a:pt x="172357" y="53342"/>
                  </a:lnTo>
                  <a:lnTo>
                    <a:pt x="172482" y="53216"/>
                  </a:lnTo>
                  <a:lnTo>
                    <a:pt x="172608" y="53049"/>
                  </a:lnTo>
                  <a:lnTo>
                    <a:pt x="172608" y="52839"/>
                  </a:lnTo>
                  <a:lnTo>
                    <a:pt x="172566" y="52671"/>
                  </a:lnTo>
                  <a:lnTo>
                    <a:pt x="172441" y="52504"/>
                  </a:lnTo>
                  <a:lnTo>
                    <a:pt x="172315" y="52420"/>
                  </a:lnTo>
                  <a:lnTo>
                    <a:pt x="172105" y="52378"/>
                  </a:lnTo>
                  <a:close/>
                  <a:moveTo>
                    <a:pt x="165982" y="53007"/>
                  </a:moveTo>
                  <a:lnTo>
                    <a:pt x="162921" y="53342"/>
                  </a:lnTo>
                  <a:lnTo>
                    <a:pt x="162753" y="53384"/>
                  </a:lnTo>
                  <a:lnTo>
                    <a:pt x="162586" y="53510"/>
                  </a:lnTo>
                  <a:lnTo>
                    <a:pt x="162502" y="53678"/>
                  </a:lnTo>
                  <a:lnTo>
                    <a:pt x="162502" y="53887"/>
                  </a:lnTo>
                  <a:lnTo>
                    <a:pt x="162544" y="54097"/>
                  </a:lnTo>
                  <a:lnTo>
                    <a:pt x="162669" y="54223"/>
                  </a:lnTo>
                  <a:lnTo>
                    <a:pt x="162795" y="54307"/>
                  </a:lnTo>
                  <a:lnTo>
                    <a:pt x="163005" y="54349"/>
                  </a:lnTo>
                  <a:lnTo>
                    <a:pt x="163047" y="54349"/>
                  </a:lnTo>
                  <a:lnTo>
                    <a:pt x="166066" y="54013"/>
                  </a:lnTo>
                  <a:lnTo>
                    <a:pt x="166276" y="53971"/>
                  </a:lnTo>
                  <a:lnTo>
                    <a:pt x="166444" y="53846"/>
                  </a:lnTo>
                  <a:lnTo>
                    <a:pt x="166528" y="53678"/>
                  </a:lnTo>
                  <a:lnTo>
                    <a:pt x="166528" y="53468"/>
                  </a:lnTo>
                  <a:lnTo>
                    <a:pt x="166486" y="53300"/>
                  </a:lnTo>
                  <a:lnTo>
                    <a:pt x="166360" y="53133"/>
                  </a:lnTo>
                  <a:lnTo>
                    <a:pt x="166234" y="53049"/>
                  </a:lnTo>
                  <a:lnTo>
                    <a:pt x="166024" y="53007"/>
                  </a:lnTo>
                  <a:close/>
                  <a:moveTo>
                    <a:pt x="5033" y="53049"/>
                  </a:moveTo>
                  <a:lnTo>
                    <a:pt x="4865" y="53091"/>
                  </a:lnTo>
                  <a:lnTo>
                    <a:pt x="4698" y="53175"/>
                  </a:lnTo>
                  <a:lnTo>
                    <a:pt x="4572" y="53300"/>
                  </a:lnTo>
                  <a:lnTo>
                    <a:pt x="4530" y="53468"/>
                  </a:lnTo>
                  <a:lnTo>
                    <a:pt x="4530" y="53678"/>
                  </a:lnTo>
                  <a:lnTo>
                    <a:pt x="4614" y="53846"/>
                  </a:lnTo>
                  <a:lnTo>
                    <a:pt x="4740" y="54013"/>
                  </a:lnTo>
                  <a:lnTo>
                    <a:pt x="4949" y="54055"/>
                  </a:lnTo>
                  <a:lnTo>
                    <a:pt x="7969" y="54558"/>
                  </a:lnTo>
                  <a:lnTo>
                    <a:pt x="8052" y="54558"/>
                  </a:lnTo>
                  <a:lnTo>
                    <a:pt x="8220" y="54516"/>
                  </a:lnTo>
                  <a:lnTo>
                    <a:pt x="8346" y="54433"/>
                  </a:lnTo>
                  <a:lnTo>
                    <a:pt x="8472" y="54307"/>
                  </a:lnTo>
                  <a:lnTo>
                    <a:pt x="8556" y="54139"/>
                  </a:lnTo>
                  <a:lnTo>
                    <a:pt x="8514" y="53929"/>
                  </a:lnTo>
                  <a:lnTo>
                    <a:pt x="8430" y="53762"/>
                  </a:lnTo>
                  <a:lnTo>
                    <a:pt x="8304" y="53636"/>
                  </a:lnTo>
                  <a:lnTo>
                    <a:pt x="8136" y="53552"/>
                  </a:lnTo>
                  <a:lnTo>
                    <a:pt x="5117" y="53049"/>
                  </a:lnTo>
                  <a:close/>
                  <a:moveTo>
                    <a:pt x="159902" y="53678"/>
                  </a:moveTo>
                  <a:lnTo>
                    <a:pt x="156882" y="53971"/>
                  </a:lnTo>
                  <a:lnTo>
                    <a:pt x="156673" y="54055"/>
                  </a:lnTo>
                  <a:lnTo>
                    <a:pt x="156547" y="54181"/>
                  </a:lnTo>
                  <a:lnTo>
                    <a:pt x="156421" y="54349"/>
                  </a:lnTo>
                  <a:lnTo>
                    <a:pt x="156421" y="54558"/>
                  </a:lnTo>
                  <a:lnTo>
                    <a:pt x="156463" y="54726"/>
                  </a:lnTo>
                  <a:lnTo>
                    <a:pt x="156589" y="54852"/>
                  </a:lnTo>
                  <a:lnTo>
                    <a:pt x="156757" y="54978"/>
                  </a:lnTo>
                  <a:lnTo>
                    <a:pt x="156966" y="54978"/>
                  </a:lnTo>
                  <a:lnTo>
                    <a:pt x="160028" y="54684"/>
                  </a:lnTo>
                  <a:lnTo>
                    <a:pt x="160195" y="54600"/>
                  </a:lnTo>
                  <a:lnTo>
                    <a:pt x="160363" y="54475"/>
                  </a:lnTo>
                  <a:lnTo>
                    <a:pt x="160447" y="54307"/>
                  </a:lnTo>
                  <a:lnTo>
                    <a:pt x="160447" y="54097"/>
                  </a:lnTo>
                  <a:lnTo>
                    <a:pt x="160405" y="53929"/>
                  </a:lnTo>
                  <a:lnTo>
                    <a:pt x="160279" y="53804"/>
                  </a:lnTo>
                  <a:lnTo>
                    <a:pt x="160153" y="53678"/>
                  </a:lnTo>
                  <a:close/>
                  <a:moveTo>
                    <a:pt x="10862" y="54013"/>
                  </a:moveTo>
                  <a:lnTo>
                    <a:pt x="10736" y="54139"/>
                  </a:lnTo>
                  <a:lnTo>
                    <a:pt x="10611" y="54265"/>
                  </a:lnTo>
                  <a:lnTo>
                    <a:pt x="10527" y="54433"/>
                  </a:lnTo>
                  <a:lnTo>
                    <a:pt x="10569" y="54642"/>
                  </a:lnTo>
                  <a:lnTo>
                    <a:pt x="10653" y="54810"/>
                  </a:lnTo>
                  <a:lnTo>
                    <a:pt x="10778" y="54936"/>
                  </a:lnTo>
                  <a:lnTo>
                    <a:pt x="10988" y="55020"/>
                  </a:lnTo>
                  <a:lnTo>
                    <a:pt x="14007" y="55439"/>
                  </a:lnTo>
                  <a:lnTo>
                    <a:pt x="14049" y="55481"/>
                  </a:lnTo>
                  <a:lnTo>
                    <a:pt x="14259" y="55439"/>
                  </a:lnTo>
                  <a:lnTo>
                    <a:pt x="14385" y="55355"/>
                  </a:lnTo>
                  <a:lnTo>
                    <a:pt x="14511" y="55187"/>
                  </a:lnTo>
                  <a:lnTo>
                    <a:pt x="14553" y="55020"/>
                  </a:lnTo>
                  <a:lnTo>
                    <a:pt x="14553" y="54810"/>
                  </a:lnTo>
                  <a:lnTo>
                    <a:pt x="14469" y="54642"/>
                  </a:lnTo>
                  <a:lnTo>
                    <a:pt x="14343" y="54516"/>
                  </a:lnTo>
                  <a:lnTo>
                    <a:pt x="14133" y="54433"/>
                  </a:lnTo>
                  <a:lnTo>
                    <a:pt x="11114" y="54013"/>
                  </a:lnTo>
                  <a:close/>
                  <a:moveTo>
                    <a:pt x="153821" y="54307"/>
                  </a:moveTo>
                  <a:lnTo>
                    <a:pt x="150802" y="54642"/>
                  </a:lnTo>
                  <a:lnTo>
                    <a:pt x="150634" y="54684"/>
                  </a:lnTo>
                  <a:lnTo>
                    <a:pt x="150466" y="54810"/>
                  </a:lnTo>
                  <a:lnTo>
                    <a:pt x="150382" y="54978"/>
                  </a:lnTo>
                  <a:lnTo>
                    <a:pt x="150340" y="55187"/>
                  </a:lnTo>
                  <a:lnTo>
                    <a:pt x="150424" y="55355"/>
                  </a:lnTo>
                  <a:lnTo>
                    <a:pt x="150508" y="55523"/>
                  </a:lnTo>
                  <a:lnTo>
                    <a:pt x="150676" y="55607"/>
                  </a:lnTo>
                  <a:lnTo>
                    <a:pt x="150844" y="55649"/>
                  </a:lnTo>
                  <a:lnTo>
                    <a:pt x="150927" y="55649"/>
                  </a:lnTo>
                  <a:lnTo>
                    <a:pt x="153947" y="55313"/>
                  </a:lnTo>
                  <a:lnTo>
                    <a:pt x="154157" y="55271"/>
                  </a:lnTo>
                  <a:lnTo>
                    <a:pt x="154282" y="55146"/>
                  </a:lnTo>
                  <a:lnTo>
                    <a:pt x="154366" y="54978"/>
                  </a:lnTo>
                  <a:lnTo>
                    <a:pt x="154408" y="54768"/>
                  </a:lnTo>
                  <a:lnTo>
                    <a:pt x="154324" y="54558"/>
                  </a:lnTo>
                  <a:lnTo>
                    <a:pt x="154240" y="54433"/>
                  </a:lnTo>
                  <a:lnTo>
                    <a:pt x="154073" y="54349"/>
                  </a:lnTo>
                  <a:lnTo>
                    <a:pt x="153905" y="54307"/>
                  </a:lnTo>
                  <a:close/>
                  <a:moveTo>
                    <a:pt x="17069" y="54852"/>
                  </a:moveTo>
                  <a:lnTo>
                    <a:pt x="16901" y="54894"/>
                  </a:lnTo>
                  <a:lnTo>
                    <a:pt x="16733" y="54978"/>
                  </a:lnTo>
                  <a:lnTo>
                    <a:pt x="16649" y="55146"/>
                  </a:lnTo>
                  <a:lnTo>
                    <a:pt x="16565" y="55313"/>
                  </a:lnTo>
                  <a:lnTo>
                    <a:pt x="16607" y="55523"/>
                  </a:lnTo>
                  <a:lnTo>
                    <a:pt x="16691" y="55691"/>
                  </a:lnTo>
                  <a:lnTo>
                    <a:pt x="16817" y="55816"/>
                  </a:lnTo>
                  <a:lnTo>
                    <a:pt x="17027" y="55900"/>
                  </a:lnTo>
                  <a:lnTo>
                    <a:pt x="20046" y="56278"/>
                  </a:lnTo>
                  <a:lnTo>
                    <a:pt x="20298" y="56278"/>
                  </a:lnTo>
                  <a:lnTo>
                    <a:pt x="20424" y="56152"/>
                  </a:lnTo>
                  <a:lnTo>
                    <a:pt x="20549" y="56026"/>
                  </a:lnTo>
                  <a:lnTo>
                    <a:pt x="20591" y="55858"/>
                  </a:lnTo>
                  <a:lnTo>
                    <a:pt x="20591" y="55649"/>
                  </a:lnTo>
                  <a:lnTo>
                    <a:pt x="20507" y="55481"/>
                  </a:lnTo>
                  <a:lnTo>
                    <a:pt x="20340" y="55355"/>
                  </a:lnTo>
                  <a:lnTo>
                    <a:pt x="20172" y="55271"/>
                  </a:lnTo>
                  <a:lnTo>
                    <a:pt x="17153" y="54894"/>
                  </a:lnTo>
                  <a:lnTo>
                    <a:pt x="17069" y="54852"/>
                  </a:lnTo>
                  <a:close/>
                  <a:moveTo>
                    <a:pt x="147782" y="54936"/>
                  </a:moveTo>
                  <a:lnTo>
                    <a:pt x="144763" y="55271"/>
                  </a:lnTo>
                  <a:lnTo>
                    <a:pt x="144553" y="55313"/>
                  </a:lnTo>
                  <a:lnTo>
                    <a:pt x="144386" y="55439"/>
                  </a:lnTo>
                  <a:lnTo>
                    <a:pt x="144302" y="55607"/>
                  </a:lnTo>
                  <a:lnTo>
                    <a:pt x="144302" y="55816"/>
                  </a:lnTo>
                  <a:lnTo>
                    <a:pt x="144344" y="55984"/>
                  </a:lnTo>
                  <a:lnTo>
                    <a:pt x="144469" y="56152"/>
                  </a:lnTo>
                  <a:lnTo>
                    <a:pt x="144595" y="56236"/>
                  </a:lnTo>
                  <a:lnTo>
                    <a:pt x="144805" y="56278"/>
                  </a:lnTo>
                  <a:lnTo>
                    <a:pt x="144847" y="56278"/>
                  </a:lnTo>
                  <a:lnTo>
                    <a:pt x="147866" y="55942"/>
                  </a:lnTo>
                  <a:lnTo>
                    <a:pt x="148076" y="55900"/>
                  </a:lnTo>
                  <a:lnTo>
                    <a:pt x="148244" y="55775"/>
                  </a:lnTo>
                  <a:lnTo>
                    <a:pt x="148327" y="55607"/>
                  </a:lnTo>
                  <a:lnTo>
                    <a:pt x="148327" y="55397"/>
                  </a:lnTo>
                  <a:lnTo>
                    <a:pt x="148286" y="55229"/>
                  </a:lnTo>
                  <a:lnTo>
                    <a:pt x="148160" y="55062"/>
                  </a:lnTo>
                  <a:lnTo>
                    <a:pt x="148034" y="54978"/>
                  </a:lnTo>
                  <a:lnTo>
                    <a:pt x="147824" y="54936"/>
                  </a:lnTo>
                  <a:close/>
                  <a:moveTo>
                    <a:pt x="141702" y="55565"/>
                  </a:moveTo>
                  <a:lnTo>
                    <a:pt x="138682" y="55858"/>
                  </a:lnTo>
                  <a:lnTo>
                    <a:pt x="138473" y="55942"/>
                  </a:lnTo>
                  <a:lnTo>
                    <a:pt x="138347" y="56068"/>
                  </a:lnTo>
                  <a:lnTo>
                    <a:pt x="138263" y="56236"/>
                  </a:lnTo>
                  <a:lnTo>
                    <a:pt x="138221" y="56404"/>
                  </a:lnTo>
                  <a:lnTo>
                    <a:pt x="138263" y="56613"/>
                  </a:lnTo>
                  <a:lnTo>
                    <a:pt x="138389" y="56739"/>
                  </a:lnTo>
                  <a:lnTo>
                    <a:pt x="138556" y="56865"/>
                  </a:lnTo>
                  <a:lnTo>
                    <a:pt x="138766" y="56865"/>
                  </a:lnTo>
                  <a:lnTo>
                    <a:pt x="141827" y="56571"/>
                  </a:lnTo>
                  <a:lnTo>
                    <a:pt x="141995" y="56529"/>
                  </a:lnTo>
                  <a:lnTo>
                    <a:pt x="142163" y="56404"/>
                  </a:lnTo>
                  <a:lnTo>
                    <a:pt x="142247" y="56236"/>
                  </a:lnTo>
                  <a:lnTo>
                    <a:pt x="142289" y="56026"/>
                  </a:lnTo>
                  <a:lnTo>
                    <a:pt x="142205" y="55858"/>
                  </a:lnTo>
                  <a:lnTo>
                    <a:pt x="142121" y="55691"/>
                  </a:lnTo>
                  <a:lnTo>
                    <a:pt x="141953" y="55607"/>
                  </a:lnTo>
                  <a:lnTo>
                    <a:pt x="141786" y="55565"/>
                  </a:lnTo>
                  <a:close/>
                  <a:moveTo>
                    <a:pt x="23107" y="55649"/>
                  </a:moveTo>
                  <a:lnTo>
                    <a:pt x="22940" y="55691"/>
                  </a:lnTo>
                  <a:lnTo>
                    <a:pt x="22772" y="55775"/>
                  </a:lnTo>
                  <a:lnTo>
                    <a:pt x="22688" y="55942"/>
                  </a:lnTo>
                  <a:lnTo>
                    <a:pt x="22604" y="56110"/>
                  </a:lnTo>
                  <a:lnTo>
                    <a:pt x="22646" y="56320"/>
                  </a:lnTo>
                  <a:lnTo>
                    <a:pt x="22730" y="56487"/>
                  </a:lnTo>
                  <a:lnTo>
                    <a:pt x="22856" y="56613"/>
                  </a:lnTo>
                  <a:lnTo>
                    <a:pt x="23065" y="56697"/>
                  </a:lnTo>
                  <a:lnTo>
                    <a:pt x="26085" y="57033"/>
                  </a:lnTo>
                  <a:lnTo>
                    <a:pt x="26336" y="57033"/>
                  </a:lnTo>
                  <a:lnTo>
                    <a:pt x="26504" y="56907"/>
                  </a:lnTo>
                  <a:lnTo>
                    <a:pt x="26588" y="56781"/>
                  </a:lnTo>
                  <a:lnTo>
                    <a:pt x="26672" y="56613"/>
                  </a:lnTo>
                  <a:lnTo>
                    <a:pt x="26630" y="56404"/>
                  </a:lnTo>
                  <a:lnTo>
                    <a:pt x="26546" y="56236"/>
                  </a:lnTo>
                  <a:lnTo>
                    <a:pt x="26420" y="56110"/>
                  </a:lnTo>
                  <a:lnTo>
                    <a:pt x="26211" y="56026"/>
                  </a:lnTo>
                  <a:lnTo>
                    <a:pt x="23191" y="55649"/>
                  </a:lnTo>
                  <a:close/>
                  <a:moveTo>
                    <a:pt x="135663" y="56152"/>
                  </a:moveTo>
                  <a:lnTo>
                    <a:pt x="132602" y="56446"/>
                  </a:lnTo>
                  <a:lnTo>
                    <a:pt x="132434" y="56487"/>
                  </a:lnTo>
                  <a:lnTo>
                    <a:pt x="132266" y="56613"/>
                  </a:lnTo>
                  <a:lnTo>
                    <a:pt x="132182" y="56823"/>
                  </a:lnTo>
                  <a:lnTo>
                    <a:pt x="132140" y="56991"/>
                  </a:lnTo>
                  <a:lnTo>
                    <a:pt x="132224" y="57200"/>
                  </a:lnTo>
                  <a:lnTo>
                    <a:pt x="132308" y="57326"/>
                  </a:lnTo>
                  <a:lnTo>
                    <a:pt x="132476" y="57410"/>
                  </a:lnTo>
                  <a:lnTo>
                    <a:pt x="132685" y="57452"/>
                  </a:lnTo>
                  <a:lnTo>
                    <a:pt x="132727" y="57452"/>
                  </a:lnTo>
                  <a:lnTo>
                    <a:pt x="135747" y="57158"/>
                  </a:lnTo>
                  <a:lnTo>
                    <a:pt x="135956" y="57117"/>
                  </a:lnTo>
                  <a:lnTo>
                    <a:pt x="136082" y="56991"/>
                  </a:lnTo>
                  <a:lnTo>
                    <a:pt x="136166" y="56823"/>
                  </a:lnTo>
                  <a:lnTo>
                    <a:pt x="136208" y="56613"/>
                  </a:lnTo>
                  <a:lnTo>
                    <a:pt x="136166" y="56446"/>
                  </a:lnTo>
                  <a:lnTo>
                    <a:pt x="136040" y="56278"/>
                  </a:lnTo>
                  <a:lnTo>
                    <a:pt x="135873" y="56194"/>
                  </a:lnTo>
                  <a:lnTo>
                    <a:pt x="135705" y="56152"/>
                  </a:lnTo>
                  <a:close/>
                  <a:moveTo>
                    <a:pt x="29188" y="56362"/>
                  </a:moveTo>
                  <a:lnTo>
                    <a:pt x="28978" y="56404"/>
                  </a:lnTo>
                  <a:lnTo>
                    <a:pt x="28853" y="56529"/>
                  </a:lnTo>
                  <a:lnTo>
                    <a:pt x="28727" y="56655"/>
                  </a:lnTo>
                  <a:lnTo>
                    <a:pt x="28685" y="56823"/>
                  </a:lnTo>
                  <a:lnTo>
                    <a:pt x="28685" y="57033"/>
                  </a:lnTo>
                  <a:lnTo>
                    <a:pt x="28769" y="57200"/>
                  </a:lnTo>
                  <a:lnTo>
                    <a:pt x="28936" y="57326"/>
                  </a:lnTo>
                  <a:lnTo>
                    <a:pt x="29104" y="57410"/>
                  </a:lnTo>
                  <a:lnTo>
                    <a:pt x="32166" y="57746"/>
                  </a:lnTo>
                  <a:lnTo>
                    <a:pt x="32207" y="57746"/>
                  </a:lnTo>
                  <a:lnTo>
                    <a:pt x="32375" y="57704"/>
                  </a:lnTo>
                  <a:lnTo>
                    <a:pt x="32543" y="57620"/>
                  </a:lnTo>
                  <a:lnTo>
                    <a:pt x="32669" y="57452"/>
                  </a:lnTo>
                  <a:lnTo>
                    <a:pt x="32711" y="57284"/>
                  </a:lnTo>
                  <a:lnTo>
                    <a:pt x="32711" y="57075"/>
                  </a:lnTo>
                  <a:lnTo>
                    <a:pt x="32585" y="56907"/>
                  </a:lnTo>
                  <a:lnTo>
                    <a:pt x="32459" y="56781"/>
                  </a:lnTo>
                  <a:lnTo>
                    <a:pt x="32249" y="56697"/>
                  </a:lnTo>
                  <a:lnTo>
                    <a:pt x="29230" y="56404"/>
                  </a:lnTo>
                  <a:lnTo>
                    <a:pt x="29188" y="56362"/>
                  </a:lnTo>
                  <a:close/>
                  <a:moveTo>
                    <a:pt x="129582" y="56739"/>
                  </a:moveTo>
                  <a:lnTo>
                    <a:pt x="126563" y="56991"/>
                  </a:lnTo>
                  <a:lnTo>
                    <a:pt x="126353" y="57033"/>
                  </a:lnTo>
                  <a:lnTo>
                    <a:pt x="126227" y="57158"/>
                  </a:lnTo>
                  <a:lnTo>
                    <a:pt x="126102" y="57326"/>
                  </a:lnTo>
                  <a:lnTo>
                    <a:pt x="126102" y="57536"/>
                  </a:lnTo>
                  <a:lnTo>
                    <a:pt x="126143" y="57746"/>
                  </a:lnTo>
                  <a:lnTo>
                    <a:pt x="126269" y="57871"/>
                  </a:lnTo>
                  <a:lnTo>
                    <a:pt x="126395" y="57955"/>
                  </a:lnTo>
                  <a:lnTo>
                    <a:pt x="126605" y="57997"/>
                  </a:lnTo>
                  <a:lnTo>
                    <a:pt x="126647" y="57997"/>
                  </a:lnTo>
                  <a:lnTo>
                    <a:pt x="129666" y="57746"/>
                  </a:lnTo>
                  <a:lnTo>
                    <a:pt x="129876" y="57704"/>
                  </a:lnTo>
                  <a:lnTo>
                    <a:pt x="130002" y="57578"/>
                  </a:lnTo>
                  <a:lnTo>
                    <a:pt x="130127" y="57368"/>
                  </a:lnTo>
                  <a:lnTo>
                    <a:pt x="130127" y="57200"/>
                  </a:lnTo>
                  <a:lnTo>
                    <a:pt x="130085" y="56991"/>
                  </a:lnTo>
                  <a:lnTo>
                    <a:pt x="129960" y="56865"/>
                  </a:lnTo>
                  <a:lnTo>
                    <a:pt x="129834" y="56781"/>
                  </a:lnTo>
                  <a:lnTo>
                    <a:pt x="129624" y="56739"/>
                  </a:lnTo>
                  <a:close/>
                  <a:moveTo>
                    <a:pt x="35227" y="57033"/>
                  </a:moveTo>
                  <a:lnTo>
                    <a:pt x="35059" y="57075"/>
                  </a:lnTo>
                  <a:lnTo>
                    <a:pt x="34891" y="57158"/>
                  </a:lnTo>
                  <a:lnTo>
                    <a:pt x="34807" y="57284"/>
                  </a:lnTo>
                  <a:lnTo>
                    <a:pt x="34724" y="57494"/>
                  </a:lnTo>
                  <a:lnTo>
                    <a:pt x="34766" y="57662"/>
                  </a:lnTo>
                  <a:lnTo>
                    <a:pt x="34849" y="57871"/>
                  </a:lnTo>
                  <a:lnTo>
                    <a:pt x="35017" y="57997"/>
                  </a:lnTo>
                  <a:lnTo>
                    <a:pt x="35185" y="58039"/>
                  </a:lnTo>
                  <a:lnTo>
                    <a:pt x="38246" y="58333"/>
                  </a:lnTo>
                  <a:lnTo>
                    <a:pt x="38288" y="58333"/>
                  </a:lnTo>
                  <a:lnTo>
                    <a:pt x="38456" y="58291"/>
                  </a:lnTo>
                  <a:lnTo>
                    <a:pt x="38624" y="58207"/>
                  </a:lnTo>
                  <a:lnTo>
                    <a:pt x="38749" y="58039"/>
                  </a:lnTo>
                  <a:lnTo>
                    <a:pt x="38791" y="57871"/>
                  </a:lnTo>
                  <a:lnTo>
                    <a:pt x="38749" y="57662"/>
                  </a:lnTo>
                  <a:lnTo>
                    <a:pt x="38666" y="57494"/>
                  </a:lnTo>
                  <a:lnTo>
                    <a:pt x="38498" y="57368"/>
                  </a:lnTo>
                  <a:lnTo>
                    <a:pt x="38330" y="57326"/>
                  </a:lnTo>
                  <a:lnTo>
                    <a:pt x="35311" y="57033"/>
                  </a:lnTo>
                  <a:close/>
                  <a:moveTo>
                    <a:pt x="123502" y="57242"/>
                  </a:moveTo>
                  <a:lnTo>
                    <a:pt x="120482" y="57494"/>
                  </a:lnTo>
                  <a:lnTo>
                    <a:pt x="120272" y="57536"/>
                  </a:lnTo>
                  <a:lnTo>
                    <a:pt x="120147" y="57662"/>
                  </a:lnTo>
                  <a:lnTo>
                    <a:pt x="120021" y="57829"/>
                  </a:lnTo>
                  <a:lnTo>
                    <a:pt x="120021" y="58039"/>
                  </a:lnTo>
                  <a:lnTo>
                    <a:pt x="120063" y="58207"/>
                  </a:lnTo>
                  <a:lnTo>
                    <a:pt x="120189" y="58375"/>
                  </a:lnTo>
                  <a:lnTo>
                    <a:pt x="120356" y="58458"/>
                  </a:lnTo>
                  <a:lnTo>
                    <a:pt x="120524" y="58500"/>
                  </a:lnTo>
                  <a:lnTo>
                    <a:pt x="120566" y="58500"/>
                  </a:lnTo>
                  <a:lnTo>
                    <a:pt x="123585" y="58249"/>
                  </a:lnTo>
                  <a:lnTo>
                    <a:pt x="123795" y="58207"/>
                  </a:lnTo>
                  <a:lnTo>
                    <a:pt x="123963" y="58081"/>
                  </a:lnTo>
                  <a:lnTo>
                    <a:pt x="124047" y="57913"/>
                  </a:lnTo>
                  <a:lnTo>
                    <a:pt x="124089" y="57704"/>
                  </a:lnTo>
                  <a:lnTo>
                    <a:pt x="124005" y="57536"/>
                  </a:lnTo>
                  <a:lnTo>
                    <a:pt x="123921" y="57368"/>
                  </a:lnTo>
                  <a:lnTo>
                    <a:pt x="123753" y="57284"/>
                  </a:lnTo>
                  <a:lnTo>
                    <a:pt x="123585" y="57242"/>
                  </a:lnTo>
                  <a:close/>
                  <a:moveTo>
                    <a:pt x="41308" y="57578"/>
                  </a:moveTo>
                  <a:lnTo>
                    <a:pt x="41140" y="57620"/>
                  </a:lnTo>
                  <a:lnTo>
                    <a:pt x="40972" y="57704"/>
                  </a:lnTo>
                  <a:lnTo>
                    <a:pt x="40846" y="57871"/>
                  </a:lnTo>
                  <a:lnTo>
                    <a:pt x="40804" y="58039"/>
                  </a:lnTo>
                  <a:lnTo>
                    <a:pt x="40846" y="58249"/>
                  </a:lnTo>
                  <a:lnTo>
                    <a:pt x="40930" y="58417"/>
                  </a:lnTo>
                  <a:lnTo>
                    <a:pt x="41098" y="58542"/>
                  </a:lnTo>
                  <a:lnTo>
                    <a:pt x="41266" y="58584"/>
                  </a:lnTo>
                  <a:lnTo>
                    <a:pt x="44327" y="58836"/>
                  </a:lnTo>
                  <a:lnTo>
                    <a:pt x="44369" y="58836"/>
                  </a:lnTo>
                  <a:lnTo>
                    <a:pt x="44537" y="58794"/>
                  </a:lnTo>
                  <a:lnTo>
                    <a:pt x="44704" y="58710"/>
                  </a:lnTo>
                  <a:lnTo>
                    <a:pt x="44830" y="58584"/>
                  </a:lnTo>
                  <a:lnTo>
                    <a:pt x="44872" y="58375"/>
                  </a:lnTo>
                  <a:lnTo>
                    <a:pt x="44830" y="58165"/>
                  </a:lnTo>
                  <a:lnTo>
                    <a:pt x="44746" y="57997"/>
                  </a:lnTo>
                  <a:lnTo>
                    <a:pt x="44579" y="57871"/>
                  </a:lnTo>
                  <a:lnTo>
                    <a:pt x="44411" y="57829"/>
                  </a:lnTo>
                  <a:lnTo>
                    <a:pt x="41349" y="57578"/>
                  </a:lnTo>
                  <a:close/>
                  <a:moveTo>
                    <a:pt x="117463" y="57704"/>
                  </a:moveTo>
                  <a:lnTo>
                    <a:pt x="114401" y="57955"/>
                  </a:lnTo>
                  <a:lnTo>
                    <a:pt x="114234" y="57997"/>
                  </a:lnTo>
                  <a:lnTo>
                    <a:pt x="114066" y="58123"/>
                  </a:lnTo>
                  <a:lnTo>
                    <a:pt x="113982" y="58291"/>
                  </a:lnTo>
                  <a:lnTo>
                    <a:pt x="113940" y="58500"/>
                  </a:lnTo>
                  <a:lnTo>
                    <a:pt x="113982" y="58668"/>
                  </a:lnTo>
                  <a:lnTo>
                    <a:pt x="114108" y="58836"/>
                  </a:lnTo>
                  <a:lnTo>
                    <a:pt x="114276" y="58920"/>
                  </a:lnTo>
                  <a:lnTo>
                    <a:pt x="114443" y="58962"/>
                  </a:lnTo>
                  <a:lnTo>
                    <a:pt x="114485" y="58962"/>
                  </a:lnTo>
                  <a:lnTo>
                    <a:pt x="117505" y="58752"/>
                  </a:lnTo>
                  <a:lnTo>
                    <a:pt x="117714" y="58668"/>
                  </a:lnTo>
                  <a:lnTo>
                    <a:pt x="117882" y="58542"/>
                  </a:lnTo>
                  <a:lnTo>
                    <a:pt x="117966" y="58375"/>
                  </a:lnTo>
                  <a:lnTo>
                    <a:pt x="118008" y="58207"/>
                  </a:lnTo>
                  <a:lnTo>
                    <a:pt x="117924" y="57997"/>
                  </a:lnTo>
                  <a:lnTo>
                    <a:pt x="117840" y="57871"/>
                  </a:lnTo>
                  <a:lnTo>
                    <a:pt x="117672" y="57746"/>
                  </a:lnTo>
                  <a:lnTo>
                    <a:pt x="117505" y="57704"/>
                  </a:lnTo>
                  <a:close/>
                  <a:moveTo>
                    <a:pt x="47220" y="58081"/>
                  </a:moveTo>
                  <a:lnTo>
                    <a:pt x="47053" y="58207"/>
                  </a:lnTo>
                  <a:lnTo>
                    <a:pt x="46927" y="58333"/>
                  </a:lnTo>
                  <a:lnTo>
                    <a:pt x="46885" y="58542"/>
                  </a:lnTo>
                  <a:lnTo>
                    <a:pt x="46927" y="58752"/>
                  </a:lnTo>
                  <a:lnTo>
                    <a:pt x="47011" y="58920"/>
                  </a:lnTo>
                  <a:lnTo>
                    <a:pt x="47179" y="59004"/>
                  </a:lnTo>
                  <a:lnTo>
                    <a:pt x="47346" y="59087"/>
                  </a:lnTo>
                  <a:lnTo>
                    <a:pt x="50408" y="59297"/>
                  </a:lnTo>
                  <a:lnTo>
                    <a:pt x="50450" y="59297"/>
                  </a:lnTo>
                  <a:lnTo>
                    <a:pt x="50617" y="59255"/>
                  </a:lnTo>
                  <a:lnTo>
                    <a:pt x="50785" y="59129"/>
                  </a:lnTo>
                  <a:lnTo>
                    <a:pt x="50911" y="59004"/>
                  </a:lnTo>
                  <a:lnTo>
                    <a:pt x="50953" y="58794"/>
                  </a:lnTo>
                  <a:lnTo>
                    <a:pt x="50911" y="58626"/>
                  </a:lnTo>
                  <a:lnTo>
                    <a:pt x="50827" y="58458"/>
                  </a:lnTo>
                  <a:lnTo>
                    <a:pt x="50659" y="58333"/>
                  </a:lnTo>
                  <a:lnTo>
                    <a:pt x="50491" y="58291"/>
                  </a:lnTo>
                  <a:lnTo>
                    <a:pt x="47430" y="58081"/>
                  </a:lnTo>
                  <a:close/>
                  <a:moveTo>
                    <a:pt x="111382" y="58123"/>
                  </a:moveTo>
                  <a:lnTo>
                    <a:pt x="108321" y="58333"/>
                  </a:lnTo>
                  <a:lnTo>
                    <a:pt x="108153" y="58375"/>
                  </a:lnTo>
                  <a:lnTo>
                    <a:pt x="107985" y="58500"/>
                  </a:lnTo>
                  <a:lnTo>
                    <a:pt x="107901" y="58668"/>
                  </a:lnTo>
                  <a:lnTo>
                    <a:pt x="107860" y="58878"/>
                  </a:lnTo>
                  <a:lnTo>
                    <a:pt x="107901" y="59046"/>
                  </a:lnTo>
                  <a:lnTo>
                    <a:pt x="108027" y="59213"/>
                  </a:lnTo>
                  <a:lnTo>
                    <a:pt x="108195" y="59297"/>
                  </a:lnTo>
                  <a:lnTo>
                    <a:pt x="108363" y="59339"/>
                  </a:lnTo>
                  <a:lnTo>
                    <a:pt x="108405" y="59339"/>
                  </a:lnTo>
                  <a:lnTo>
                    <a:pt x="111424" y="59171"/>
                  </a:lnTo>
                  <a:lnTo>
                    <a:pt x="111634" y="59087"/>
                  </a:lnTo>
                  <a:lnTo>
                    <a:pt x="111801" y="59004"/>
                  </a:lnTo>
                  <a:lnTo>
                    <a:pt x="111885" y="58794"/>
                  </a:lnTo>
                  <a:lnTo>
                    <a:pt x="111927" y="58626"/>
                  </a:lnTo>
                  <a:lnTo>
                    <a:pt x="111885" y="58417"/>
                  </a:lnTo>
                  <a:lnTo>
                    <a:pt x="111760" y="58291"/>
                  </a:lnTo>
                  <a:lnTo>
                    <a:pt x="111592" y="58165"/>
                  </a:lnTo>
                  <a:lnTo>
                    <a:pt x="111424" y="58123"/>
                  </a:lnTo>
                  <a:close/>
                  <a:moveTo>
                    <a:pt x="53469" y="58458"/>
                  </a:moveTo>
                  <a:lnTo>
                    <a:pt x="53301" y="58500"/>
                  </a:lnTo>
                  <a:lnTo>
                    <a:pt x="53133" y="58584"/>
                  </a:lnTo>
                  <a:lnTo>
                    <a:pt x="53008" y="58752"/>
                  </a:lnTo>
                  <a:lnTo>
                    <a:pt x="52966" y="58920"/>
                  </a:lnTo>
                  <a:lnTo>
                    <a:pt x="53008" y="59129"/>
                  </a:lnTo>
                  <a:lnTo>
                    <a:pt x="53091" y="59297"/>
                  </a:lnTo>
                  <a:lnTo>
                    <a:pt x="53259" y="59423"/>
                  </a:lnTo>
                  <a:lnTo>
                    <a:pt x="53469" y="59465"/>
                  </a:lnTo>
                  <a:lnTo>
                    <a:pt x="56488" y="59633"/>
                  </a:lnTo>
                  <a:lnTo>
                    <a:pt x="56530" y="59633"/>
                  </a:lnTo>
                  <a:lnTo>
                    <a:pt x="56698" y="59591"/>
                  </a:lnTo>
                  <a:lnTo>
                    <a:pt x="56866" y="59507"/>
                  </a:lnTo>
                  <a:lnTo>
                    <a:pt x="56991" y="59339"/>
                  </a:lnTo>
                  <a:lnTo>
                    <a:pt x="57033" y="59171"/>
                  </a:lnTo>
                  <a:lnTo>
                    <a:pt x="56991" y="58962"/>
                  </a:lnTo>
                  <a:lnTo>
                    <a:pt x="56908" y="58794"/>
                  </a:lnTo>
                  <a:lnTo>
                    <a:pt x="56740" y="58668"/>
                  </a:lnTo>
                  <a:lnTo>
                    <a:pt x="56572" y="58626"/>
                  </a:lnTo>
                  <a:lnTo>
                    <a:pt x="53511" y="58458"/>
                  </a:lnTo>
                  <a:close/>
                  <a:moveTo>
                    <a:pt x="105301" y="58500"/>
                  </a:moveTo>
                  <a:lnTo>
                    <a:pt x="102240" y="58668"/>
                  </a:lnTo>
                  <a:lnTo>
                    <a:pt x="102072" y="58710"/>
                  </a:lnTo>
                  <a:lnTo>
                    <a:pt x="101905" y="58794"/>
                  </a:lnTo>
                  <a:lnTo>
                    <a:pt x="101779" y="58962"/>
                  </a:lnTo>
                  <a:lnTo>
                    <a:pt x="101779" y="59171"/>
                  </a:lnTo>
                  <a:lnTo>
                    <a:pt x="101821" y="59381"/>
                  </a:lnTo>
                  <a:lnTo>
                    <a:pt x="101905" y="59507"/>
                  </a:lnTo>
                  <a:lnTo>
                    <a:pt x="102072" y="59633"/>
                  </a:lnTo>
                  <a:lnTo>
                    <a:pt x="102282" y="59675"/>
                  </a:lnTo>
                  <a:lnTo>
                    <a:pt x="105343" y="59507"/>
                  </a:lnTo>
                  <a:lnTo>
                    <a:pt x="105553" y="59465"/>
                  </a:lnTo>
                  <a:lnTo>
                    <a:pt x="105679" y="59339"/>
                  </a:lnTo>
                  <a:lnTo>
                    <a:pt x="105805" y="59171"/>
                  </a:lnTo>
                  <a:lnTo>
                    <a:pt x="105847" y="58962"/>
                  </a:lnTo>
                  <a:lnTo>
                    <a:pt x="105763" y="58794"/>
                  </a:lnTo>
                  <a:lnTo>
                    <a:pt x="105679" y="58626"/>
                  </a:lnTo>
                  <a:lnTo>
                    <a:pt x="105511" y="58542"/>
                  </a:lnTo>
                  <a:lnTo>
                    <a:pt x="105301" y="58500"/>
                  </a:lnTo>
                  <a:close/>
                  <a:moveTo>
                    <a:pt x="59591" y="58752"/>
                  </a:moveTo>
                  <a:lnTo>
                    <a:pt x="59382" y="58794"/>
                  </a:lnTo>
                  <a:lnTo>
                    <a:pt x="59214" y="58920"/>
                  </a:lnTo>
                  <a:lnTo>
                    <a:pt x="59130" y="59046"/>
                  </a:lnTo>
                  <a:lnTo>
                    <a:pt x="59046" y="59255"/>
                  </a:lnTo>
                  <a:lnTo>
                    <a:pt x="59088" y="59465"/>
                  </a:lnTo>
                  <a:lnTo>
                    <a:pt x="59214" y="59633"/>
                  </a:lnTo>
                  <a:lnTo>
                    <a:pt x="59340" y="59758"/>
                  </a:lnTo>
                  <a:lnTo>
                    <a:pt x="59550" y="59800"/>
                  </a:lnTo>
                  <a:lnTo>
                    <a:pt x="62611" y="59926"/>
                  </a:lnTo>
                  <a:lnTo>
                    <a:pt x="62821" y="59884"/>
                  </a:lnTo>
                  <a:lnTo>
                    <a:pt x="62988" y="59758"/>
                  </a:lnTo>
                  <a:lnTo>
                    <a:pt x="63072" y="59633"/>
                  </a:lnTo>
                  <a:lnTo>
                    <a:pt x="63114" y="59423"/>
                  </a:lnTo>
                  <a:lnTo>
                    <a:pt x="63114" y="59213"/>
                  </a:lnTo>
                  <a:lnTo>
                    <a:pt x="62988" y="59046"/>
                  </a:lnTo>
                  <a:lnTo>
                    <a:pt x="62821" y="58962"/>
                  </a:lnTo>
                  <a:lnTo>
                    <a:pt x="62653" y="58878"/>
                  </a:lnTo>
                  <a:lnTo>
                    <a:pt x="59591" y="58752"/>
                  </a:lnTo>
                  <a:close/>
                  <a:moveTo>
                    <a:pt x="99221" y="58794"/>
                  </a:moveTo>
                  <a:lnTo>
                    <a:pt x="96159" y="58920"/>
                  </a:lnTo>
                  <a:lnTo>
                    <a:pt x="95950" y="58962"/>
                  </a:lnTo>
                  <a:lnTo>
                    <a:pt x="95782" y="59046"/>
                  </a:lnTo>
                  <a:lnTo>
                    <a:pt x="95698" y="59213"/>
                  </a:lnTo>
                  <a:lnTo>
                    <a:pt x="95656" y="59423"/>
                  </a:lnTo>
                  <a:lnTo>
                    <a:pt x="95698" y="59633"/>
                  </a:lnTo>
                  <a:lnTo>
                    <a:pt x="95824" y="59758"/>
                  </a:lnTo>
                  <a:lnTo>
                    <a:pt x="95992" y="59884"/>
                  </a:lnTo>
                  <a:lnTo>
                    <a:pt x="96159" y="59926"/>
                  </a:lnTo>
                  <a:lnTo>
                    <a:pt x="96201" y="59926"/>
                  </a:lnTo>
                  <a:lnTo>
                    <a:pt x="99263" y="59800"/>
                  </a:lnTo>
                  <a:lnTo>
                    <a:pt x="99430" y="59758"/>
                  </a:lnTo>
                  <a:lnTo>
                    <a:pt x="99598" y="59633"/>
                  </a:lnTo>
                  <a:lnTo>
                    <a:pt x="99682" y="59465"/>
                  </a:lnTo>
                  <a:lnTo>
                    <a:pt x="99724" y="59255"/>
                  </a:lnTo>
                  <a:lnTo>
                    <a:pt x="99682" y="59087"/>
                  </a:lnTo>
                  <a:lnTo>
                    <a:pt x="99598" y="58920"/>
                  </a:lnTo>
                  <a:lnTo>
                    <a:pt x="99430" y="58836"/>
                  </a:lnTo>
                  <a:lnTo>
                    <a:pt x="99221" y="58794"/>
                  </a:lnTo>
                  <a:close/>
                  <a:moveTo>
                    <a:pt x="65630" y="59004"/>
                  </a:moveTo>
                  <a:lnTo>
                    <a:pt x="65462" y="59046"/>
                  </a:lnTo>
                  <a:lnTo>
                    <a:pt x="65295" y="59129"/>
                  </a:lnTo>
                  <a:lnTo>
                    <a:pt x="65211" y="59297"/>
                  </a:lnTo>
                  <a:lnTo>
                    <a:pt x="65169" y="59507"/>
                  </a:lnTo>
                  <a:lnTo>
                    <a:pt x="65211" y="59675"/>
                  </a:lnTo>
                  <a:lnTo>
                    <a:pt x="65295" y="59842"/>
                  </a:lnTo>
                  <a:lnTo>
                    <a:pt x="65462" y="59968"/>
                  </a:lnTo>
                  <a:lnTo>
                    <a:pt x="65672" y="60010"/>
                  </a:lnTo>
                  <a:lnTo>
                    <a:pt x="68692" y="60094"/>
                  </a:lnTo>
                  <a:lnTo>
                    <a:pt x="68733" y="60094"/>
                  </a:lnTo>
                  <a:lnTo>
                    <a:pt x="68901" y="60052"/>
                  </a:lnTo>
                  <a:lnTo>
                    <a:pt x="69069" y="59968"/>
                  </a:lnTo>
                  <a:lnTo>
                    <a:pt x="69195" y="59800"/>
                  </a:lnTo>
                  <a:lnTo>
                    <a:pt x="69237" y="59591"/>
                  </a:lnTo>
                  <a:lnTo>
                    <a:pt x="69195" y="59423"/>
                  </a:lnTo>
                  <a:lnTo>
                    <a:pt x="69069" y="59255"/>
                  </a:lnTo>
                  <a:lnTo>
                    <a:pt x="68943" y="59129"/>
                  </a:lnTo>
                  <a:lnTo>
                    <a:pt x="68733" y="59087"/>
                  </a:lnTo>
                  <a:lnTo>
                    <a:pt x="65672" y="59004"/>
                  </a:lnTo>
                  <a:close/>
                  <a:moveTo>
                    <a:pt x="93098" y="59004"/>
                  </a:moveTo>
                  <a:lnTo>
                    <a:pt x="90079" y="59087"/>
                  </a:lnTo>
                  <a:lnTo>
                    <a:pt x="89869" y="59129"/>
                  </a:lnTo>
                  <a:lnTo>
                    <a:pt x="89701" y="59255"/>
                  </a:lnTo>
                  <a:lnTo>
                    <a:pt x="89617" y="59423"/>
                  </a:lnTo>
                  <a:lnTo>
                    <a:pt x="89576" y="59591"/>
                  </a:lnTo>
                  <a:lnTo>
                    <a:pt x="89617" y="59800"/>
                  </a:lnTo>
                  <a:lnTo>
                    <a:pt x="89701" y="59968"/>
                  </a:lnTo>
                  <a:lnTo>
                    <a:pt x="89869" y="60052"/>
                  </a:lnTo>
                  <a:lnTo>
                    <a:pt x="90079" y="60094"/>
                  </a:lnTo>
                  <a:lnTo>
                    <a:pt x="93140" y="60010"/>
                  </a:lnTo>
                  <a:lnTo>
                    <a:pt x="93350" y="59968"/>
                  </a:lnTo>
                  <a:lnTo>
                    <a:pt x="93476" y="59842"/>
                  </a:lnTo>
                  <a:lnTo>
                    <a:pt x="93601" y="59675"/>
                  </a:lnTo>
                  <a:lnTo>
                    <a:pt x="93643" y="59507"/>
                  </a:lnTo>
                  <a:lnTo>
                    <a:pt x="93601" y="59297"/>
                  </a:lnTo>
                  <a:lnTo>
                    <a:pt x="93476" y="59129"/>
                  </a:lnTo>
                  <a:lnTo>
                    <a:pt x="93350" y="59046"/>
                  </a:lnTo>
                  <a:lnTo>
                    <a:pt x="93140" y="59004"/>
                  </a:lnTo>
                  <a:close/>
                  <a:moveTo>
                    <a:pt x="71753" y="59129"/>
                  </a:moveTo>
                  <a:lnTo>
                    <a:pt x="71585" y="59171"/>
                  </a:lnTo>
                  <a:lnTo>
                    <a:pt x="71417" y="59297"/>
                  </a:lnTo>
                  <a:lnTo>
                    <a:pt x="71292" y="59465"/>
                  </a:lnTo>
                  <a:lnTo>
                    <a:pt x="71250" y="59633"/>
                  </a:lnTo>
                  <a:lnTo>
                    <a:pt x="71292" y="59842"/>
                  </a:lnTo>
                  <a:lnTo>
                    <a:pt x="71417" y="60010"/>
                  </a:lnTo>
                  <a:lnTo>
                    <a:pt x="71543" y="60136"/>
                  </a:lnTo>
                  <a:lnTo>
                    <a:pt x="71753" y="60178"/>
                  </a:lnTo>
                  <a:lnTo>
                    <a:pt x="74814" y="60220"/>
                  </a:lnTo>
                  <a:lnTo>
                    <a:pt x="75024" y="60178"/>
                  </a:lnTo>
                  <a:lnTo>
                    <a:pt x="75192" y="60052"/>
                  </a:lnTo>
                  <a:lnTo>
                    <a:pt x="75275" y="59884"/>
                  </a:lnTo>
                  <a:lnTo>
                    <a:pt x="75317" y="59717"/>
                  </a:lnTo>
                  <a:lnTo>
                    <a:pt x="75275" y="59507"/>
                  </a:lnTo>
                  <a:lnTo>
                    <a:pt x="75192" y="59339"/>
                  </a:lnTo>
                  <a:lnTo>
                    <a:pt x="75024" y="59213"/>
                  </a:lnTo>
                  <a:lnTo>
                    <a:pt x="74814" y="59171"/>
                  </a:lnTo>
                  <a:lnTo>
                    <a:pt x="71795" y="59129"/>
                  </a:lnTo>
                  <a:close/>
                  <a:moveTo>
                    <a:pt x="77875" y="59213"/>
                  </a:moveTo>
                  <a:lnTo>
                    <a:pt x="77666" y="59255"/>
                  </a:lnTo>
                  <a:lnTo>
                    <a:pt x="77498" y="59339"/>
                  </a:lnTo>
                  <a:lnTo>
                    <a:pt x="77414" y="59507"/>
                  </a:lnTo>
                  <a:lnTo>
                    <a:pt x="77372" y="59717"/>
                  </a:lnTo>
                  <a:lnTo>
                    <a:pt x="77414" y="59926"/>
                  </a:lnTo>
                  <a:lnTo>
                    <a:pt x="77498" y="60094"/>
                  </a:lnTo>
                  <a:lnTo>
                    <a:pt x="77666" y="60178"/>
                  </a:lnTo>
                  <a:lnTo>
                    <a:pt x="77875" y="60220"/>
                  </a:lnTo>
                  <a:lnTo>
                    <a:pt x="80937" y="60220"/>
                  </a:lnTo>
                  <a:lnTo>
                    <a:pt x="81105" y="60178"/>
                  </a:lnTo>
                  <a:lnTo>
                    <a:pt x="81272" y="60094"/>
                  </a:lnTo>
                  <a:lnTo>
                    <a:pt x="81398" y="59926"/>
                  </a:lnTo>
                  <a:lnTo>
                    <a:pt x="81440" y="59717"/>
                  </a:lnTo>
                  <a:lnTo>
                    <a:pt x="81398" y="59507"/>
                  </a:lnTo>
                  <a:lnTo>
                    <a:pt x="81272" y="59339"/>
                  </a:lnTo>
                  <a:lnTo>
                    <a:pt x="81105" y="59255"/>
                  </a:lnTo>
                  <a:lnTo>
                    <a:pt x="80937" y="59213"/>
                  </a:lnTo>
                  <a:close/>
                  <a:moveTo>
                    <a:pt x="87017" y="59129"/>
                  </a:moveTo>
                  <a:lnTo>
                    <a:pt x="83956" y="59171"/>
                  </a:lnTo>
                  <a:lnTo>
                    <a:pt x="83788" y="59213"/>
                  </a:lnTo>
                  <a:lnTo>
                    <a:pt x="83621" y="59339"/>
                  </a:lnTo>
                  <a:lnTo>
                    <a:pt x="83495" y="59507"/>
                  </a:lnTo>
                  <a:lnTo>
                    <a:pt x="83453" y="59717"/>
                  </a:lnTo>
                  <a:lnTo>
                    <a:pt x="83495" y="59884"/>
                  </a:lnTo>
                  <a:lnTo>
                    <a:pt x="83621" y="60052"/>
                  </a:lnTo>
                  <a:lnTo>
                    <a:pt x="83788" y="60178"/>
                  </a:lnTo>
                  <a:lnTo>
                    <a:pt x="83956" y="60220"/>
                  </a:lnTo>
                  <a:lnTo>
                    <a:pt x="83998" y="60220"/>
                  </a:lnTo>
                  <a:lnTo>
                    <a:pt x="87017" y="60178"/>
                  </a:lnTo>
                  <a:lnTo>
                    <a:pt x="87227" y="60136"/>
                  </a:lnTo>
                  <a:lnTo>
                    <a:pt x="87395" y="60010"/>
                  </a:lnTo>
                  <a:lnTo>
                    <a:pt x="87479" y="59842"/>
                  </a:lnTo>
                  <a:lnTo>
                    <a:pt x="87521" y="59633"/>
                  </a:lnTo>
                  <a:lnTo>
                    <a:pt x="87479" y="59465"/>
                  </a:lnTo>
                  <a:lnTo>
                    <a:pt x="87395" y="59297"/>
                  </a:lnTo>
                  <a:lnTo>
                    <a:pt x="87227" y="59171"/>
                  </a:lnTo>
                  <a:lnTo>
                    <a:pt x="87017" y="59129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6" name="Google Shape;236;p17"/>
            <p:cNvSpPr/>
            <p:nvPr/>
          </p:nvSpPr>
          <p:spPr>
            <a:xfrm>
              <a:off x="3466677" y="4034635"/>
              <a:ext cx="79031" cy="19563"/>
            </a:xfrm>
            <a:custGeom>
              <a:avLst/>
              <a:gdLst/>
              <a:ahLst/>
              <a:cxnLst/>
              <a:rect l="l" t="t" r="r" b="b"/>
              <a:pathLst>
                <a:path w="4068" h="1007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1929" y="0"/>
                  </a:lnTo>
                  <a:lnTo>
                    <a:pt x="1929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1971" y="1007"/>
                  </a:lnTo>
                  <a:lnTo>
                    <a:pt x="1971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3347726" y="403300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46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68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75" y="1049"/>
                  </a:lnTo>
                  <a:lnTo>
                    <a:pt x="3943" y="923"/>
                  </a:lnTo>
                  <a:lnTo>
                    <a:pt x="4026" y="755"/>
                  </a:lnTo>
                  <a:lnTo>
                    <a:pt x="4068" y="588"/>
                  </a:lnTo>
                  <a:lnTo>
                    <a:pt x="4068" y="588"/>
                  </a:lnTo>
                  <a:lnTo>
                    <a:pt x="4026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8" name="Google Shape;238;p17"/>
            <p:cNvSpPr/>
            <p:nvPr/>
          </p:nvSpPr>
          <p:spPr>
            <a:xfrm>
              <a:off x="3584794" y="403300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336" y="84"/>
                  </a:lnTo>
                  <a:lnTo>
                    <a:pt x="169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3703745" y="403055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2" y="797"/>
                  </a:lnTo>
                  <a:lnTo>
                    <a:pt x="126" y="965"/>
                  </a:lnTo>
                  <a:lnTo>
                    <a:pt x="294" y="1049"/>
                  </a:lnTo>
                  <a:lnTo>
                    <a:pt x="504" y="1091"/>
                  </a:lnTo>
                  <a:lnTo>
                    <a:pt x="504" y="1091"/>
                  </a:lnTo>
                  <a:lnTo>
                    <a:pt x="504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3229590" y="403055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462" y="1"/>
                  </a:moveTo>
                  <a:lnTo>
                    <a:pt x="462" y="1"/>
                  </a:lnTo>
                  <a:lnTo>
                    <a:pt x="294" y="43"/>
                  </a:lnTo>
                  <a:lnTo>
                    <a:pt x="127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2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4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33" y="1049"/>
                  </a:lnTo>
                  <a:lnTo>
                    <a:pt x="3901" y="965"/>
                  </a:lnTo>
                  <a:lnTo>
                    <a:pt x="4027" y="797"/>
                  </a:lnTo>
                  <a:lnTo>
                    <a:pt x="4069" y="588"/>
                  </a:lnTo>
                  <a:lnTo>
                    <a:pt x="4069" y="588"/>
                  </a:lnTo>
                  <a:lnTo>
                    <a:pt x="4027" y="420"/>
                  </a:lnTo>
                  <a:lnTo>
                    <a:pt x="3901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46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1" name="Google Shape;241;p17"/>
            <p:cNvSpPr/>
            <p:nvPr/>
          </p:nvSpPr>
          <p:spPr>
            <a:xfrm>
              <a:off x="3821881" y="4026476"/>
              <a:ext cx="79031" cy="22031"/>
            </a:xfrm>
            <a:custGeom>
              <a:avLst/>
              <a:gdLst/>
              <a:ahLst/>
              <a:cxnLst/>
              <a:rect l="l" t="t" r="r" b="b"/>
              <a:pathLst>
                <a:path w="4068" h="1134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503" y="127"/>
                  </a:lnTo>
                  <a:lnTo>
                    <a:pt x="503" y="127"/>
                  </a:lnTo>
                  <a:lnTo>
                    <a:pt x="294" y="169"/>
                  </a:lnTo>
                  <a:lnTo>
                    <a:pt x="126" y="253"/>
                  </a:lnTo>
                  <a:lnTo>
                    <a:pt x="42" y="420"/>
                  </a:lnTo>
                  <a:lnTo>
                    <a:pt x="0" y="630"/>
                  </a:lnTo>
                  <a:lnTo>
                    <a:pt x="0" y="630"/>
                  </a:lnTo>
                  <a:lnTo>
                    <a:pt x="42" y="840"/>
                  </a:lnTo>
                  <a:lnTo>
                    <a:pt x="168" y="965"/>
                  </a:lnTo>
                  <a:lnTo>
                    <a:pt x="336" y="1091"/>
                  </a:lnTo>
                  <a:lnTo>
                    <a:pt x="503" y="1133"/>
                  </a:lnTo>
                  <a:lnTo>
                    <a:pt x="545" y="1133"/>
                  </a:lnTo>
                  <a:lnTo>
                    <a:pt x="545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42" y="127"/>
                  </a:lnTo>
                  <a:lnTo>
                    <a:pt x="3774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2" name="Google Shape;242;p17"/>
            <p:cNvSpPr/>
            <p:nvPr/>
          </p:nvSpPr>
          <p:spPr>
            <a:xfrm>
              <a:off x="3110657" y="4025660"/>
              <a:ext cx="79050" cy="22847"/>
            </a:xfrm>
            <a:custGeom>
              <a:avLst/>
              <a:gdLst/>
              <a:ahLst/>
              <a:cxnLst/>
              <a:rect l="l" t="t" r="r" b="b"/>
              <a:pathLst>
                <a:path w="4069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5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5"/>
                  </a:lnTo>
                  <a:lnTo>
                    <a:pt x="3775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3" name="Google Shape;243;p17"/>
            <p:cNvSpPr/>
            <p:nvPr/>
          </p:nvSpPr>
          <p:spPr>
            <a:xfrm>
              <a:off x="3940813" y="4020784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7" y="294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43" y="881"/>
                  </a:lnTo>
                  <a:lnTo>
                    <a:pt x="127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4" name="Google Shape;244;p17"/>
            <p:cNvSpPr/>
            <p:nvPr/>
          </p:nvSpPr>
          <p:spPr>
            <a:xfrm>
              <a:off x="2992522" y="4019968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4026" y="881"/>
                  </a:lnTo>
                  <a:lnTo>
                    <a:pt x="4068" y="713"/>
                  </a:lnTo>
                  <a:lnTo>
                    <a:pt x="4068" y="713"/>
                  </a:lnTo>
                  <a:lnTo>
                    <a:pt x="4026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607" y="168"/>
                  </a:lnTo>
                  <a:lnTo>
                    <a:pt x="3607" y="168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5" name="Google Shape;245;p17"/>
            <p:cNvSpPr/>
            <p:nvPr/>
          </p:nvSpPr>
          <p:spPr>
            <a:xfrm>
              <a:off x="4058949" y="4013440"/>
              <a:ext cx="79050" cy="23663"/>
            </a:xfrm>
            <a:custGeom>
              <a:avLst/>
              <a:gdLst/>
              <a:ahLst/>
              <a:cxnLst/>
              <a:rect l="l" t="t" r="r" b="b"/>
              <a:pathLst>
                <a:path w="4069" h="1218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53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24"/>
                  </a:lnTo>
                  <a:lnTo>
                    <a:pt x="168" y="1091"/>
                  </a:lnTo>
                  <a:lnTo>
                    <a:pt x="336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2" y="882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5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6" name="Google Shape;246;p17"/>
            <p:cNvSpPr/>
            <p:nvPr/>
          </p:nvSpPr>
          <p:spPr>
            <a:xfrm>
              <a:off x="2874386" y="4012644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5" y="923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4" y="1216"/>
                  </a:lnTo>
                  <a:lnTo>
                    <a:pt x="3566" y="1216"/>
                  </a:lnTo>
                  <a:lnTo>
                    <a:pt x="3566" y="1216"/>
                  </a:lnTo>
                  <a:lnTo>
                    <a:pt x="3733" y="1174"/>
                  </a:lnTo>
                  <a:lnTo>
                    <a:pt x="3901" y="1048"/>
                  </a:lnTo>
                  <a:lnTo>
                    <a:pt x="4027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5"/>
                  </a:lnTo>
                  <a:lnTo>
                    <a:pt x="3943" y="377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7" name="Google Shape;247;p17"/>
            <p:cNvSpPr/>
            <p:nvPr/>
          </p:nvSpPr>
          <p:spPr>
            <a:xfrm>
              <a:off x="4177085" y="4005300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8" name="Google Shape;248;p17"/>
            <p:cNvSpPr/>
            <p:nvPr/>
          </p:nvSpPr>
          <p:spPr>
            <a:xfrm>
              <a:off x="2756270" y="400285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4026" y="1007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9" name="Google Shape;249;p17"/>
            <p:cNvSpPr/>
            <p:nvPr/>
          </p:nvSpPr>
          <p:spPr>
            <a:xfrm>
              <a:off x="4295201" y="3996344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7" y="420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3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0" name="Google Shape;250;p17"/>
            <p:cNvSpPr/>
            <p:nvPr/>
          </p:nvSpPr>
          <p:spPr>
            <a:xfrm>
              <a:off x="2638134" y="399226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30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1" y="1175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26" y="630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1" name="Google Shape;251;p17"/>
            <p:cNvSpPr/>
            <p:nvPr/>
          </p:nvSpPr>
          <p:spPr>
            <a:xfrm>
              <a:off x="4413337" y="3986573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6" y="419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2" y="1007"/>
                  </a:lnTo>
                  <a:lnTo>
                    <a:pt x="168" y="1132"/>
                  </a:lnTo>
                  <a:lnTo>
                    <a:pt x="294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29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2520814" y="3979229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2" y="1385"/>
                  </a:lnTo>
                  <a:lnTo>
                    <a:pt x="3482" y="1385"/>
                  </a:lnTo>
                  <a:lnTo>
                    <a:pt x="3523" y="1385"/>
                  </a:lnTo>
                  <a:lnTo>
                    <a:pt x="3523" y="1385"/>
                  </a:lnTo>
                  <a:lnTo>
                    <a:pt x="3691" y="1343"/>
                  </a:lnTo>
                  <a:lnTo>
                    <a:pt x="3859" y="1259"/>
                  </a:lnTo>
                  <a:lnTo>
                    <a:pt x="3985" y="1091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4"/>
                  </a:lnTo>
                  <a:lnTo>
                    <a:pt x="3901" y="546"/>
                  </a:lnTo>
                  <a:lnTo>
                    <a:pt x="3775" y="420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3"/>
                  </a:lnTo>
                  <a:lnTo>
                    <a:pt x="546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3" name="Google Shape;253;p17"/>
            <p:cNvSpPr/>
            <p:nvPr/>
          </p:nvSpPr>
          <p:spPr>
            <a:xfrm>
              <a:off x="4530657" y="3975149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95"/>
                  </a:lnTo>
                  <a:lnTo>
                    <a:pt x="462" y="295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72"/>
                  </a:lnTo>
                  <a:lnTo>
                    <a:pt x="0" y="840"/>
                  </a:lnTo>
                  <a:lnTo>
                    <a:pt x="0" y="840"/>
                  </a:lnTo>
                  <a:lnTo>
                    <a:pt x="84" y="1049"/>
                  </a:lnTo>
                  <a:lnTo>
                    <a:pt x="168" y="1175"/>
                  </a:lnTo>
                  <a:lnTo>
                    <a:pt x="336" y="1259"/>
                  </a:lnTo>
                  <a:lnTo>
                    <a:pt x="545" y="1301"/>
                  </a:lnTo>
                  <a:lnTo>
                    <a:pt x="545" y="1301"/>
                  </a:lnTo>
                  <a:lnTo>
                    <a:pt x="587" y="1301"/>
                  </a:lnTo>
                  <a:lnTo>
                    <a:pt x="587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6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5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4" name="Google Shape;254;p17"/>
            <p:cNvSpPr/>
            <p:nvPr/>
          </p:nvSpPr>
          <p:spPr>
            <a:xfrm>
              <a:off x="2402697" y="3965378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481" y="1385"/>
                  </a:lnTo>
                  <a:lnTo>
                    <a:pt x="3481" y="1385"/>
                  </a:lnTo>
                  <a:lnTo>
                    <a:pt x="3565" y="1385"/>
                  </a:lnTo>
                  <a:lnTo>
                    <a:pt x="3565" y="1385"/>
                  </a:lnTo>
                  <a:lnTo>
                    <a:pt x="3732" y="1385"/>
                  </a:lnTo>
                  <a:lnTo>
                    <a:pt x="3900" y="1259"/>
                  </a:lnTo>
                  <a:lnTo>
                    <a:pt x="3984" y="1133"/>
                  </a:lnTo>
                  <a:lnTo>
                    <a:pt x="4068" y="965"/>
                  </a:lnTo>
                  <a:lnTo>
                    <a:pt x="4068" y="965"/>
                  </a:lnTo>
                  <a:lnTo>
                    <a:pt x="4026" y="756"/>
                  </a:lnTo>
                  <a:lnTo>
                    <a:pt x="3942" y="588"/>
                  </a:lnTo>
                  <a:lnTo>
                    <a:pt x="3816" y="462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4648773" y="3963746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4766909" y="3951526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2285378" y="3949894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9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8" name="Google Shape;258;p17"/>
            <p:cNvSpPr/>
            <p:nvPr/>
          </p:nvSpPr>
          <p:spPr>
            <a:xfrm>
              <a:off x="4884229" y="3939306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7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52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9" name="Google Shape;259;p17"/>
            <p:cNvSpPr/>
            <p:nvPr/>
          </p:nvSpPr>
          <p:spPr>
            <a:xfrm>
              <a:off x="2168058" y="3933614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210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43" y="629"/>
                  </a:lnTo>
                  <a:lnTo>
                    <a:pt x="127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426"/>
                  </a:lnTo>
                  <a:lnTo>
                    <a:pt x="3481" y="1426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3" y="1426"/>
                  </a:lnTo>
                  <a:lnTo>
                    <a:pt x="3859" y="1342"/>
                  </a:lnTo>
                  <a:lnTo>
                    <a:pt x="3985" y="1174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7"/>
                  </a:lnTo>
                  <a:lnTo>
                    <a:pt x="3943" y="629"/>
                  </a:lnTo>
                  <a:lnTo>
                    <a:pt x="3817" y="503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5002365" y="3927087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175"/>
                  </a:lnTo>
                  <a:lnTo>
                    <a:pt x="336" y="1301"/>
                  </a:lnTo>
                  <a:lnTo>
                    <a:pt x="503" y="1301"/>
                  </a:lnTo>
                  <a:lnTo>
                    <a:pt x="503" y="1301"/>
                  </a:lnTo>
                  <a:lnTo>
                    <a:pt x="545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23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732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051554" y="3914867"/>
              <a:ext cx="78235" cy="29355"/>
            </a:xfrm>
            <a:custGeom>
              <a:avLst/>
              <a:gdLst/>
              <a:ahLst/>
              <a:cxnLst/>
              <a:rect l="l" t="t" r="r" b="b"/>
              <a:pathLst>
                <a:path w="4027" h="151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8"/>
                  </a:lnTo>
                  <a:lnTo>
                    <a:pt x="211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510"/>
                  </a:lnTo>
                  <a:lnTo>
                    <a:pt x="3440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5"/>
                  </a:lnTo>
                  <a:lnTo>
                    <a:pt x="3943" y="1259"/>
                  </a:lnTo>
                  <a:lnTo>
                    <a:pt x="4027" y="1091"/>
                  </a:lnTo>
                  <a:lnTo>
                    <a:pt x="4027" y="1091"/>
                  </a:lnTo>
                  <a:lnTo>
                    <a:pt x="3985" y="881"/>
                  </a:lnTo>
                  <a:lnTo>
                    <a:pt x="3901" y="714"/>
                  </a:lnTo>
                  <a:lnTo>
                    <a:pt x="3775" y="588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5120481" y="3914051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5237801" y="3901832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5355937" y="3890428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72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49"/>
                  </a:lnTo>
                  <a:lnTo>
                    <a:pt x="168" y="1175"/>
                  </a:lnTo>
                  <a:lnTo>
                    <a:pt x="336" y="1259"/>
                  </a:lnTo>
                  <a:lnTo>
                    <a:pt x="503" y="1301"/>
                  </a:lnTo>
                  <a:lnTo>
                    <a:pt x="503" y="1301"/>
                  </a:lnTo>
                  <a:lnTo>
                    <a:pt x="587" y="1301"/>
                  </a:lnTo>
                  <a:lnTo>
                    <a:pt x="587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5474053" y="38790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94" y="336"/>
                  </a:lnTo>
                  <a:lnTo>
                    <a:pt x="127" y="462"/>
                  </a:lnTo>
                  <a:lnTo>
                    <a:pt x="43" y="630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85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88" y="1301"/>
                  </a:lnTo>
                  <a:lnTo>
                    <a:pt x="588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5592189" y="3868436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84" y="1007"/>
                  </a:lnTo>
                  <a:lnTo>
                    <a:pt x="168" y="1175"/>
                  </a:lnTo>
                  <a:lnTo>
                    <a:pt x="336" y="1258"/>
                  </a:lnTo>
                  <a:lnTo>
                    <a:pt x="504" y="1300"/>
                  </a:lnTo>
                  <a:lnTo>
                    <a:pt x="588" y="1300"/>
                  </a:lnTo>
                  <a:lnTo>
                    <a:pt x="588" y="1300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7250889" y="38668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733" y="1301"/>
                  </a:lnTo>
                  <a:lnTo>
                    <a:pt x="3901" y="1175"/>
                  </a:lnTo>
                  <a:lnTo>
                    <a:pt x="3985" y="1049"/>
                  </a:lnTo>
                  <a:lnTo>
                    <a:pt x="4068" y="881"/>
                  </a:lnTo>
                  <a:lnTo>
                    <a:pt x="4068" y="881"/>
                  </a:lnTo>
                  <a:lnTo>
                    <a:pt x="4027" y="672"/>
                  </a:lnTo>
                  <a:lnTo>
                    <a:pt x="3943" y="504"/>
                  </a:lnTo>
                  <a:lnTo>
                    <a:pt x="3775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1986396" y="3865989"/>
              <a:ext cx="55407" cy="59487"/>
            </a:xfrm>
            <a:custGeom>
              <a:avLst/>
              <a:gdLst/>
              <a:ahLst/>
              <a:cxnLst/>
              <a:rect l="l" t="t" r="r" b="b"/>
              <a:pathLst>
                <a:path w="2852" h="3062" fill="none" extrusionOk="0">
                  <a:moveTo>
                    <a:pt x="2348" y="1"/>
                  </a:moveTo>
                  <a:lnTo>
                    <a:pt x="2348" y="1"/>
                  </a:lnTo>
                  <a:lnTo>
                    <a:pt x="2139" y="43"/>
                  </a:lnTo>
                  <a:lnTo>
                    <a:pt x="1971" y="168"/>
                  </a:lnTo>
                  <a:lnTo>
                    <a:pt x="1971" y="168"/>
                  </a:lnTo>
                  <a:lnTo>
                    <a:pt x="126" y="2139"/>
                  </a:lnTo>
                  <a:lnTo>
                    <a:pt x="126" y="2139"/>
                  </a:lnTo>
                  <a:lnTo>
                    <a:pt x="42" y="2223"/>
                  </a:lnTo>
                  <a:lnTo>
                    <a:pt x="0" y="2349"/>
                  </a:lnTo>
                  <a:lnTo>
                    <a:pt x="0" y="2517"/>
                  </a:lnTo>
                  <a:lnTo>
                    <a:pt x="0" y="2643"/>
                  </a:lnTo>
                  <a:lnTo>
                    <a:pt x="0" y="2643"/>
                  </a:lnTo>
                  <a:lnTo>
                    <a:pt x="84" y="2768"/>
                  </a:lnTo>
                  <a:lnTo>
                    <a:pt x="168" y="2852"/>
                  </a:lnTo>
                  <a:lnTo>
                    <a:pt x="294" y="2936"/>
                  </a:lnTo>
                  <a:lnTo>
                    <a:pt x="419" y="2978"/>
                  </a:lnTo>
                  <a:lnTo>
                    <a:pt x="755" y="3020"/>
                  </a:lnTo>
                  <a:lnTo>
                    <a:pt x="755" y="3020"/>
                  </a:lnTo>
                  <a:lnTo>
                    <a:pt x="839" y="3062"/>
                  </a:lnTo>
                  <a:lnTo>
                    <a:pt x="839" y="3062"/>
                  </a:lnTo>
                  <a:lnTo>
                    <a:pt x="1006" y="3020"/>
                  </a:lnTo>
                  <a:lnTo>
                    <a:pt x="1174" y="2936"/>
                  </a:lnTo>
                  <a:lnTo>
                    <a:pt x="1300" y="2810"/>
                  </a:lnTo>
                  <a:lnTo>
                    <a:pt x="1342" y="2643"/>
                  </a:lnTo>
                  <a:lnTo>
                    <a:pt x="1342" y="2643"/>
                  </a:lnTo>
                  <a:lnTo>
                    <a:pt x="1342" y="2475"/>
                  </a:lnTo>
                  <a:lnTo>
                    <a:pt x="1300" y="2349"/>
                  </a:lnTo>
                  <a:lnTo>
                    <a:pt x="1300" y="2349"/>
                  </a:lnTo>
                  <a:lnTo>
                    <a:pt x="2726" y="839"/>
                  </a:lnTo>
                  <a:lnTo>
                    <a:pt x="2726" y="839"/>
                  </a:lnTo>
                  <a:lnTo>
                    <a:pt x="2810" y="672"/>
                  </a:lnTo>
                  <a:lnTo>
                    <a:pt x="2852" y="504"/>
                  </a:lnTo>
                  <a:lnTo>
                    <a:pt x="2810" y="294"/>
                  </a:lnTo>
                  <a:lnTo>
                    <a:pt x="2684" y="126"/>
                  </a:lnTo>
                  <a:lnTo>
                    <a:pt x="2684" y="126"/>
                  </a:lnTo>
                  <a:lnTo>
                    <a:pt x="2516" y="43"/>
                  </a:lnTo>
                  <a:lnTo>
                    <a:pt x="2348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5711141" y="3859481"/>
              <a:ext cx="78215" cy="24459"/>
            </a:xfrm>
            <a:custGeom>
              <a:avLst/>
              <a:gdLst/>
              <a:ahLst/>
              <a:cxnLst/>
              <a:rect l="l" t="t" r="r" b="b"/>
              <a:pathLst>
                <a:path w="4026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84" y="419"/>
                  </a:lnTo>
                  <a:lnTo>
                    <a:pt x="0" y="587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965"/>
                  </a:lnTo>
                  <a:lnTo>
                    <a:pt x="126" y="1132"/>
                  </a:lnTo>
                  <a:lnTo>
                    <a:pt x="294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7132753" y="3856217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53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4" y="1300"/>
                  </a:lnTo>
                  <a:lnTo>
                    <a:pt x="3524" y="1300"/>
                  </a:lnTo>
                  <a:lnTo>
                    <a:pt x="3566" y="1300"/>
                  </a:lnTo>
                  <a:lnTo>
                    <a:pt x="3566" y="1300"/>
                  </a:lnTo>
                  <a:lnTo>
                    <a:pt x="3733" y="1258"/>
                  </a:lnTo>
                  <a:lnTo>
                    <a:pt x="3901" y="1133"/>
                  </a:lnTo>
                  <a:lnTo>
                    <a:pt x="3985" y="1007"/>
                  </a:lnTo>
                  <a:lnTo>
                    <a:pt x="4069" y="839"/>
                  </a:lnTo>
                  <a:lnTo>
                    <a:pt x="4069" y="839"/>
                  </a:lnTo>
                  <a:lnTo>
                    <a:pt x="4027" y="629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5829257" y="3851321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43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7014637" y="384726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462" y="1048"/>
                  </a:lnTo>
                  <a:lnTo>
                    <a:pt x="462" y="1048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0" y="1132"/>
                  </a:lnTo>
                  <a:lnTo>
                    <a:pt x="3984" y="965"/>
                  </a:lnTo>
                  <a:lnTo>
                    <a:pt x="4068" y="797"/>
                  </a:lnTo>
                  <a:lnTo>
                    <a:pt x="4068" y="797"/>
                  </a:lnTo>
                  <a:lnTo>
                    <a:pt x="4026" y="587"/>
                  </a:lnTo>
                  <a:lnTo>
                    <a:pt x="3942" y="419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5947393" y="3843997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4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336" y="1175"/>
                  </a:lnTo>
                  <a:lnTo>
                    <a:pt x="504" y="1175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6896501" y="3840733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26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26" y="714"/>
                  </a:lnTo>
                  <a:lnTo>
                    <a:pt x="4026" y="714"/>
                  </a:lnTo>
                  <a:lnTo>
                    <a:pt x="4026" y="504"/>
                  </a:lnTo>
                  <a:lnTo>
                    <a:pt x="3901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6066345" y="3838286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127"/>
                  </a:lnTo>
                  <a:lnTo>
                    <a:pt x="461" y="127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6777568" y="3835838"/>
              <a:ext cx="79031" cy="22031"/>
            </a:xfrm>
            <a:custGeom>
              <a:avLst/>
              <a:gdLst/>
              <a:ahLst/>
              <a:cxnLst/>
              <a:rect l="l" t="t" r="r" b="b"/>
              <a:pathLst>
                <a:path w="4068" h="113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5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6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4" y="1091"/>
                  </a:lnTo>
                  <a:lnTo>
                    <a:pt x="3900" y="966"/>
                  </a:lnTo>
                  <a:lnTo>
                    <a:pt x="4026" y="840"/>
                  </a:lnTo>
                  <a:lnTo>
                    <a:pt x="4068" y="630"/>
                  </a:lnTo>
                  <a:lnTo>
                    <a:pt x="4068" y="630"/>
                  </a:lnTo>
                  <a:lnTo>
                    <a:pt x="4026" y="420"/>
                  </a:lnTo>
                  <a:lnTo>
                    <a:pt x="3942" y="253"/>
                  </a:lnTo>
                  <a:lnTo>
                    <a:pt x="3774" y="169"/>
                  </a:lnTo>
                  <a:lnTo>
                    <a:pt x="3606" y="85"/>
                  </a:lnTo>
                  <a:lnTo>
                    <a:pt x="3606" y="85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6184461" y="3834225"/>
              <a:ext cx="79866" cy="21195"/>
            </a:xfrm>
            <a:custGeom>
              <a:avLst/>
              <a:gdLst/>
              <a:ahLst/>
              <a:cxnLst/>
              <a:rect l="l" t="t" r="r" b="b"/>
              <a:pathLst>
                <a:path w="4111" h="109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69" y="252"/>
                  </a:lnTo>
                  <a:lnTo>
                    <a:pt x="43" y="419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169" y="965"/>
                  </a:lnTo>
                  <a:lnTo>
                    <a:pt x="336" y="1090"/>
                  </a:lnTo>
                  <a:lnTo>
                    <a:pt x="546" y="1090"/>
                  </a:lnTo>
                  <a:lnTo>
                    <a:pt x="546" y="1090"/>
                  </a:lnTo>
                  <a:lnTo>
                    <a:pt x="546" y="109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9" y="671"/>
                  </a:lnTo>
                  <a:lnTo>
                    <a:pt x="4111" y="503"/>
                  </a:lnTo>
                  <a:lnTo>
                    <a:pt x="4111" y="503"/>
                  </a:lnTo>
                  <a:lnTo>
                    <a:pt x="4027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6659433" y="3832594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3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33" y="1049"/>
                  </a:lnTo>
                  <a:lnTo>
                    <a:pt x="3900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00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6303413" y="383177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45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168" y="923"/>
                  </a:lnTo>
                  <a:lnTo>
                    <a:pt x="336" y="1007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6540481" y="3830962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6422365" y="3830146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3" y="42"/>
                  </a:lnTo>
                  <a:lnTo>
                    <a:pt x="503" y="42"/>
                  </a:lnTo>
                  <a:lnTo>
                    <a:pt x="294" y="84"/>
                  </a:lnTo>
                  <a:lnTo>
                    <a:pt x="126" y="168"/>
                  </a:lnTo>
                  <a:lnTo>
                    <a:pt x="42" y="336"/>
                  </a:lnTo>
                  <a:lnTo>
                    <a:pt x="0" y="546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26" y="881"/>
                  </a:lnTo>
                  <a:lnTo>
                    <a:pt x="294" y="1007"/>
                  </a:lnTo>
                  <a:lnTo>
                    <a:pt x="503" y="1049"/>
                  </a:lnTo>
                  <a:lnTo>
                    <a:pt x="503" y="1049"/>
                  </a:lnTo>
                  <a:lnTo>
                    <a:pt x="503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2" y="1007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7347849" y="3796751"/>
              <a:ext cx="19563" cy="79031"/>
            </a:xfrm>
            <a:custGeom>
              <a:avLst/>
              <a:gdLst/>
              <a:ahLst/>
              <a:cxnLst/>
              <a:rect l="l" t="t" r="r" b="b"/>
              <a:pathLst>
                <a:path w="1007" h="4068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2"/>
                  </a:lnTo>
                  <a:lnTo>
                    <a:pt x="168" y="3900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0"/>
                  </a:lnTo>
                  <a:lnTo>
                    <a:pt x="965" y="3732"/>
                  </a:lnTo>
                  <a:lnTo>
                    <a:pt x="1006" y="3565"/>
                  </a:lnTo>
                  <a:lnTo>
                    <a:pt x="1006" y="503"/>
                  </a:lnTo>
                  <a:lnTo>
                    <a:pt x="1006" y="503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2062161" y="3777187"/>
              <a:ext cx="57855" cy="64383"/>
            </a:xfrm>
            <a:custGeom>
              <a:avLst/>
              <a:gdLst/>
              <a:ahLst/>
              <a:cxnLst/>
              <a:rect l="l" t="t" r="r" b="b"/>
              <a:pathLst>
                <a:path w="2978" h="3314" fill="none" extrusionOk="0">
                  <a:moveTo>
                    <a:pt x="2474" y="1"/>
                  </a:moveTo>
                  <a:lnTo>
                    <a:pt x="2474" y="1"/>
                  </a:lnTo>
                  <a:lnTo>
                    <a:pt x="2265" y="43"/>
                  </a:lnTo>
                  <a:lnTo>
                    <a:pt x="2181" y="84"/>
                  </a:lnTo>
                  <a:lnTo>
                    <a:pt x="2097" y="168"/>
                  </a:lnTo>
                  <a:lnTo>
                    <a:pt x="2097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0" y="2643"/>
                  </a:lnTo>
                  <a:lnTo>
                    <a:pt x="0" y="2852"/>
                  </a:lnTo>
                  <a:lnTo>
                    <a:pt x="42" y="3020"/>
                  </a:lnTo>
                  <a:lnTo>
                    <a:pt x="168" y="3188"/>
                  </a:lnTo>
                  <a:lnTo>
                    <a:pt x="168" y="3188"/>
                  </a:lnTo>
                  <a:lnTo>
                    <a:pt x="294" y="3272"/>
                  </a:lnTo>
                  <a:lnTo>
                    <a:pt x="503" y="3314"/>
                  </a:lnTo>
                  <a:lnTo>
                    <a:pt x="503" y="3314"/>
                  </a:lnTo>
                  <a:lnTo>
                    <a:pt x="713" y="3272"/>
                  </a:lnTo>
                  <a:lnTo>
                    <a:pt x="881" y="3146"/>
                  </a:lnTo>
                  <a:lnTo>
                    <a:pt x="881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2977" y="672"/>
                  </a:lnTo>
                  <a:lnTo>
                    <a:pt x="2977" y="462"/>
                  </a:lnTo>
                  <a:lnTo>
                    <a:pt x="2936" y="294"/>
                  </a:lnTo>
                  <a:lnTo>
                    <a:pt x="2810" y="126"/>
                  </a:lnTo>
                  <a:lnTo>
                    <a:pt x="2810" y="126"/>
                  </a:lnTo>
                  <a:lnTo>
                    <a:pt x="2684" y="43"/>
                  </a:lnTo>
                  <a:lnTo>
                    <a:pt x="247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2138742" y="3685939"/>
              <a:ext cx="57039" cy="65199"/>
            </a:xfrm>
            <a:custGeom>
              <a:avLst/>
              <a:gdLst/>
              <a:ahLst/>
              <a:cxnLst/>
              <a:rect l="l" t="t" r="r" b="b"/>
              <a:pathLst>
                <a:path w="2936" h="3356" fill="none" extrusionOk="0">
                  <a:moveTo>
                    <a:pt x="2432" y="1"/>
                  </a:moveTo>
                  <a:lnTo>
                    <a:pt x="2432" y="1"/>
                  </a:lnTo>
                  <a:lnTo>
                    <a:pt x="2181" y="43"/>
                  </a:lnTo>
                  <a:lnTo>
                    <a:pt x="2097" y="85"/>
                  </a:lnTo>
                  <a:lnTo>
                    <a:pt x="2013" y="169"/>
                  </a:lnTo>
                  <a:lnTo>
                    <a:pt x="2013" y="169"/>
                  </a:lnTo>
                  <a:lnTo>
                    <a:pt x="126" y="2559"/>
                  </a:lnTo>
                  <a:lnTo>
                    <a:pt x="126" y="2559"/>
                  </a:lnTo>
                  <a:lnTo>
                    <a:pt x="0" y="2727"/>
                  </a:lnTo>
                  <a:lnTo>
                    <a:pt x="0" y="2936"/>
                  </a:lnTo>
                  <a:lnTo>
                    <a:pt x="42" y="3104"/>
                  </a:lnTo>
                  <a:lnTo>
                    <a:pt x="168" y="3272"/>
                  </a:lnTo>
                  <a:lnTo>
                    <a:pt x="168" y="3272"/>
                  </a:lnTo>
                  <a:lnTo>
                    <a:pt x="335" y="3356"/>
                  </a:lnTo>
                  <a:lnTo>
                    <a:pt x="503" y="3356"/>
                  </a:lnTo>
                  <a:lnTo>
                    <a:pt x="503" y="3356"/>
                  </a:lnTo>
                  <a:lnTo>
                    <a:pt x="713" y="3314"/>
                  </a:lnTo>
                  <a:lnTo>
                    <a:pt x="797" y="3272"/>
                  </a:lnTo>
                  <a:lnTo>
                    <a:pt x="881" y="3188"/>
                  </a:lnTo>
                  <a:lnTo>
                    <a:pt x="881" y="3188"/>
                  </a:lnTo>
                  <a:lnTo>
                    <a:pt x="2810" y="798"/>
                  </a:lnTo>
                  <a:lnTo>
                    <a:pt x="2810" y="798"/>
                  </a:lnTo>
                  <a:lnTo>
                    <a:pt x="2894" y="630"/>
                  </a:lnTo>
                  <a:lnTo>
                    <a:pt x="2936" y="420"/>
                  </a:lnTo>
                  <a:lnTo>
                    <a:pt x="2852" y="252"/>
                  </a:lnTo>
                  <a:lnTo>
                    <a:pt x="2726" y="85"/>
                  </a:lnTo>
                  <a:lnTo>
                    <a:pt x="2726" y="85"/>
                  </a:lnTo>
                  <a:lnTo>
                    <a:pt x="2600" y="1"/>
                  </a:lnTo>
                  <a:lnTo>
                    <a:pt x="243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7347849" y="3677799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2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42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336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6" name="Google Shape;286;p17"/>
            <p:cNvSpPr/>
            <p:nvPr/>
          </p:nvSpPr>
          <p:spPr>
            <a:xfrm>
              <a:off x="2212060" y="3590629"/>
              <a:ext cx="54591" cy="67647"/>
            </a:xfrm>
            <a:custGeom>
              <a:avLst/>
              <a:gdLst/>
              <a:ahLst/>
              <a:cxnLst/>
              <a:rect l="l" t="t" r="r" b="b"/>
              <a:pathLst>
                <a:path w="2810" h="3482" fill="none" extrusionOk="0">
                  <a:moveTo>
                    <a:pt x="2307" y="0"/>
                  </a:moveTo>
                  <a:lnTo>
                    <a:pt x="2307" y="0"/>
                  </a:lnTo>
                  <a:lnTo>
                    <a:pt x="2223" y="42"/>
                  </a:lnTo>
                  <a:lnTo>
                    <a:pt x="2097" y="84"/>
                  </a:lnTo>
                  <a:lnTo>
                    <a:pt x="2013" y="126"/>
                  </a:lnTo>
                  <a:lnTo>
                    <a:pt x="1929" y="210"/>
                  </a:lnTo>
                  <a:lnTo>
                    <a:pt x="1929" y="210"/>
                  </a:lnTo>
                  <a:lnTo>
                    <a:pt x="84" y="2684"/>
                  </a:lnTo>
                  <a:lnTo>
                    <a:pt x="84" y="2684"/>
                  </a:lnTo>
                  <a:lnTo>
                    <a:pt x="0" y="2852"/>
                  </a:lnTo>
                  <a:lnTo>
                    <a:pt x="0" y="3062"/>
                  </a:lnTo>
                  <a:lnTo>
                    <a:pt x="84" y="3229"/>
                  </a:lnTo>
                  <a:lnTo>
                    <a:pt x="210" y="3397"/>
                  </a:lnTo>
                  <a:lnTo>
                    <a:pt x="210" y="3397"/>
                  </a:lnTo>
                  <a:lnTo>
                    <a:pt x="336" y="3481"/>
                  </a:lnTo>
                  <a:lnTo>
                    <a:pt x="503" y="3481"/>
                  </a:lnTo>
                  <a:lnTo>
                    <a:pt x="503" y="3481"/>
                  </a:lnTo>
                  <a:lnTo>
                    <a:pt x="629" y="3481"/>
                  </a:lnTo>
                  <a:lnTo>
                    <a:pt x="713" y="3439"/>
                  </a:lnTo>
                  <a:lnTo>
                    <a:pt x="839" y="3355"/>
                  </a:lnTo>
                  <a:lnTo>
                    <a:pt x="923" y="3271"/>
                  </a:lnTo>
                  <a:lnTo>
                    <a:pt x="923" y="3271"/>
                  </a:lnTo>
                  <a:lnTo>
                    <a:pt x="2726" y="797"/>
                  </a:lnTo>
                  <a:lnTo>
                    <a:pt x="2726" y="797"/>
                  </a:lnTo>
                  <a:lnTo>
                    <a:pt x="2810" y="629"/>
                  </a:lnTo>
                  <a:lnTo>
                    <a:pt x="2810" y="420"/>
                  </a:lnTo>
                  <a:lnTo>
                    <a:pt x="2768" y="252"/>
                  </a:lnTo>
                  <a:lnTo>
                    <a:pt x="2600" y="126"/>
                  </a:lnTo>
                  <a:lnTo>
                    <a:pt x="2600" y="126"/>
                  </a:lnTo>
                  <a:lnTo>
                    <a:pt x="2474" y="42"/>
                  </a:lnTo>
                  <a:lnTo>
                    <a:pt x="23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7" name="Google Shape;287;p17"/>
            <p:cNvSpPr/>
            <p:nvPr/>
          </p:nvSpPr>
          <p:spPr>
            <a:xfrm>
              <a:off x="7347849" y="3559663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3"/>
                  </a:lnTo>
                  <a:lnTo>
                    <a:pt x="168" y="3901"/>
                  </a:lnTo>
                  <a:lnTo>
                    <a:pt x="294" y="4027"/>
                  </a:lnTo>
                  <a:lnTo>
                    <a:pt x="503" y="4069"/>
                  </a:lnTo>
                  <a:lnTo>
                    <a:pt x="503" y="4069"/>
                  </a:lnTo>
                  <a:lnTo>
                    <a:pt x="713" y="4027"/>
                  </a:lnTo>
                  <a:lnTo>
                    <a:pt x="881" y="3901"/>
                  </a:lnTo>
                  <a:lnTo>
                    <a:pt x="965" y="3733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7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8" name="Google Shape;288;p17"/>
            <p:cNvSpPr/>
            <p:nvPr/>
          </p:nvSpPr>
          <p:spPr>
            <a:xfrm>
              <a:off x="2281298" y="349287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6" y="0"/>
                  </a:lnTo>
                  <a:lnTo>
                    <a:pt x="1930" y="42"/>
                  </a:lnTo>
                  <a:lnTo>
                    <a:pt x="1804" y="126"/>
                  </a:lnTo>
                  <a:lnTo>
                    <a:pt x="1720" y="210"/>
                  </a:lnTo>
                  <a:lnTo>
                    <a:pt x="1469" y="671"/>
                  </a:lnTo>
                  <a:lnTo>
                    <a:pt x="1469" y="671"/>
                  </a:lnTo>
                  <a:lnTo>
                    <a:pt x="1091" y="1216"/>
                  </a:lnTo>
                  <a:lnTo>
                    <a:pt x="85" y="2768"/>
                  </a:lnTo>
                  <a:lnTo>
                    <a:pt x="85" y="2768"/>
                  </a:lnTo>
                  <a:lnTo>
                    <a:pt x="1" y="2936"/>
                  </a:lnTo>
                  <a:lnTo>
                    <a:pt x="1" y="3145"/>
                  </a:lnTo>
                  <a:lnTo>
                    <a:pt x="85" y="3313"/>
                  </a:lnTo>
                  <a:lnTo>
                    <a:pt x="210" y="3481"/>
                  </a:lnTo>
                  <a:lnTo>
                    <a:pt x="210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30" y="3565"/>
                  </a:lnTo>
                  <a:lnTo>
                    <a:pt x="756" y="3523"/>
                  </a:lnTo>
                  <a:lnTo>
                    <a:pt x="839" y="3439"/>
                  </a:lnTo>
                  <a:lnTo>
                    <a:pt x="923" y="3355"/>
                  </a:lnTo>
                  <a:lnTo>
                    <a:pt x="923" y="3355"/>
                  </a:lnTo>
                  <a:lnTo>
                    <a:pt x="1972" y="1761"/>
                  </a:lnTo>
                  <a:lnTo>
                    <a:pt x="2349" y="1174"/>
                  </a:lnTo>
                  <a:lnTo>
                    <a:pt x="2601" y="755"/>
                  </a:lnTo>
                  <a:lnTo>
                    <a:pt x="2601" y="755"/>
                  </a:lnTo>
                  <a:lnTo>
                    <a:pt x="2685" y="587"/>
                  </a:lnTo>
                  <a:lnTo>
                    <a:pt x="2685" y="378"/>
                  </a:lnTo>
                  <a:lnTo>
                    <a:pt x="2601" y="210"/>
                  </a:lnTo>
                  <a:lnTo>
                    <a:pt x="2433" y="42"/>
                  </a:lnTo>
                  <a:lnTo>
                    <a:pt x="2433" y="42"/>
                  </a:lnTo>
                  <a:lnTo>
                    <a:pt x="2307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7347849" y="3440730"/>
              <a:ext cx="19563" cy="79031"/>
            </a:xfrm>
            <a:custGeom>
              <a:avLst/>
              <a:gdLst/>
              <a:ahLst/>
              <a:cxnLst/>
              <a:rect l="l" t="t" r="r" b="b"/>
              <a:pathLst>
                <a:path w="1007" h="4068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4"/>
                  </a:lnTo>
                  <a:lnTo>
                    <a:pt x="168" y="3942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42"/>
                  </a:lnTo>
                  <a:lnTo>
                    <a:pt x="965" y="3774"/>
                  </a:lnTo>
                  <a:lnTo>
                    <a:pt x="1006" y="3565"/>
                  </a:lnTo>
                  <a:lnTo>
                    <a:pt x="1006" y="503"/>
                  </a:lnTo>
                  <a:lnTo>
                    <a:pt x="1006" y="503"/>
                  </a:lnTo>
                  <a:lnTo>
                    <a:pt x="965" y="336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0" name="Google Shape;290;p17"/>
            <p:cNvSpPr/>
            <p:nvPr/>
          </p:nvSpPr>
          <p:spPr>
            <a:xfrm>
              <a:off x="2276422" y="3405684"/>
              <a:ext cx="63567" cy="59506"/>
            </a:xfrm>
            <a:custGeom>
              <a:avLst/>
              <a:gdLst/>
              <a:ahLst/>
              <a:cxnLst/>
              <a:rect l="l" t="t" r="r" b="b"/>
              <a:pathLst>
                <a:path w="3272" h="3063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504"/>
                  </a:lnTo>
                  <a:lnTo>
                    <a:pt x="42" y="672"/>
                  </a:lnTo>
                  <a:lnTo>
                    <a:pt x="168" y="840"/>
                  </a:lnTo>
                  <a:lnTo>
                    <a:pt x="168" y="840"/>
                  </a:lnTo>
                  <a:lnTo>
                    <a:pt x="965" y="1636"/>
                  </a:lnTo>
                  <a:lnTo>
                    <a:pt x="1258" y="1930"/>
                  </a:lnTo>
                  <a:lnTo>
                    <a:pt x="2432" y="2936"/>
                  </a:lnTo>
                  <a:lnTo>
                    <a:pt x="2432" y="2936"/>
                  </a:lnTo>
                  <a:lnTo>
                    <a:pt x="2558" y="3062"/>
                  </a:lnTo>
                  <a:lnTo>
                    <a:pt x="2768" y="3062"/>
                  </a:lnTo>
                  <a:lnTo>
                    <a:pt x="2768" y="3062"/>
                  </a:lnTo>
                  <a:lnTo>
                    <a:pt x="2978" y="3020"/>
                  </a:lnTo>
                  <a:lnTo>
                    <a:pt x="3145" y="2895"/>
                  </a:lnTo>
                  <a:lnTo>
                    <a:pt x="3145" y="2895"/>
                  </a:lnTo>
                  <a:lnTo>
                    <a:pt x="3229" y="2727"/>
                  </a:lnTo>
                  <a:lnTo>
                    <a:pt x="3271" y="2559"/>
                  </a:lnTo>
                  <a:lnTo>
                    <a:pt x="3229" y="2349"/>
                  </a:lnTo>
                  <a:lnTo>
                    <a:pt x="3103" y="2182"/>
                  </a:lnTo>
                  <a:lnTo>
                    <a:pt x="1929" y="1133"/>
                  </a:lnTo>
                  <a:lnTo>
                    <a:pt x="1929" y="1133"/>
                  </a:lnTo>
                  <a:lnTo>
                    <a:pt x="881" y="127"/>
                  </a:lnTo>
                  <a:lnTo>
                    <a:pt x="881" y="127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1" name="Google Shape;291;p17"/>
            <p:cNvSpPr/>
            <p:nvPr/>
          </p:nvSpPr>
          <p:spPr>
            <a:xfrm>
              <a:off x="7347849" y="3322594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3"/>
                  </a:lnTo>
                  <a:lnTo>
                    <a:pt x="168" y="3901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1"/>
                  </a:lnTo>
                  <a:lnTo>
                    <a:pt x="965" y="3733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2195761" y="3318514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46" y="1"/>
                  </a:moveTo>
                  <a:lnTo>
                    <a:pt x="546" y="1"/>
                  </a:lnTo>
                  <a:lnTo>
                    <a:pt x="336" y="1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84" y="252"/>
                  </a:lnTo>
                  <a:lnTo>
                    <a:pt x="1" y="462"/>
                  </a:lnTo>
                  <a:lnTo>
                    <a:pt x="42" y="630"/>
                  </a:lnTo>
                  <a:lnTo>
                    <a:pt x="126" y="840"/>
                  </a:lnTo>
                  <a:lnTo>
                    <a:pt x="126" y="840"/>
                  </a:lnTo>
                  <a:lnTo>
                    <a:pt x="1175" y="1972"/>
                  </a:lnTo>
                  <a:lnTo>
                    <a:pt x="2181" y="3104"/>
                  </a:lnTo>
                  <a:lnTo>
                    <a:pt x="2181" y="3104"/>
                  </a:lnTo>
                  <a:lnTo>
                    <a:pt x="2349" y="3230"/>
                  </a:lnTo>
                  <a:lnTo>
                    <a:pt x="2559" y="3272"/>
                  </a:lnTo>
                  <a:lnTo>
                    <a:pt x="2559" y="3272"/>
                  </a:lnTo>
                  <a:lnTo>
                    <a:pt x="2726" y="3272"/>
                  </a:lnTo>
                  <a:lnTo>
                    <a:pt x="2894" y="3146"/>
                  </a:lnTo>
                  <a:lnTo>
                    <a:pt x="2894" y="3146"/>
                  </a:lnTo>
                  <a:lnTo>
                    <a:pt x="3020" y="2978"/>
                  </a:lnTo>
                  <a:lnTo>
                    <a:pt x="3062" y="2811"/>
                  </a:lnTo>
                  <a:lnTo>
                    <a:pt x="3020" y="2601"/>
                  </a:lnTo>
                  <a:lnTo>
                    <a:pt x="2936" y="2433"/>
                  </a:lnTo>
                  <a:lnTo>
                    <a:pt x="2936" y="2433"/>
                  </a:lnTo>
                  <a:lnTo>
                    <a:pt x="1930" y="1301"/>
                  </a:lnTo>
                  <a:lnTo>
                    <a:pt x="923" y="169"/>
                  </a:lnTo>
                  <a:lnTo>
                    <a:pt x="923" y="169"/>
                  </a:lnTo>
                  <a:lnTo>
                    <a:pt x="839" y="85"/>
                  </a:lnTo>
                  <a:lnTo>
                    <a:pt x="755" y="43"/>
                  </a:lnTo>
                  <a:lnTo>
                    <a:pt x="54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2122443" y="3224837"/>
              <a:ext cx="55407" cy="67627"/>
            </a:xfrm>
            <a:custGeom>
              <a:avLst/>
              <a:gdLst/>
              <a:ahLst/>
              <a:cxnLst/>
              <a:rect l="l" t="t" r="r" b="b"/>
              <a:pathLst>
                <a:path w="2852" h="348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07" y="2055"/>
                  </a:lnTo>
                  <a:lnTo>
                    <a:pt x="1971" y="3271"/>
                  </a:lnTo>
                  <a:lnTo>
                    <a:pt x="1971" y="3271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349" y="3481"/>
                  </a:lnTo>
                  <a:lnTo>
                    <a:pt x="2349" y="3481"/>
                  </a:lnTo>
                  <a:lnTo>
                    <a:pt x="2516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20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5" y="1426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39" y="126"/>
                  </a:lnTo>
                  <a:lnTo>
                    <a:pt x="713" y="84"/>
                  </a:lnTo>
                  <a:lnTo>
                    <a:pt x="629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7347849" y="3203642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336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3"/>
                  </a:lnTo>
                  <a:lnTo>
                    <a:pt x="294" y="4027"/>
                  </a:lnTo>
                  <a:lnTo>
                    <a:pt x="503" y="4069"/>
                  </a:lnTo>
                  <a:lnTo>
                    <a:pt x="503" y="4069"/>
                  </a:lnTo>
                  <a:lnTo>
                    <a:pt x="713" y="4027"/>
                  </a:lnTo>
                  <a:lnTo>
                    <a:pt x="881" y="3943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336"/>
                  </a:lnTo>
                  <a:lnTo>
                    <a:pt x="881" y="169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2055634" y="3127080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0" y="84"/>
                  </a:lnTo>
                  <a:lnTo>
                    <a:pt x="210" y="84"/>
                  </a:lnTo>
                  <a:lnTo>
                    <a:pt x="84" y="252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84" y="797"/>
                  </a:lnTo>
                  <a:lnTo>
                    <a:pt x="84" y="797"/>
                  </a:lnTo>
                  <a:lnTo>
                    <a:pt x="881" y="2097"/>
                  </a:lnTo>
                  <a:lnTo>
                    <a:pt x="1762" y="3355"/>
                  </a:lnTo>
                  <a:lnTo>
                    <a:pt x="1762" y="3355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5" y="3565"/>
                  </a:lnTo>
                  <a:lnTo>
                    <a:pt x="2181" y="3565"/>
                  </a:lnTo>
                  <a:lnTo>
                    <a:pt x="2181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4" y="3187"/>
                  </a:lnTo>
                  <a:lnTo>
                    <a:pt x="2684" y="2977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52"/>
                  </a:lnTo>
                  <a:lnTo>
                    <a:pt x="923" y="252"/>
                  </a:lnTo>
                  <a:lnTo>
                    <a:pt x="839" y="168"/>
                  </a:lnTo>
                  <a:lnTo>
                    <a:pt x="713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6" name="Google Shape;296;p17"/>
            <p:cNvSpPr/>
            <p:nvPr/>
          </p:nvSpPr>
          <p:spPr>
            <a:xfrm>
              <a:off x="3486221" y="3105885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2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894" y="1007"/>
                  </a:lnTo>
                  <a:lnTo>
                    <a:pt x="2894" y="1007"/>
                  </a:lnTo>
                  <a:lnTo>
                    <a:pt x="3020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3020" y="1"/>
                  </a:lnTo>
                  <a:lnTo>
                    <a:pt x="3020" y="1"/>
                  </a:lnTo>
                  <a:lnTo>
                    <a:pt x="2601" y="1"/>
                  </a:lnTo>
                  <a:lnTo>
                    <a:pt x="2601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7" name="Google Shape;297;p17"/>
            <p:cNvSpPr/>
            <p:nvPr/>
          </p:nvSpPr>
          <p:spPr>
            <a:xfrm>
              <a:off x="3604357" y="310425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56"/>
                  </a:lnTo>
                  <a:lnTo>
                    <a:pt x="168" y="923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1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8" name="Google Shape;298;p17"/>
            <p:cNvSpPr/>
            <p:nvPr/>
          </p:nvSpPr>
          <p:spPr>
            <a:xfrm>
              <a:off x="3367289" y="3104253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68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9" name="Google Shape;299;p17"/>
            <p:cNvSpPr/>
            <p:nvPr/>
          </p:nvSpPr>
          <p:spPr>
            <a:xfrm>
              <a:off x="3723289" y="310182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27" y="252"/>
                  </a:lnTo>
                  <a:lnTo>
                    <a:pt x="43" y="419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295" y="1048"/>
                  </a:lnTo>
                  <a:lnTo>
                    <a:pt x="504" y="1090"/>
                  </a:lnTo>
                  <a:lnTo>
                    <a:pt x="504" y="1090"/>
                  </a:lnTo>
                  <a:lnTo>
                    <a:pt x="504" y="1090"/>
                  </a:lnTo>
                  <a:lnTo>
                    <a:pt x="3566" y="1006"/>
                  </a:lnTo>
                  <a:lnTo>
                    <a:pt x="3566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0" name="Google Shape;300;p17"/>
            <p:cNvSpPr/>
            <p:nvPr/>
          </p:nvSpPr>
          <p:spPr>
            <a:xfrm>
              <a:off x="3249153" y="3100193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713"/>
                  </a:lnTo>
                  <a:lnTo>
                    <a:pt x="126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33" y="1090"/>
                  </a:lnTo>
                  <a:lnTo>
                    <a:pt x="3900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19"/>
                  </a:lnTo>
                  <a:lnTo>
                    <a:pt x="3900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1" name="Google Shape;301;p17"/>
            <p:cNvSpPr/>
            <p:nvPr/>
          </p:nvSpPr>
          <p:spPr>
            <a:xfrm>
              <a:off x="3841425" y="309692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210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336" y="1133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68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2" name="Google Shape;302;p17"/>
            <p:cNvSpPr/>
            <p:nvPr/>
          </p:nvSpPr>
          <p:spPr>
            <a:xfrm>
              <a:off x="3130201" y="3095297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5" y="1133"/>
                  </a:lnTo>
                  <a:lnTo>
                    <a:pt x="3901" y="1007"/>
                  </a:lnTo>
                  <a:lnTo>
                    <a:pt x="4027" y="881"/>
                  </a:lnTo>
                  <a:lnTo>
                    <a:pt x="4069" y="671"/>
                  </a:lnTo>
                  <a:lnTo>
                    <a:pt x="4069" y="671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210"/>
                  </a:lnTo>
                  <a:lnTo>
                    <a:pt x="3607" y="168"/>
                  </a:lnTo>
                  <a:lnTo>
                    <a:pt x="3607" y="168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3" name="Google Shape;303;p17"/>
            <p:cNvSpPr/>
            <p:nvPr/>
          </p:nvSpPr>
          <p:spPr>
            <a:xfrm>
              <a:off x="3960377" y="3091217"/>
              <a:ext cx="79050" cy="22847"/>
            </a:xfrm>
            <a:custGeom>
              <a:avLst/>
              <a:gdLst/>
              <a:ahLst/>
              <a:cxnLst/>
              <a:rect l="l" t="t" r="r" b="b"/>
              <a:pathLst>
                <a:path w="4069" h="1176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9"/>
                  </a:lnTo>
                  <a:lnTo>
                    <a:pt x="462" y="169"/>
                  </a:lnTo>
                  <a:lnTo>
                    <a:pt x="294" y="211"/>
                  </a:lnTo>
                  <a:lnTo>
                    <a:pt x="126" y="336"/>
                  </a:lnTo>
                  <a:lnTo>
                    <a:pt x="0" y="504"/>
                  </a:lnTo>
                  <a:lnTo>
                    <a:pt x="0" y="714"/>
                  </a:lnTo>
                  <a:lnTo>
                    <a:pt x="0" y="714"/>
                  </a:lnTo>
                  <a:lnTo>
                    <a:pt x="42" y="881"/>
                  </a:lnTo>
                  <a:lnTo>
                    <a:pt x="168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4" name="Google Shape;304;p17"/>
            <p:cNvSpPr/>
            <p:nvPr/>
          </p:nvSpPr>
          <p:spPr>
            <a:xfrm>
              <a:off x="3012085" y="3088789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216"/>
                  </a:lnTo>
                  <a:lnTo>
                    <a:pt x="3565" y="1216"/>
                  </a:lnTo>
                  <a:lnTo>
                    <a:pt x="3565" y="1216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923"/>
                  </a:lnTo>
                  <a:lnTo>
                    <a:pt x="4068" y="713"/>
                  </a:lnTo>
                  <a:lnTo>
                    <a:pt x="4068" y="713"/>
                  </a:lnTo>
                  <a:lnTo>
                    <a:pt x="4026" y="503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5" name="Google Shape;305;p17"/>
            <p:cNvSpPr/>
            <p:nvPr/>
          </p:nvSpPr>
          <p:spPr>
            <a:xfrm>
              <a:off x="7347849" y="3085525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23"/>
                  </a:lnTo>
                  <a:lnTo>
                    <a:pt x="0" y="3523"/>
                  </a:lnTo>
                  <a:lnTo>
                    <a:pt x="42" y="3733"/>
                  </a:lnTo>
                  <a:lnTo>
                    <a:pt x="168" y="3900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0"/>
                  </a:lnTo>
                  <a:lnTo>
                    <a:pt x="965" y="3733"/>
                  </a:lnTo>
                  <a:lnTo>
                    <a:pt x="1006" y="3523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6" name="Google Shape;306;p17"/>
            <p:cNvSpPr/>
            <p:nvPr/>
          </p:nvSpPr>
          <p:spPr>
            <a:xfrm>
              <a:off x="4078493" y="3083893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5" y="252"/>
                  </a:lnTo>
                  <a:lnTo>
                    <a:pt x="127" y="378"/>
                  </a:lnTo>
                  <a:lnTo>
                    <a:pt x="43" y="546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336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52"/>
                  </a:lnTo>
                  <a:lnTo>
                    <a:pt x="3901" y="126"/>
                  </a:lnTo>
                  <a:lnTo>
                    <a:pt x="3733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7" name="Google Shape;307;p17"/>
            <p:cNvSpPr/>
            <p:nvPr/>
          </p:nvSpPr>
          <p:spPr>
            <a:xfrm>
              <a:off x="2893133" y="3080630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46" y="1"/>
                  </a:moveTo>
                  <a:lnTo>
                    <a:pt x="546" y="1"/>
                  </a:lnTo>
                  <a:lnTo>
                    <a:pt x="336" y="1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39"/>
                  </a:lnTo>
                  <a:lnTo>
                    <a:pt x="294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75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68" y="546"/>
                  </a:lnTo>
                  <a:lnTo>
                    <a:pt x="3942" y="378"/>
                  </a:lnTo>
                  <a:lnTo>
                    <a:pt x="3817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4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8" name="Google Shape;308;p17"/>
            <p:cNvSpPr/>
            <p:nvPr/>
          </p:nvSpPr>
          <p:spPr>
            <a:xfrm>
              <a:off x="4196629" y="307412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2774997" y="3070042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1" y="1175"/>
                  </a:lnTo>
                  <a:lnTo>
                    <a:pt x="4027" y="1007"/>
                  </a:lnTo>
                  <a:lnTo>
                    <a:pt x="4069" y="839"/>
                  </a:lnTo>
                  <a:lnTo>
                    <a:pt x="4069" y="839"/>
                  </a:lnTo>
                  <a:lnTo>
                    <a:pt x="4027" y="630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4314764" y="3064330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3"/>
                  </a:lnTo>
                  <a:lnTo>
                    <a:pt x="462" y="253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30"/>
                  </a:lnTo>
                  <a:lnTo>
                    <a:pt x="0" y="798"/>
                  </a:lnTo>
                  <a:lnTo>
                    <a:pt x="0" y="798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24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3"/>
                  </a:lnTo>
                  <a:lnTo>
                    <a:pt x="3900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2656881" y="3058638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65" y="1342"/>
                  </a:lnTo>
                  <a:lnTo>
                    <a:pt x="3565" y="1342"/>
                  </a:lnTo>
                  <a:lnTo>
                    <a:pt x="3732" y="1300"/>
                  </a:lnTo>
                  <a:lnTo>
                    <a:pt x="3900" y="1217"/>
                  </a:lnTo>
                  <a:lnTo>
                    <a:pt x="3984" y="1049"/>
                  </a:lnTo>
                  <a:lnTo>
                    <a:pt x="4068" y="881"/>
                  </a:lnTo>
                  <a:lnTo>
                    <a:pt x="4068" y="881"/>
                  </a:lnTo>
                  <a:lnTo>
                    <a:pt x="4026" y="671"/>
                  </a:lnTo>
                  <a:lnTo>
                    <a:pt x="3942" y="504"/>
                  </a:lnTo>
                  <a:lnTo>
                    <a:pt x="3774" y="378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4432900" y="3052111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335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69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3" name="Google Shape;313;p17"/>
            <p:cNvSpPr/>
            <p:nvPr/>
          </p:nvSpPr>
          <p:spPr>
            <a:xfrm>
              <a:off x="2538745" y="3045603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3" y="1342"/>
                  </a:lnTo>
                  <a:lnTo>
                    <a:pt x="3900" y="1259"/>
                  </a:lnTo>
                  <a:lnTo>
                    <a:pt x="3984" y="1091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13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4" name="Google Shape;314;p17"/>
            <p:cNvSpPr/>
            <p:nvPr/>
          </p:nvSpPr>
          <p:spPr>
            <a:xfrm>
              <a:off x="4551017" y="3039891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1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3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2420609" y="3031751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43" y="630"/>
                  </a:lnTo>
                  <a:lnTo>
                    <a:pt x="127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3" y="1342"/>
                  </a:lnTo>
                  <a:lnTo>
                    <a:pt x="3901" y="1259"/>
                  </a:lnTo>
                  <a:lnTo>
                    <a:pt x="3985" y="1091"/>
                  </a:lnTo>
                  <a:lnTo>
                    <a:pt x="4069" y="923"/>
                  </a:lnTo>
                  <a:lnTo>
                    <a:pt x="4069" y="923"/>
                  </a:lnTo>
                  <a:lnTo>
                    <a:pt x="4027" y="713"/>
                  </a:lnTo>
                  <a:lnTo>
                    <a:pt x="3943" y="546"/>
                  </a:lnTo>
                  <a:lnTo>
                    <a:pt x="3817" y="420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6" name="Google Shape;316;p17"/>
            <p:cNvSpPr/>
            <p:nvPr/>
          </p:nvSpPr>
          <p:spPr>
            <a:xfrm>
              <a:off x="4669152" y="3026856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4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3"/>
                  </a:lnTo>
                  <a:lnTo>
                    <a:pt x="3858" y="127"/>
                  </a:lnTo>
                  <a:lnTo>
                    <a:pt x="3733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1995351" y="3025243"/>
              <a:ext cx="48899" cy="71707"/>
            </a:xfrm>
            <a:custGeom>
              <a:avLst/>
              <a:gdLst/>
              <a:ahLst/>
              <a:cxnLst/>
              <a:rect l="l" t="t" r="r" b="b"/>
              <a:pathLst>
                <a:path w="2517" h="36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78" y="0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126" y="210"/>
                  </a:lnTo>
                  <a:lnTo>
                    <a:pt x="0" y="377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42" y="755"/>
                  </a:lnTo>
                  <a:lnTo>
                    <a:pt x="797" y="2097"/>
                  </a:lnTo>
                  <a:lnTo>
                    <a:pt x="1552" y="3439"/>
                  </a:lnTo>
                  <a:lnTo>
                    <a:pt x="1552" y="3439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7" y="3648"/>
                  </a:lnTo>
                  <a:lnTo>
                    <a:pt x="2013" y="3690"/>
                  </a:lnTo>
                  <a:lnTo>
                    <a:pt x="2013" y="3690"/>
                  </a:lnTo>
                  <a:lnTo>
                    <a:pt x="2139" y="3648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391" y="3481"/>
                  </a:lnTo>
                  <a:lnTo>
                    <a:pt x="2475" y="3313"/>
                  </a:lnTo>
                  <a:lnTo>
                    <a:pt x="2516" y="3103"/>
                  </a:lnTo>
                  <a:lnTo>
                    <a:pt x="2433" y="2894"/>
                  </a:lnTo>
                  <a:lnTo>
                    <a:pt x="2433" y="2894"/>
                  </a:lnTo>
                  <a:lnTo>
                    <a:pt x="1678" y="1594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1" y="168"/>
                  </a:lnTo>
                  <a:lnTo>
                    <a:pt x="755" y="84"/>
                  </a:lnTo>
                  <a:lnTo>
                    <a:pt x="629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2303309" y="3015452"/>
              <a:ext cx="78215" cy="27723"/>
            </a:xfrm>
            <a:custGeom>
              <a:avLst/>
              <a:gdLst/>
              <a:ahLst/>
              <a:cxnLst/>
              <a:rect l="l" t="t" r="r" b="b"/>
              <a:pathLst>
                <a:path w="4026" h="1427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2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774" y="504"/>
                  </a:lnTo>
                  <a:lnTo>
                    <a:pt x="3606" y="420"/>
                  </a:lnTo>
                  <a:lnTo>
                    <a:pt x="3606" y="420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4787288" y="3012208"/>
              <a:ext cx="78215" cy="26888"/>
            </a:xfrm>
            <a:custGeom>
              <a:avLst/>
              <a:gdLst/>
              <a:ahLst/>
              <a:cxnLst/>
              <a:rect l="l" t="t" r="r" b="b"/>
              <a:pathLst>
                <a:path w="4026" h="1384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39" y="42"/>
                  </a:lnTo>
                  <a:lnTo>
                    <a:pt x="3439" y="42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61"/>
                  </a:lnTo>
                  <a:lnTo>
                    <a:pt x="84" y="587"/>
                  </a:lnTo>
                  <a:lnTo>
                    <a:pt x="0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42" y="1132"/>
                  </a:lnTo>
                  <a:lnTo>
                    <a:pt x="168" y="1258"/>
                  </a:lnTo>
                  <a:lnTo>
                    <a:pt x="294" y="1384"/>
                  </a:lnTo>
                  <a:lnTo>
                    <a:pt x="503" y="1384"/>
                  </a:lnTo>
                  <a:lnTo>
                    <a:pt x="503" y="1384"/>
                  </a:lnTo>
                  <a:lnTo>
                    <a:pt x="545" y="1384"/>
                  </a:lnTo>
                  <a:lnTo>
                    <a:pt x="545" y="1384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74" y="965"/>
                  </a:lnTo>
                  <a:lnTo>
                    <a:pt x="3900" y="839"/>
                  </a:lnTo>
                  <a:lnTo>
                    <a:pt x="4026" y="671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94"/>
                  </a:lnTo>
                  <a:lnTo>
                    <a:pt x="3858" y="168"/>
                  </a:lnTo>
                  <a:lnTo>
                    <a:pt x="3690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2185989" y="2998356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26"/>
                  </a:lnTo>
                  <a:lnTo>
                    <a:pt x="3858" y="1342"/>
                  </a:lnTo>
                  <a:lnTo>
                    <a:pt x="3984" y="1216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1"/>
                  </a:lnTo>
                  <a:lnTo>
                    <a:pt x="3816" y="545"/>
                  </a:lnTo>
                  <a:lnTo>
                    <a:pt x="3607" y="461"/>
                  </a:lnTo>
                  <a:lnTo>
                    <a:pt x="3607" y="461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4904589" y="2998356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127" y="545"/>
                  </a:lnTo>
                  <a:lnTo>
                    <a:pt x="43" y="755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132"/>
                  </a:lnTo>
                  <a:lnTo>
                    <a:pt x="169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7" y="629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2" name="Google Shape;322;p17"/>
            <p:cNvSpPr/>
            <p:nvPr/>
          </p:nvSpPr>
          <p:spPr>
            <a:xfrm>
              <a:off x="5022724" y="2983689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39" y="42"/>
                  </a:lnTo>
                  <a:lnTo>
                    <a:pt x="420" y="378"/>
                  </a:lnTo>
                  <a:lnTo>
                    <a:pt x="420" y="378"/>
                  </a:lnTo>
                  <a:lnTo>
                    <a:pt x="252" y="462"/>
                  </a:lnTo>
                  <a:lnTo>
                    <a:pt x="84" y="587"/>
                  </a:lnTo>
                  <a:lnTo>
                    <a:pt x="0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42" y="1133"/>
                  </a:lnTo>
                  <a:lnTo>
                    <a:pt x="168" y="1258"/>
                  </a:lnTo>
                  <a:lnTo>
                    <a:pt x="294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3984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2069485" y="2980425"/>
              <a:ext cx="77419" cy="28539"/>
            </a:xfrm>
            <a:custGeom>
              <a:avLst/>
              <a:gdLst/>
              <a:ahLst/>
              <a:cxnLst/>
              <a:rect l="l" t="t" r="r" b="b"/>
              <a:pathLst>
                <a:path w="3985" h="1469" fill="none" extrusionOk="0">
                  <a:moveTo>
                    <a:pt x="462" y="1"/>
                  </a:moveTo>
                  <a:lnTo>
                    <a:pt x="462" y="1"/>
                  </a:lnTo>
                  <a:lnTo>
                    <a:pt x="294" y="1"/>
                  </a:lnTo>
                  <a:lnTo>
                    <a:pt x="168" y="84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30"/>
                  </a:lnTo>
                  <a:lnTo>
                    <a:pt x="84" y="797"/>
                  </a:lnTo>
                  <a:lnTo>
                    <a:pt x="210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397" y="1468"/>
                  </a:lnTo>
                  <a:lnTo>
                    <a:pt x="3397" y="1468"/>
                  </a:lnTo>
                  <a:lnTo>
                    <a:pt x="3481" y="1468"/>
                  </a:lnTo>
                  <a:lnTo>
                    <a:pt x="3481" y="1468"/>
                  </a:lnTo>
                  <a:lnTo>
                    <a:pt x="3691" y="1468"/>
                  </a:lnTo>
                  <a:lnTo>
                    <a:pt x="3817" y="1343"/>
                  </a:lnTo>
                  <a:lnTo>
                    <a:pt x="3942" y="1217"/>
                  </a:lnTo>
                  <a:lnTo>
                    <a:pt x="3984" y="1049"/>
                  </a:lnTo>
                  <a:lnTo>
                    <a:pt x="3984" y="1049"/>
                  </a:lnTo>
                  <a:lnTo>
                    <a:pt x="3984" y="839"/>
                  </a:lnTo>
                  <a:lnTo>
                    <a:pt x="3900" y="672"/>
                  </a:lnTo>
                  <a:lnTo>
                    <a:pt x="3775" y="546"/>
                  </a:lnTo>
                  <a:lnTo>
                    <a:pt x="3565" y="462"/>
                  </a:lnTo>
                  <a:lnTo>
                    <a:pt x="3565" y="46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46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4" name="Google Shape;324;p17"/>
            <p:cNvSpPr/>
            <p:nvPr/>
          </p:nvSpPr>
          <p:spPr>
            <a:xfrm>
              <a:off x="5140044" y="296983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133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3" y="1384"/>
                  </a:lnTo>
                  <a:lnTo>
                    <a:pt x="503" y="1384"/>
                  </a:lnTo>
                  <a:lnTo>
                    <a:pt x="545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5" name="Google Shape;325;p17"/>
            <p:cNvSpPr/>
            <p:nvPr/>
          </p:nvSpPr>
          <p:spPr>
            <a:xfrm>
              <a:off x="7347849" y="2966573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8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3"/>
                  </a:lnTo>
                  <a:lnTo>
                    <a:pt x="294" y="4027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7"/>
                  </a:lnTo>
                  <a:lnTo>
                    <a:pt x="881" y="3943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68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1963569" y="2962513"/>
              <a:ext cx="66831" cy="30151"/>
            </a:xfrm>
            <a:custGeom>
              <a:avLst/>
              <a:gdLst/>
              <a:ahLst/>
              <a:cxnLst/>
              <a:rect l="l" t="t" r="r" b="b"/>
              <a:pathLst>
                <a:path w="3440" h="155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78" y="0"/>
                  </a:lnTo>
                  <a:lnTo>
                    <a:pt x="252" y="42"/>
                  </a:lnTo>
                  <a:lnTo>
                    <a:pt x="169" y="126"/>
                  </a:lnTo>
                  <a:lnTo>
                    <a:pt x="85" y="210"/>
                  </a:lnTo>
                  <a:lnTo>
                    <a:pt x="85" y="210"/>
                  </a:lnTo>
                  <a:lnTo>
                    <a:pt x="1" y="335"/>
                  </a:lnTo>
                  <a:lnTo>
                    <a:pt x="1" y="461"/>
                  </a:lnTo>
                  <a:lnTo>
                    <a:pt x="1" y="587"/>
                  </a:lnTo>
                  <a:lnTo>
                    <a:pt x="43" y="713"/>
                  </a:lnTo>
                  <a:lnTo>
                    <a:pt x="294" y="1258"/>
                  </a:lnTo>
                  <a:lnTo>
                    <a:pt x="294" y="1258"/>
                  </a:lnTo>
                  <a:lnTo>
                    <a:pt x="378" y="1384"/>
                  </a:lnTo>
                  <a:lnTo>
                    <a:pt x="462" y="1468"/>
                  </a:lnTo>
                  <a:lnTo>
                    <a:pt x="588" y="1510"/>
                  </a:lnTo>
                  <a:lnTo>
                    <a:pt x="756" y="1552"/>
                  </a:lnTo>
                  <a:lnTo>
                    <a:pt x="756" y="1552"/>
                  </a:lnTo>
                  <a:lnTo>
                    <a:pt x="840" y="1510"/>
                  </a:lnTo>
                  <a:lnTo>
                    <a:pt x="965" y="1468"/>
                  </a:lnTo>
                  <a:lnTo>
                    <a:pt x="965" y="1468"/>
                  </a:lnTo>
                  <a:lnTo>
                    <a:pt x="1049" y="1426"/>
                  </a:lnTo>
                  <a:lnTo>
                    <a:pt x="1133" y="1342"/>
                  </a:lnTo>
                  <a:lnTo>
                    <a:pt x="1259" y="1132"/>
                  </a:lnTo>
                  <a:lnTo>
                    <a:pt x="1259" y="1132"/>
                  </a:lnTo>
                  <a:lnTo>
                    <a:pt x="2852" y="1426"/>
                  </a:lnTo>
                  <a:lnTo>
                    <a:pt x="2852" y="1426"/>
                  </a:lnTo>
                  <a:lnTo>
                    <a:pt x="2936" y="1426"/>
                  </a:lnTo>
                  <a:lnTo>
                    <a:pt x="2936" y="1426"/>
                  </a:lnTo>
                  <a:lnTo>
                    <a:pt x="3104" y="1384"/>
                  </a:lnTo>
                  <a:lnTo>
                    <a:pt x="3230" y="1300"/>
                  </a:lnTo>
                  <a:lnTo>
                    <a:pt x="3356" y="1174"/>
                  </a:lnTo>
                  <a:lnTo>
                    <a:pt x="3440" y="1006"/>
                  </a:lnTo>
                  <a:lnTo>
                    <a:pt x="3440" y="1006"/>
                  </a:lnTo>
                  <a:lnTo>
                    <a:pt x="3440" y="797"/>
                  </a:lnTo>
                  <a:lnTo>
                    <a:pt x="3356" y="629"/>
                  </a:lnTo>
                  <a:lnTo>
                    <a:pt x="3188" y="503"/>
                  </a:lnTo>
                  <a:lnTo>
                    <a:pt x="3020" y="419"/>
                  </a:lnTo>
                  <a:lnTo>
                    <a:pt x="3020" y="419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7" name="Google Shape;327;p17"/>
            <p:cNvSpPr/>
            <p:nvPr/>
          </p:nvSpPr>
          <p:spPr>
            <a:xfrm>
              <a:off x="5257345" y="2955986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3" y="420"/>
                  </a:lnTo>
                  <a:lnTo>
                    <a:pt x="127" y="546"/>
                  </a:lnTo>
                  <a:lnTo>
                    <a:pt x="43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59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588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8" name="Google Shape;328;p17"/>
            <p:cNvSpPr/>
            <p:nvPr/>
          </p:nvSpPr>
          <p:spPr>
            <a:xfrm>
              <a:off x="5375481" y="2942950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294" y="1342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5492800" y="2930730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2" y="671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68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7259048" y="2928283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1"/>
                  </a:lnTo>
                  <a:lnTo>
                    <a:pt x="168" y="127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30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1"/>
                  </a:lnTo>
                  <a:lnTo>
                    <a:pt x="3481" y="1301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732" y="1301"/>
                  </a:lnTo>
                  <a:lnTo>
                    <a:pt x="3858" y="1175"/>
                  </a:lnTo>
                  <a:lnTo>
                    <a:pt x="3984" y="1049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672"/>
                  </a:lnTo>
                  <a:lnTo>
                    <a:pt x="3942" y="504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5610936" y="2920143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52" y="336"/>
                  </a:lnTo>
                  <a:lnTo>
                    <a:pt x="126" y="462"/>
                  </a:lnTo>
                  <a:lnTo>
                    <a:pt x="0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336" y="1258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45" y="1300"/>
                  </a:lnTo>
                  <a:lnTo>
                    <a:pt x="545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7140912" y="2916879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94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01"/>
                  </a:lnTo>
                  <a:lnTo>
                    <a:pt x="3481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0" y="1133"/>
                  </a:lnTo>
                  <a:lnTo>
                    <a:pt x="3984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5" y="336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5729053" y="291037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7" y="419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2"/>
                  </a:lnTo>
                  <a:lnTo>
                    <a:pt x="294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7022776" y="2907107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5847188" y="2902211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9"/>
                  </a:lnTo>
                  <a:lnTo>
                    <a:pt x="462" y="169"/>
                  </a:lnTo>
                  <a:lnTo>
                    <a:pt x="252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4"/>
                  </a:lnTo>
                  <a:lnTo>
                    <a:pt x="0" y="714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23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52"/>
                  </a:lnTo>
                  <a:lnTo>
                    <a:pt x="3900" y="127"/>
                  </a:lnTo>
                  <a:lnTo>
                    <a:pt x="3733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6904641" y="2898967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5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4" y="1216"/>
                  </a:lnTo>
                  <a:lnTo>
                    <a:pt x="3566" y="1216"/>
                  </a:lnTo>
                  <a:lnTo>
                    <a:pt x="3566" y="1216"/>
                  </a:lnTo>
                  <a:lnTo>
                    <a:pt x="3733" y="1174"/>
                  </a:lnTo>
                  <a:lnTo>
                    <a:pt x="3901" y="1048"/>
                  </a:lnTo>
                  <a:lnTo>
                    <a:pt x="4027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5"/>
                  </a:lnTo>
                  <a:lnTo>
                    <a:pt x="3943" y="377"/>
                  </a:lnTo>
                  <a:lnTo>
                    <a:pt x="3775" y="252"/>
                  </a:lnTo>
                  <a:lnTo>
                    <a:pt x="3566" y="168"/>
                  </a:lnTo>
                  <a:lnTo>
                    <a:pt x="3566" y="168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5965324" y="289488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1" y="168"/>
                  </a:lnTo>
                  <a:lnTo>
                    <a:pt x="461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4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881"/>
                  </a:lnTo>
                  <a:lnTo>
                    <a:pt x="168" y="1049"/>
                  </a:lnTo>
                  <a:lnTo>
                    <a:pt x="336" y="1133"/>
                  </a:lnTo>
                  <a:lnTo>
                    <a:pt x="503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6786524" y="2892440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0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0" y="1049"/>
                  </a:lnTo>
                  <a:lnTo>
                    <a:pt x="3984" y="881"/>
                  </a:lnTo>
                  <a:lnTo>
                    <a:pt x="4026" y="672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3900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6083441" y="2889992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504" y="127"/>
                  </a:lnTo>
                  <a:lnTo>
                    <a:pt x="504" y="127"/>
                  </a:lnTo>
                  <a:lnTo>
                    <a:pt x="294" y="168"/>
                  </a:lnTo>
                  <a:lnTo>
                    <a:pt x="169" y="294"/>
                  </a:lnTo>
                  <a:lnTo>
                    <a:pt x="43" y="462"/>
                  </a:lnTo>
                  <a:lnTo>
                    <a:pt x="1" y="630"/>
                  </a:lnTo>
                  <a:lnTo>
                    <a:pt x="1" y="630"/>
                  </a:lnTo>
                  <a:lnTo>
                    <a:pt x="43" y="839"/>
                  </a:lnTo>
                  <a:lnTo>
                    <a:pt x="169" y="1007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43" y="127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6667573" y="2888360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8" y="127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75" y="1049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8" y="630"/>
                  </a:lnTo>
                  <a:lnTo>
                    <a:pt x="4068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607" y="85"/>
                  </a:lnTo>
                  <a:lnTo>
                    <a:pt x="3607" y="85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6202392" y="2885932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23" y="0"/>
                  </a:lnTo>
                  <a:lnTo>
                    <a:pt x="3523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26" y="252"/>
                  </a:lnTo>
                  <a:lnTo>
                    <a:pt x="42" y="41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797"/>
                  </a:lnTo>
                  <a:lnTo>
                    <a:pt x="126" y="965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04" y="1132"/>
                  </a:lnTo>
                  <a:lnTo>
                    <a:pt x="504" y="1132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75" y="1007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6549456" y="2885116"/>
              <a:ext cx="79031" cy="21195"/>
            </a:xfrm>
            <a:custGeom>
              <a:avLst/>
              <a:gdLst/>
              <a:ahLst/>
              <a:cxnLst/>
              <a:rect l="l" t="t" r="r" b="b"/>
              <a:pathLst>
                <a:path w="4068" h="1091" fill="none" extrusionOk="0">
                  <a:moveTo>
                    <a:pt x="461" y="0"/>
                  </a:moveTo>
                  <a:lnTo>
                    <a:pt x="461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2" y="1049"/>
                  </a:lnTo>
                  <a:lnTo>
                    <a:pt x="3900" y="923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00" y="210"/>
                  </a:lnTo>
                  <a:lnTo>
                    <a:pt x="3774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46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6320528" y="2884300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3" y="42"/>
                  </a:lnTo>
                  <a:lnTo>
                    <a:pt x="503" y="42"/>
                  </a:lnTo>
                  <a:lnTo>
                    <a:pt x="294" y="84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45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168" y="923"/>
                  </a:lnTo>
                  <a:lnTo>
                    <a:pt x="336" y="1007"/>
                  </a:lnTo>
                  <a:lnTo>
                    <a:pt x="503" y="1049"/>
                  </a:lnTo>
                  <a:lnTo>
                    <a:pt x="545" y="1049"/>
                  </a:lnTo>
                  <a:lnTo>
                    <a:pt x="54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6430504" y="2884300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68" y="881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45"/>
                  </a:lnTo>
                  <a:lnTo>
                    <a:pt x="4068" y="545"/>
                  </a:lnTo>
                  <a:lnTo>
                    <a:pt x="4026" y="336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45" name="Google Shape;345;p17"/>
          <p:cNvSpPr/>
          <p:nvPr/>
        </p:nvSpPr>
        <p:spPr>
          <a:xfrm>
            <a:off x="3728857" y="2094881"/>
            <a:ext cx="1097400" cy="1097400"/>
          </a:xfrm>
          <a:prstGeom prst="ellipse">
            <a:avLst/>
          </a:prstGeom>
          <a:solidFill>
            <a:srgbClr val="A6192E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46" name="Google Shape;346;p17"/>
          <p:cNvSpPr txBox="1"/>
          <p:nvPr/>
        </p:nvSpPr>
        <p:spPr>
          <a:xfrm>
            <a:off x="5173398" y="2522280"/>
            <a:ext cx="3250762" cy="369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Get students interested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347" name="Google Shape;347;p17"/>
          <p:cNvSpPr txBox="1"/>
          <p:nvPr/>
        </p:nvSpPr>
        <p:spPr>
          <a:xfrm>
            <a:off x="5707609" y="2283115"/>
            <a:ext cx="2726760" cy="26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Hook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8" name="Google Shape;348;p17"/>
          <p:cNvSpPr txBox="1"/>
          <p:nvPr/>
        </p:nvSpPr>
        <p:spPr>
          <a:xfrm>
            <a:off x="3866374" y="2356835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9" name="Google Shape;349;p17"/>
          <p:cNvSpPr/>
          <p:nvPr/>
        </p:nvSpPr>
        <p:spPr>
          <a:xfrm>
            <a:off x="8075371" y="3179428"/>
            <a:ext cx="1097400" cy="1097400"/>
          </a:xfrm>
          <a:prstGeom prst="ellipse">
            <a:avLst/>
          </a:prstGeom>
          <a:solidFill>
            <a:srgbClr val="C6007E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50" name="Google Shape;350;p17"/>
          <p:cNvSpPr txBox="1"/>
          <p:nvPr/>
        </p:nvSpPr>
        <p:spPr>
          <a:xfrm>
            <a:off x="8163349" y="3456315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51" name="Google Shape;351;p17"/>
          <p:cNvSpPr txBox="1"/>
          <p:nvPr/>
        </p:nvSpPr>
        <p:spPr>
          <a:xfrm>
            <a:off x="4181615" y="3768567"/>
            <a:ext cx="3239916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New information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352" name="Google Shape;352;p17"/>
          <p:cNvSpPr txBox="1"/>
          <p:nvPr/>
        </p:nvSpPr>
        <p:spPr>
          <a:xfrm>
            <a:off x="3794739" y="3496305"/>
            <a:ext cx="4274237" cy="33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Content chunk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53" name="Google Shape;353;p17"/>
          <p:cNvSpPr/>
          <p:nvPr/>
        </p:nvSpPr>
        <p:spPr>
          <a:xfrm>
            <a:off x="3409376" y="4487885"/>
            <a:ext cx="5551408" cy="1078983"/>
          </a:xfrm>
          <a:custGeom>
            <a:avLst/>
            <a:gdLst/>
            <a:ahLst/>
            <a:cxnLst/>
            <a:rect l="l" t="t" r="r" b="b"/>
            <a:pathLst>
              <a:path w="285750" h="65294" extrusionOk="0">
                <a:moveTo>
                  <a:pt x="201375" y="0"/>
                </a:moveTo>
                <a:lnTo>
                  <a:pt x="196427" y="42"/>
                </a:lnTo>
                <a:lnTo>
                  <a:pt x="191562" y="126"/>
                </a:lnTo>
                <a:lnTo>
                  <a:pt x="186740" y="252"/>
                </a:lnTo>
                <a:lnTo>
                  <a:pt x="182001" y="419"/>
                </a:lnTo>
                <a:lnTo>
                  <a:pt x="177262" y="629"/>
                </a:lnTo>
                <a:lnTo>
                  <a:pt x="172607" y="881"/>
                </a:lnTo>
                <a:lnTo>
                  <a:pt x="168036" y="1174"/>
                </a:lnTo>
                <a:lnTo>
                  <a:pt x="163465" y="1468"/>
                </a:lnTo>
                <a:lnTo>
                  <a:pt x="158936" y="1845"/>
                </a:lnTo>
                <a:lnTo>
                  <a:pt x="154449" y="2181"/>
                </a:lnTo>
                <a:lnTo>
                  <a:pt x="149962" y="2600"/>
                </a:lnTo>
                <a:lnTo>
                  <a:pt x="141156" y="3439"/>
                </a:lnTo>
                <a:lnTo>
                  <a:pt x="132391" y="4319"/>
                </a:lnTo>
                <a:lnTo>
                  <a:pt x="123668" y="5242"/>
                </a:lnTo>
                <a:lnTo>
                  <a:pt x="109368" y="6752"/>
                </a:lnTo>
                <a:lnTo>
                  <a:pt x="102197" y="7465"/>
                </a:lnTo>
                <a:lnTo>
                  <a:pt x="95026" y="8136"/>
                </a:lnTo>
                <a:lnTo>
                  <a:pt x="87771" y="8765"/>
                </a:lnTo>
                <a:lnTo>
                  <a:pt x="80433" y="9310"/>
                </a:lnTo>
                <a:lnTo>
                  <a:pt x="73052" y="9771"/>
                </a:lnTo>
                <a:lnTo>
                  <a:pt x="69320" y="9939"/>
                </a:lnTo>
                <a:lnTo>
                  <a:pt x="65546" y="10106"/>
                </a:lnTo>
                <a:lnTo>
                  <a:pt x="61729" y="10274"/>
                </a:lnTo>
                <a:lnTo>
                  <a:pt x="57913" y="10358"/>
                </a:lnTo>
                <a:lnTo>
                  <a:pt x="54055" y="10442"/>
                </a:lnTo>
                <a:lnTo>
                  <a:pt x="50197" y="10484"/>
                </a:lnTo>
                <a:lnTo>
                  <a:pt x="42271" y="10484"/>
                </a:lnTo>
                <a:lnTo>
                  <a:pt x="38287" y="10400"/>
                </a:lnTo>
                <a:lnTo>
                  <a:pt x="34220" y="10274"/>
                </a:lnTo>
                <a:lnTo>
                  <a:pt x="30110" y="10148"/>
                </a:lnTo>
                <a:lnTo>
                  <a:pt x="26000" y="9939"/>
                </a:lnTo>
                <a:lnTo>
                  <a:pt x="21807" y="9687"/>
                </a:lnTo>
                <a:lnTo>
                  <a:pt x="17529" y="9436"/>
                </a:lnTo>
                <a:lnTo>
                  <a:pt x="13252" y="9100"/>
                </a:lnTo>
                <a:lnTo>
                  <a:pt x="8890" y="8681"/>
                </a:lnTo>
                <a:lnTo>
                  <a:pt x="4487" y="8261"/>
                </a:lnTo>
                <a:lnTo>
                  <a:pt x="0" y="7758"/>
                </a:lnTo>
                <a:lnTo>
                  <a:pt x="0" y="62232"/>
                </a:lnTo>
                <a:lnTo>
                  <a:pt x="4865" y="62778"/>
                </a:lnTo>
                <a:lnTo>
                  <a:pt x="9645" y="63281"/>
                </a:lnTo>
                <a:lnTo>
                  <a:pt x="14300" y="63700"/>
                </a:lnTo>
                <a:lnTo>
                  <a:pt x="18913" y="64078"/>
                </a:lnTo>
                <a:lnTo>
                  <a:pt x="23442" y="64413"/>
                </a:lnTo>
                <a:lnTo>
                  <a:pt x="27845" y="64665"/>
                </a:lnTo>
                <a:lnTo>
                  <a:pt x="32207" y="64874"/>
                </a:lnTo>
                <a:lnTo>
                  <a:pt x="36484" y="65042"/>
                </a:lnTo>
                <a:lnTo>
                  <a:pt x="40720" y="65168"/>
                </a:lnTo>
                <a:lnTo>
                  <a:pt x="44829" y="65252"/>
                </a:lnTo>
                <a:lnTo>
                  <a:pt x="48897" y="65294"/>
                </a:lnTo>
                <a:lnTo>
                  <a:pt x="52923" y="65294"/>
                </a:lnTo>
                <a:lnTo>
                  <a:pt x="56865" y="65252"/>
                </a:lnTo>
                <a:lnTo>
                  <a:pt x="60765" y="65168"/>
                </a:lnTo>
                <a:lnTo>
                  <a:pt x="64623" y="65042"/>
                </a:lnTo>
                <a:lnTo>
                  <a:pt x="68439" y="64916"/>
                </a:lnTo>
                <a:lnTo>
                  <a:pt x="72171" y="64707"/>
                </a:lnTo>
                <a:lnTo>
                  <a:pt x="75904" y="64497"/>
                </a:lnTo>
                <a:lnTo>
                  <a:pt x="79552" y="64287"/>
                </a:lnTo>
                <a:lnTo>
                  <a:pt x="83159" y="64036"/>
                </a:lnTo>
                <a:lnTo>
                  <a:pt x="90330" y="63407"/>
                </a:lnTo>
                <a:lnTo>
                  <a:pt x="97375" y="62736"/>
                </a:lnTo>
                <a:lnTo>
                  <a:pt x="104294" y="62023"/>
                </a:lnTo>
                <a:lnTo>
                  <a:pt x="111172" y="61226"/>
                </a:lnTo>
                <a:lnTo>
                  <a:pt x="124843" y="59591"/>
                </a:lnTo>
                <a:lnTo>
                  <a:pt x="133062" y="58626"/>
                </a:lnTo>
                <a:lnTo>
                  <a:pt x="141323" y="57661"/>
                </a:lnTo>
                <a:lnTo>
                  <a:pt x="149669" y="56739"/>
                </a:lnTo>
                <a:lnTo>
                  <a:pt x="153904" y="56320"/>
                </a:lnTo>
                <a:lnTo>
                  <a:pt x="158182" y="55900"/>
                </a:lnTo>
                <a:lnTo>
                  <a:pt x="162501" y="55523"/>
                </a:lnTo>
                <a:lnTo>
                  <a:pt x="166820" y="55187"/>
                </a:lnTo>
                <a:lnTo>
                  <a:pt x="171265" y="54894"/>
                </a:lnTo>
                <a:lnTo>
                  <a:pt x="175711" y="54600"/>
                </a:lnTo>
                <a:lnTo>
                  <a:pt x="180240" y="54349"/>
                </a:lnTo>
                <a:lnTo>
                  <a:pt x="184853" y="54181"/>
                </a:lnTo>
                <a:lnTo>
                  <a:pt x="189549" y="54055"/>
                </a:lnTo>
                <a:lnTo>
                  <a:pt x="194330" y="53929"/>
                </a:lnTo>
                <a:lnTo>
                  <a:pt x="204101" y="53929"/>
                </a:lnTo>
                <a:lnTo>
                  <a:pt x="209133" y="54013"/>
                </a:lnTo>
                <a:lnTo>
                  <a:pt x="214292" y="54181"/>
                </a:lnTo>
                <a:lnTo>
                  <a:pt x="219534" y="54390"/>
                </a:lnTo>
                <a:lnTo>
                  <a:pt x="224859" y="54684"/>
                </a:lnTo>
                <a:lnTo>
                  <a:pt x="230353" y="55020"/>
                </a:lnTo>
                <a:lnTo>
                  <a:pt x="235930" y="55481"/>
                </a:lnTo>
                <a:lnTo>
                  <a:pt x="241676" y="55984"/>
                </a:lnTo>
                <a:lnTo>
                  <a:pt x="247505" y="56613"/>
                </a:lnTo>
                <a:lnTo>
                  <a:pt x="253501" y="57284"/>
                </a:lnTo>
                <a:lnTo>
                  <a:pt x="259666" y="58081"/>
                </a:lnTo>
                <a:lnTo>
                  <a:pt x="265956" y="58961"/>
                </a:lnTo>
                <a:lnTo>
                  <a:pt x="272373" y="59968"/>
                </a:lnTo>
                <a:lnTo>
                  <a:pt x="278998" y="61058"/>
                </a:lnTo>
                <a:lnTo>
                  <a:pt x="285750" y="62232"/>
                </a:lnTo>
                <a:lnTo>
                  <a:pt x="285750" y="62232"/>
                </a:lnTo>
                <a:lnTo>
                  <a:pt x="285037" y="60513"/>
                </a:lnTo>
                <a:lnTo>
                  <a:pt x="284324" y="58836"/>
                </a:lnTo>
                <a:lnTo>
                  <a:pt x="283569" y="57200"/>
                </a:lnTo>
                <a:lnTo>
                  <a:pt x="282773" y="55607"/>
                </a:lnTo>
                <a:lnTo>
                  <a:pt x="281976" y="54055"/>
                </a:lnTo>
                <a:lnTo>
                  <a:pt x="281179" y="52545"/>
                </a:lnTo>
                <a:lnTo>
                  <a:pt x="280340" y="51078"/>
                </a:lnTo>
                <a:lnTo>
                  <a:pt x="279502" y="49694"/>
                </a:lnTo>
                <a:lnTo>
                  <a:pt x="278663" y="48310"/>
                </a:lnTo>
                <a:lnTo>
                  <a:pt x="277824" y="47010"/>
                </a:lnTo>
                <a:lnTo>
                  <a:pt x="276985" y="45752"/>
                </a:lnTo>
                <a:lnTo>
                  <a:pt x="276147" y="44536"/>
                </a:lnTo>
                <a:lnTo>
                  <a:pt x="274469" y="42271"/>
                </a:lnTo>
                <a:lnTo>
                  <a:pt x="272876" y="40216"/>
                </a:lnTo>
                <a:lnTo>
                  <a:pt x="271366" y="38371"/>
                </a:lnTo>
                <a:lnTo>
                  <a:pt x="269982" y="36736"/>
                </a:lnTo>
                <a:lnTo>
                  <a:pt x="268724" y="35352"/>
                </a:lnTo>
                <a:lnTo>
                  <a:pt x="267634" y="34219"/>
                </a:lnTo>
                <a:lnTo>
                  <a:pt x="266753" y="33297"/>
                </a:lnTo>
                <a:lnTo>
                  <a:pt x="266082" y="32668"/>
                </a:lnTo>
                <a:lnTo>
                  <a:pt x="265495" y="32123"/>
                </a:lnTo>
                <a:lnTo>
                  <a:pt x="265831" y="31578"/>
                </a:lnTo>
                <a:lnTo>
                  <a:pt x="266837" y="30110"/>
                </a:lnTo>
                <a:lnTo>
                  <a:pt x="268472" y="27761"/>
                </a:lnTo>
                <a:lnTo>
                  <a:pt x="269521" y="26336"/>
                </a:lnTo>
                <a:lnTo>
                  <a:pt x="270695" y="24742"/>
                </a:lnTo>
                <a:lnTo>
                  <a:pt x="272079" y="22981"/>
                </a:lnTo>
                <a:lnTo>
                  <a:pt x="273589" y="21052"/>
                </a:lnTo>
                <a:lnTo>
                  <a:pt x="275266" y="19039"/>
                </a:lnTo>
                <a:lnTo>
                  <a:pt x="277069" y="16942"/>
                </a:lnTo>
                <a:lnTo>
                  <a:pt x="279040" y="14761"/>
                </a:lnTo>
                <a:lnTo>
                  <a:pt x="281137" y="12455"/>
                </a:lnTo>
                <a:lnTo>
                  <a:pt x="283360" y="10148"/>
                </a:lnTo>
                <a:lnTo>
                  <a:pt x="285750" y="7758"/>
                </a:lnTo>
                <a:lnTo>
                  <a:pt x="279418" y="6626"/>
                </a:lnTo>
                <a:lnTo>
                  <a:pt x="273169" y="5619"/>
                </a:lnTo>
                <a:lnTo>
                  <a:pt x="267047" y="4739"/>
                </a:lnTo>
                <a:lnTo>
                  <a:pt x="261050" y="3900"/>
                </a:lnTo>
                <a:lnTo>
                  <a:pt x="255137" y="3145"/>
                </a:lnTo>
                <a:lnTo>
                  <a:pt x="249350" y="2516"/>
                </a:lnTo>
                <a:lnTo>
                  <a:pt x="243688" y="1929"/>
                </a:lnTo>
                <a:lnTo>
                  <a:pt x="238069" y="1468"/>
                </a:lnTo>
                <a:lnTo>
                  <a:pt x="232576" y="1048"/>
                </a:lnTo>
                <a:lnTo>
                  <a:pt x="227166" y="713"/>
                </a:lnTo>
                <a:lnTo>
                  <a:pt x="221840" y="461"/>
                </a:lnTo>
                <a:lnTo>
                  <a:pt x="216640" y="252"/>
                </a:lnTo>
                <a:lnTo>
                  <a:pt x="211482" y="84"/>
                </a:lnTo>
                <a:lnTo>
                  <a:pt x="206366" y="0"/>
                </a:lnTo>
                <a:close/>
              </a:path>
            </a:pathLst>
          </a:custGeom>
          <a:solidFill>
            <a:srgbClr val="D6001C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354" name="Google Shape;354;p17"/>
          <p:cNvGrpSpPr/>
          <p:nvPr/>
        </p:nvGrpSpPr>
        <p:grpSpPr>
          <a:xfrm>
            <a:off x="3447654" y="4519323"/>
            <a:ext cx="5408869" cy="995154"/>
            <a:chOff x="1923646" y="1205218"/>
            <a:chExt cx="5408869" cy="1169943"/>
          </a:xfrm>
        </p:grpSpPr>
        <p:sp>
          <p:nvSpPr>
            <p:cNvPr id="355" name="Google Shape;355;p17"/>
            <p:cNvSpPr/>
            <p:nvPr/>
          </p:nvSpPr>
          <p:spPr>
            <a:xfrm>
              <a:off x="1923646" y="1205218"/>
              <a:ext cx="5408869" cy="1169943"/>
            </a:xfrm>
            <a:custGeom>
              <a:avLst/>
              <a:gdLst/>
              <a:ahLst/>
              <a:cxnLst/>
              <a:rect l="l" t="t" r="r" b="b"/>
              <a:pathLst>
                <a:path w="278413" h="60221" extrusionOk="0">
                  <a:moveTo>
                    <a:pt x="197183" y="1"/>
                  </a:moveTo>
                  <a:lnTo>
                    <a:pt x="196973" y="43"/>
                  </a:lnTo>
                  <a:lnTo>
                    <a:pt x="196805" y="127"/>
                  </a:lnTo>
                  <a:lnTo>
                    <a:pt x="196721" y="294"/>
                  </a:lnTo>
                  <a:lnTo>
                    <a:pt x="196680" y="504"/>
                  </a:lnTo>
                  <a:lnTo>
                    <a:pt x="196721" y="714"/>
                  </a:lnTo>
                  <a:lnTo>
                    <a:pt x="196805" y="840"/>
                  </a:lnTo>
                  <a:lnTo>
                    <a:pt x="196973" y="965"/>
                  </a:lnTo>
                  <a:lnTo>
                    <a:pt x="197183" y="1007"/>
                  </a:lnTo>
                  <a:lnTo>
                    <a:pt x="200244" y="1007"/>
                  </a:lnTo>
                  <a:lnTo>
                    <a:pt x="200412" y="965"/>
                  </a:lnTo>
                  <a:lnTo>
                    <a:pt x="200580" y="840"/>
                  </a:lnTo>
                  <a:lnTo>
                    <a:pt x="200705" y="672"/>
                  </a:lnTo>
                  <a:lnTo>
                    <a:pt x="200747" y="504"/>
                  </a:lnTo>
                  <a:lnTo>
                    <a:pt x="200705" y="294"/>
                  </a:lnTo>
                  <a:lnTo>
                    <a:pt x="200580" y="127"/>
                  </a:lnTo>
                  <a:lnTo>
                    <a:pt x="200454" y="43"/>
                  </a:lnTo>
                  <a:lnTo>
                    <a:pt x="200244" y="1"/>
                  </a:lnTo>
                  <a:close/>
                  <a:moveTo>
                    <a:pt x="194121" y="1"/>
                  </a:moveTo>
                  <a:lnTo>
                    <a:pt x="191060" y="43"/>
                  </a:lnTo>
                  <a:lnTo>
                    <a:pt x="190892" y="85"/>
                  </a:lnTo>
                  <a:lnTo>
                    <a:pt x="190725" y="211"/>
                  </a:lnTo>
                  <a:lnTo>
                    <a:pt x="190599" y="378"/>
                  </a:lnTo>
                  <a:lnTo>
                    <a:pt x="190557" y="588"/>
                  </a:lnTo>
                  <a:lnTo>
                    <a:pt x="190599" y="756"/>
                  </a:lnTo>
                  <a:lnTo>
                    <a:pt x="190725" y="923"/>
                  </a:lnTo>
                  <a:lnTo>
                    <a:pt x="190892" y="1049"/>
                  </a:lnTo>
                  <a:lnTo>
                    <a:pt x="191102" y="1049"/>
                  </a:lnTo>
                  <a:lnTo>
                    <a:pt x="194121" y="1007"/>
                  </a:lnTo>
                  <a:lnTo>
                    <a:pt x="194331" y="965"/>
                  </a:lnTo>
                  <a:lnTo>
                    <a:pt x="194499" y="882"/>
                  </a:lnTo>
                  <a:lnTo>
                    <a:pt x="194583" y="714"/>
                  </a:lnTo>
                  <a:lnTo>
                    <a:pt x="194625" y="504"/>
                  </a:lnTo>
                  <a:lnTo>
                    <a:pt x="194583" y="294"/>
                  </a:lnTo>
                  <a:lnTo>
                    <a:pt x="194499" y="169"/>
                  </a:lnTo>
                  <a:lnTo>
                    <a:pt x="194331" y="43"/>
                  </a:lnTo>
                  <a:lnTo>
                    <a:pt x="194121" y="1"/>
                  </a:lnTo>
                  <a:close/>
                  <a:moveTo>
                    <a:pt x="203305" y="1"/>
                  </a:moveTo>
                  <a:lnTo>
                    <a:pt x="203096" y="43"/>
                  </a:lnTo>
                  <a:lnTo>
                    <a:pt x="202928" y="169"/>
                  </a:lnTo>
                  <a:lnTo>
                    <a:pt x="202802" y="294"/>
                  </a:lnTo>
                  <a:lnTo>
                    <a:pt x="202760" y="504"/>
                  </a:lnTo>
                  <a:lnTo>
                    <a:pt x="202802" y="714"/>
                  </a:lnTo>
                  <a:lnTo>
                    <a:pt x="202928" y="882"/>
                  </a:lnTo>
                  <a:lnTo>
                    <a:pt x="203096" y="965"/>
                  </a:lnTo>
                  <a:lnTo>
                    <a:pt x="203263" y="1007"/>
                  </a:lnTo>
                  <a:lnTo>
                    <a:pt x="206325" y="1049"/>
                  </a:lnTo>
                  <a:lnTo>
                    <a:pt x="206534" y="1007"/>
                  </a:lnTo>
                  <a:lnTo>
                    <a:pt x="206702" y="923"/>
                  </a:lnTo>
                  <a:lnTo>
                    <a:pt x="206786" y="756"/>
                  </a:lnTo>
                  <a:lnTo>
                    <a:pt x="206828" y="546"/>
                  </a:lnTo>
                  <a:lnTo>
                    <a:pt x="206828" y="378"/>
                  </a:lnTo>
                  <a:lnTo>
                    <a:pt x="206702" y="211"/>
                  </a:lnTo>
                  <a:lnTo>
                    <a:pt x="206534" y="85"/>
                  </a:lnTo>
                  <a:lnTo>
                    <a:pt x="206325" y="43"/>
                  </a:lnTo>
                  <a:lnTo>
                    <a:pt x="203305" y="1"/>
                  </a:lnTo>
                  <a:close/>
                  <a:moveTo>
                    <a:pt x="187999" y="127"/>
                  </a:moveTo>
                  <a:lnTo>
                    <a:pt x="184979" y="211"/>
                  </a:lnTo>
                  <a:lnTo>
                    <a:pt x="184770" y="252"/>
                  </a:lnTo>
                  <a:lnTo>
                    <a:pt x="184602" y="336"/>
                  </a:lnTo>
                  <a:lnTo>
                    <a:pt x="184518" y="504"/>
                  </a:lnTo>
                  <a:lnTo>
                    <a:pt x="184476" y="714"/>
                  </a:lnTo>
                  <a:lnTo>
                    <a:pt x="184518" y="923"/>
                  </a:lnTo>
                  <a:lnTo>
                    <a:pt x="184644" y="1049"/>
                  </a:lnTo>
                  <a:lnTo>
                    <a:pt x="184770" y="1175"/>
                  </a:lnTo>
                  <a:lnTo>
                    <a:pt x="184979" y="1217"/>
                  </a:lnTo>
                  <a:lnTo>
                    <a:pt x="188041" y="1133"/>
                  </a:lnTo>
                  <a:lnTo>
                    <a:pt x="188250" y="1091"/>
                  </a:lnTo>
                  <a:lnTo>
                    <a:pt x="188418" y="965"/>
                  </a:lnTo>
                  <a:lnTo>
                    <a:pt x="188502" y="798"/>
                  </a:lnTo>
                  <a:lnTo>
                    <a:pt x="188544" y="630"/>
                  </a:lnTo>
                  <a:lnTo>
                    <a:pt x="188502" y="420"/>
                  </a:lnTo>
                  <a:lnTo>
                    <a:pt x="188376" y="252"/>
                  </a:lnTo>
                  <a:lnTo>
                    <a:pt x="188209" y="169"/>
                  </a:lnTo>
                  <a:lnTo>
                    <a:pt x="188041" y="127"/>
                  </a:lnTo>
                  <a:close/>
                  <a:moveTo>
                    <a:pt x="209386" y="85"/>
                  </a:moveTo>
                  <a:lnTo>
                    <a:pt x="209176" y="127"/>
                  </a:lnTo>
                  <a:lnTo>
                    <a:pt x="209051" y="252"/>
                  </a:lnTo>
                  <a:lnTo>
                    <a:pt x="208925" y="420"/>
                  </a:lnTo>
                  <a:lnTo>
                    <a:pt x="208883" y="588"/>
                  </a:lnTo>
                  <a:lnTo>
                    <a:pt x="208925" y="798"/>
                  </a:lnTo>
                  <a:lnTo>
                    <a:pt x="209009" y="965"/>
                  </a:lnTo>
                  <a:lnTo>
                    <a:pt x="209176" y="1091"/>
                  </a:lnTo>
                  <a:lnTo>
                    <a:pt x="209386" y="1133"/>
                  </a:lnTo>
                  <a:lnTo>
                    <a:pt x="212405" y="1217"/>
                  </a:lnTo>
                  <a:lnTo>
                    <a:pt x="212447" y="1217"/>
                  </a:lnTo>
                  <a:lnTo>
                    <a:pt x="212615" y="1175"/>
                  </a:lnTo>
                  <a:lnTo>
                    <a:pt x="212783" y="1049"/>
                  </a:lnTo>
                  <a:lnTo>
                    <a:pt x="212909" y="882"/>
                  </a:lnTo>
                  <a:lnTo>
                    <a:pt x="212951" y="714"/>
                  </a:lnTo>
                  <a:lnTo>
                    <a:pt x="212909" y="504"/>
                  </a:lnTo>
                  <a:lnTo>
                    <a:pt x="212825" y="336"/>
                  </a:lnTo>
                  <a:lnTo>
                    <a:pt x="212657" y="211"/>
                  </a:lnTo>
                  <a:lnTo>
                    <a:pt x="212447" y="169"/>
                  </a:lnTo>
                  <a:lnTo>
                    <a:pt x="209386" y="85"/>
                  </a:lnTo>
                  <a:close/>
                  <a:moveTo>
                    <a:pt x="181918" y="294"/>
                  </a:moveTo>
                  <a:lnTo>
                    <a:pt x="178857" y="420"/>
                  </a:lnTo>
                  <a:lnTo>
                    <a:pt x="178647" y="462"/>
                  </a:lnTo>
                  <a:lnTo>
                    <a:pt x="178521" y="588"/>
                  </a:lnTo>
                  <a:lnTo>
                    <a:pt x="178396" y="756"/>
                  </a:lnTo>
                  <a:lnTo>
                    <a:pt x="178354" y="965"/>
                  </a:lnTo>
                  <a:lnTo>
                    <a:pt x="178437" y="1133"/>
                  </a:lnTo>
                  <a:lnTo>
                    <a:pt x="178521" y="1301"/>
                  </a:lnTo>
                  <a:lnTo>
                    <a:pt x="178689" y="1385"/>
                  </a:lnTo>
                  <a:lnTo>
                    <a:pt x="178899" y="1427"/>
                  </a:lnTo>
                  <a:lnTo>
                    <a:pt x="181960" y="1301"/>
                  </a:lnTo>
                  <a:lnTo>
                    <a:pt x="182128" y="1259"/>
                  </a:lnTo>
                  <a:lnTo>
                    <a:pt x="182296" y="1133"/>
                  </a:lnTo>
                  <a:lnTo>
                    <a:pt x="182421" y="965"/>
                  </a:lnTo>
                  <a:lnTo>
                    <a:pt x="182421" y="798"/>
                  </a:lnTo>
                  <a:lnTo>
                    <a:pt x="182379" y="588"/>
                  </a:lnTo>
                  <a:lnTo>
                    <a:pt x="182296" y="420"/>
                  </a:lnTo>
                  <a:lnTo>
                    <a:pt x="182128" y="336"/>
                  </a:lnTo>
                  <a:lnTo>
                    <a:pt x="181918" y="294"/>
                  </a:lnTo>
                  <a:close/>
                  <a:moveTo>
                    <a:pt x="215467" y="294"/>
                  </a:moveTo>
                  <a:lnTo>
                    <a:pt x="215299" y="336"/>
                  </a:lnTo>
                  <a:lnTo>
                    <a:pt x="215131" y="420"/>
                  </a:lnTo>
                  <a:lnTo>
                    <a:pt x="215005" y="588"/>
                  </a:lnTo>
                  <a:lnTo>
                    <a:pt x="214963" y="756"/>
                  </a:lnTo>
                  <a:lnTo>
                    <a:pt x="215005" y="965"/>
                  </a:lnTo>
                  <a:lnTo>
                    <a:pt x="215131" y="1133"/>
                  </a:lnTo>
                  <a:lnTo>
                    <a:pt x="215257" y="1259"/>
                  </a:lnTo>
                  <a:lnTo>
                    <a:pt x="215467" y="1301"/>
                  </a:lnTo>
                  <a:lnTo>
                    <a:pt x="218528" y="1427"/>
                  </a:lnTo>
                  <a:lnTo>
                    <a:pt x="218738" y="1385"/>
                  </a:lnTo>
                  <a:lnTo>
                    <a:pt x="218864" y="1301"/>
                  </a:lnTo>
                  <a:lnTo>
                    <a:pt x="218989" y="1133"/>
                  </a:lnTo>
                  <a:lnTo>
                    <a:pt x="219031" y="923"/>
                  </a:lnTo>
                  <a:lnTo>
                    <a:pt x="218989" y="756"/>
                  </a:lnTo>
                  <a:lnTo>
                    <a:pt x="218905" y="588"/>
                  </a:lnTo>
                  <a:lnTo>
                    <a:pt x="218738" y="462"/>
                  </a:lnTo>
                  <a:lnTo>
                    <a:pt x="218570" y="420"/>
                  </a:lnTo>
                  <a:lnTo>
                    <a:pt x="215509" y="294"/>
                  </a:lnTo>
                  <a:close/>
                  <a:moveTo>
                    <a:pt x="175796" y="546"/>
                  </a:moveTo>
                  <a:lnTo>
                    <a:pt x="172776" y="714"/>
                  </a:lnTo>
                  <a:lnTo>
                    <a:pt x="172566" y="756"/>
                  </a:lnTo>
                  <a:lnTo>
                    <a:pt x="172399" y="882"/>
                  </a:lnTo>
                  <a:lnTo>
                    <a:pt x="172315" y="1049"/>
                  </a:lnTo>
                  <a:lnTo>
                    <a:pt x="172273" y="1259"/>
                  </a:lnTo>
                  <a:lnTo>
                    <a:pt x="172315" y="1427"/>
                  </a:lnTo>
                  <a:lnTo>
                    <a:pt x="172441" y="1594"/>
                  </a:lnTo>
                  <a:lnTo>
                    <a:pt x="172608" y="1678"/>
                  </a:lnTo>
                  <a:lnTo>
                    <a:pt x="172776" y="1720"/>
                  </a:lnTo>
                  <a:lnTo>
                    <a:pt x="172818" y="1720"/>
                  </a:lnTo>
                  <a:lnTo>
                    <a:pt x="175837" y="1552"/>
                  </a:lnTo>
                  <a:lnTo>
                    <a:pt x="176047" y="1511"/>
                  </a:lnTo>
                  <a:lnTo>
                    <a:pt x="176215" y="1385"/>
                  </a:lnTo>
                  <a:lnTo>
                    <a:pt x="176299" y="1217"/>
                  </a:lnTo>
                  <a:lnTo>
                    <a:pt x="176341" y="1049"/>
                  </a:lnTo>
                  <a:lnTo>
                    <a:pt x="176299" y="840"/>
                  </a:lnTo>
                  <a:lnTo>
                    <a:pt x="176173" y="714"/>
                  </a:lnTo>
                  <a:lnTo>
                    <a:pt x="176005" y="588"/>
                  </a:lnTo>
                  <a:lnTo>
                    <a:pt x="175837" y="546"/>
                  </a:lnTo>
                  <a:close/>
                  <a:moveTo>
                    <a:pt x="221589" y="546"/>
                  </a:moveTo>
                  <a:lnTo>
                    <a:pt x="221380" y="588"/>
                  </a:lnTo>
                  <a:lnTo>
                    <a:pt x="221212" y="714"/>
                  </a:lnTo>
                  <a:lnTo>
                    <a:pt x="221128" y="840"/>
                  </a:lnTo>
                  <a:lnTo>
                    <a:pt x="221086" y="1049"/>
                  </a:lnTo>
                  <a:lnTo>
                    <a:pt x="221086" y="1217"/>
                  </a:lnTo>
                  <a:lnTo>
                    <a:pt x="221212" y="1385"/>
                  </a:lnTo>
                  <a:lnTo>
                    <a:pt x="221338" y="1511"/>
                  </a:lnTo>
                  <a:lnTo>
                    <a:pt x="221547" y="1552"/>
                  </a:lnTo>
                  <a:lnTo>
                    <a:pt x="224609" y="1720"/>
                  </a:lnTo>
                  <a:lnTo>
                    <a:pt x="224818" y="1720"/>
                  </a:lnTo>
                  <a:lnTo>
                    <a:pt x="224986" y="1594"/>
                  </a:lnTo>
                  <a:lnTo>
                    <a:pt x="225070" y="1427"/>
                  </a:lnTo>
                  <a:lnTo>
                    <a:pt x="225112" y="1259"/>
                  </a:lnTo>
                  <a:lnTo>
                    <a:pt x="225112" y="1049"/>
                  </a:lnTo>
                  <a:lnTo>
                    <a:pt x="224986" y="882"/>
                  </a:lnTo>
                  <a:lnTo>
                    <a:pt x="224860" y="756"/>
                  </a:lnTo>
                  <a:lnTo>
                    <a:pt x="224651" y="714"/>
                  </a:lnTo>
                  <a:lnTo>
                    <a:pt x="221589" y="546"/>
                  </a:lnTo>
                  <a:close/>
                  <a:moveTo>
                    <a:pt x="169715" y="882"/>
                  </a:moveTo>
                  <a:lnTo>
                    <a:pt x="166654" y="1049"/>
                  </a:lnTo>
                  <a:lnTo>
                    <a:pt x="166486" y="1133"/>
                  </a:lnTo>
                  <a:lnTo>
                    <a:pt x="166318" y="1259"/>
                  </a:lnTo>
                  <a:lnTo>
                    <a:pt x="166234" y="1427"/>
                  </a:lnTo>
                  <a:lnTo>
                    <a:pt x="166192" y="1594"/>
                  </a:lnTo>
                  <a:lnTo>
                    <a:pt x="166234" y="1804"/>
                  </a:lnTo>
                  <a:lnTo>
                    <a:pt x="166360" y="1930"/>
                  </a:lnTo>
                  <a:lnTo>
                    <a:pt x="166486" y="2056"/>
                  </a:lnTo>
                  <a:lnTo>
                    <a:pt x="166695" y="2098"/>
                  </a:lnTo>
                  <a:lnTo>
                    <a:pt x="166737" y="2098"/>
                  </a:lnTo>
                  <a:lnTo>
                    <a:pt x="169757" y="1888"/>
                  </a:lnTo>
                  <a:lnTo>
                    <a:pt x="169966" y="1846"/>
                  </a:lnTo>
                  <a:lnTo>
                    <a:pt x="170134" y="1720"/>
                  </a:lnTo>
                  <a:lnTo>
                    <a:pt x="170218" y="1552"/>
                  </a:lnTo>
                  <a:lnTo>
                    <a:pt x="170260" y="1343"/>
                  </a:lnTo>
                  <a:lnTo>
                    <a:pt x="170218" y="1175"/>
                  </a:lnTo>
                  <a:lnTo>
                    <a:pt x="170092" y="1007"/>
                  </a:lnTo>
                  <a:lnTo>
                    <a:pt x="169925" y="923"/>
                  </a:lnTo>
                  <a:lnTo>
                    <a:pt x="169757" y="882"/>
                  </a:lnTo>
                  <a:close/>
                  <a:moveTo>
                    <a:pt x="227460" y="923"/>
                  </a:moveTo>
                  <a:lnTo>
                    <a:pt x="227335" y="1049"/>
                  </a:lnTo>
                  <a:lnTo>
                    <a:pt x="227209" y="1175"/>
                  </a:lnTo>
                  <a:lnTo>
                    <a:pt x="227167" y="1385"/>
                  </a:lnTo>
                  <a:lnTo>
                    <a:pt x="227167" y="1594"/>
                  </a:lnTo>
                  <a:lnTo>
                    <a:pt x="227293" y="1762"/>
                  </a:lnTo>
                  <a:lnTo>
                    <a:pt x="227460" y="1888"/>
                  </a:lnTo>
                  <a:lnTo>
                    <a:pt x="227628" y="1930"/>
                  </a:lnTo>
                  <a:lnTo>
                    <a:pt x="230689" y="2140"/>
                  </a:lnTo>
                  <a:lnTo>
                    <a:pt x="230731" y="2140"/>
                  </a:lnTo>
                  <a:lnTo>
                    <a:pt x="230899" y="2098"/>
                  </a:lnTo>
                  <a:lnTo>
                    <a:pt x="231067" y="2014"/>
                  </a:lnTo>
                  <a:lnTo>
                    <a:pt x="231151" y="1846"/>
                  </a:lnTo>
                  <a:lnTo>
                    <a:pt x="231235" y="1636"/>
                  </a:lnTo>
                  <a:lnTo>
                    <a:pt x="231193" y="1469"/>
                  </a:lnTo>
                  <a:lnTo>
                    <a:pt x="231109" y="1301"/>
                  </a:lnTo>
                  <a:lnTo>
                    <a:pt x="230941" y="1175"/>
                  </a:lnTo>
                  <a:lnTo>
                    <a:pt x="230731" y="1133"/>
                  </a:lnTo>
                  <a:lnTo>
                    <a:pt x="227712" y="923"/>
                  </a:lnTo>
                  <a:close/>
                  <a:moveTo>
                    <a:pt x="163634" y="1259"/>
                  </a:moveTo>
                  <a:lnTo>
                    <a:pt x="160573" y="1469"/>
                  </a:lnTo>
                  <a:lnTo>
                    <a:pt x="160405" y="1552"/>
                  </a:lnTo>
                  <a:lnTo>
                    <a:pt x="160237" y="1678"/>
                  </a:lnTo>
                  <a:lnTo>
                    <a:pt x="160154" y="1846"/>
                  </a:lnTo>
                  <a:lnTo>
                    <a:pt x="160112" y="2014"/>
                  </a:lnTo>
                  <a:lnTo>
                    <a:pt x="160154" y="2223"/>
                  </a:lnTo>
                  <a:lnTo>
                    <a:pt x="160279" y="2349"/>
                  </a:lnTo>
                  <a:lnTo>
                    <a:pt x="160447" y="2475"/>
                  </a:lnTo>
                  <a:lnTo>
                    <a:pt x="160615" y="2517"/>
                  </a:lnTo>
                  <a:lnTo>
                    <a:pt x="160657" y="2517"/>
                  </a:lnTo>
                  <a:lnTo>
                    <a:pt x="163676" y="2265"/>
                  </a:lnTo>
                  <a:lnTo>
                    <a:pt x="163886" y="2223"/>
                  </a:lnTo>
                  <a:lnTo>
                    <a:pt x="164054" y="2098"/>
                  </a:lnTo>
                  <a:lnTo>
                    <a:pt x="164137" y="1930"/>
                  </a:lnTo>
                  <a:lnTo>
                    <a:pt x="164179" y="1762"/>
                  </a:lnTo>
                  <a:lnTo>
                    <a:pt x="164095" y="1552"/>
                  </a:lnTo>
                  <a:lnTo>
                    <a:pt x="164012" y="1427"/>
                  </a:lnTo>
                  <a:lnTo>
                    <a:pt x="163844" y="1301"/>
                  </a:lnTo>
                  <a:lnTo>
                    <a:pt x="163676" y="1259"/>
                  </a:lnTo>
                  <a:close/>
                  <a:moveTo>
                    <a:pt x="233751" y="1343"/>
                  </a:moveTo>
                  <a:lnTo>
                    <a:pt x="233583" y="1385"/>
                  </a:lnTo>
                  <a:lnTo>
                    <a:pt x="233415" y="1469"/>
                  </a:lnTo>
                  <a:lnTo>
                    <a:pt x="233289" y="1636"/>
                  </a:lnTo>
                  <a:lnTo>
                    <a:pt x="233247" y="1804"/>
                  </a:lnTo>
                  <a:lnTo>
                    <a:pt x="233247" y="2014"/>
                  </a:lnTo>
                  <a:lnTo>
                    <a:pt x="233373" y="2182"/>
                  </a:lnTo>
                  <a:lnTo>
                    <a:pt x="233499" y="2307"/>
                  </a:lnTo>
                  <a:lnTo>
                    <a:pt x="233709" y="2349"/>
                  </a:lnTo>
                  <a:lnTo>
                    <a:pt x="236728" y="2601"/>
                  </a:lnTo>
                  <a:lnTo>
                    <a:pt x="236770" y="2601"/>
                  </a:lnTo>
                  <a:lnTo>
                    <a:pt x="236980" y="2559"/>
                  </a:lnTo>
                  <a:lnTo>
                    <a:pt x="237147" y="2475"/>
                  </a:lnTo>
                  <a:lnTo>
                    <a:pt x="237231" y="2307"/>
                  </a:lnTo>
                  <a:lnTo>
                    <a:pt x="237315" y="2140"/>
                  </a:lnTo>
                  <a:lnTo>
                    <a:pt x="237273" y="1930"/>
                  </a:lnTo>
                  <a:lnTo>
                    <a:pt x="237189" y="1762"/>
                  </a:lnTo>
                  <a:lnTo>
                    <a:pt x="237022" y="1636"/>
                  </a:lnTo>
                  <a:lnTo>
                    <a:pt x="236854" y="1594"/>
                  </a:lnTo>
                  <a:lnTo>
                    <a:pt x="233793" y="1343"/>
                  </a:lnTo>
                  <a:close/>
                  <a:moveTo>
                    <a:pt x="157553" y="1720"/>
                  </a:moveTo>
                  <a:lnTo>
                    <a:pt x="154492" y="1972"/>
                  </a:lnTo>
                  <a:lnTo>
                    <a:pt x="154324" y="2014"/>
                  </a:lnTo>
                  <a:lnTo>
                    <a:pt x="154157" y="2140"/>
                  </a:lnTo>
                  <a:lnTo>
                    <a:pt x="154073" y="2307"/>
                  </a:lnTo>
                  <a:lnTo>
                    <a:pt x="154031" y="2517"/>
                  </a:lnTo>
                  <a:lnTo>
                    <a:pt x="154073" y="2685"/>
                  </a:lnTo>
                  <a:lnTo>
                    <a:pt x="154199" y="2852"/>
                  </a:lnTo>
                  <a:lnTo>
                    <a:pt x="154366" y="2936"/>
                  </a:lnTo>
                  <a:lnTo>
                    <a:pt x="154534" y="2978"/>
                  </a:lnTo>
                  <a:lnTo>
                    <a:pt x="154576" y="2978"/>
                  </a:lnTo>
                  <a:lnTo>
                    <a:pt x="157637" y="2727"/>
                  </a:lnTo>
                  <a:lnTo>
                    <a:pt x="157805" y="2685"/>
                  </a:lnTo>
                  <a:lnTo>
                    <a:pt x="157973" y="2559"/>
                  </a:lnTo>
                  <a:lnTo>
                    <a:pt x="158057" y="2391"/>
                  </a:lnTo>
                  <a:lnTo>
                    <a:pt x="158099" y="2182"/>
                  </a:lnTo>
                  <a:lnTo>
                    <a:pt x="158057" y="2014"/>
                  </a:lnTo>
                  <a:lnTo>
                    <a:pt x="157931" y="1846"/>
                  </a:lnTo>
                  <a:lnTo>
                    <a:pt x="157763" y="1762"/>
                  </a:lnTo>
                  <a:lnTo>
                    <a:pt x="157595" y="1720"/>
                  </a:lnTo>
                  <a:close/>
                  <a:moveTo>
                    <a:pt x="239831" y="1846"/>
                  </a:moveTo>
                  <a:lnTo>
                    <a:pt x="239622" y="1888"/>
                  </a:lnTo>
                  <a:lnTo>
                    <a:pt x="239496" y="1972"/>
                  </a:lnTo>
                  <a:lnTo>
                    <a:pt x="239370" y="2140"/>
                  </a:lnTo>
                  <a:lnTo>
                    <a:pt x="239328" y="2307"/>
                  </a:lnTo>
                  <a:lnTo>
                    <a:pt x="239328" y="2517"/>
                  </a:lnTo>
                  <a:lnTo>
                    <a:pt x="239454" y="2685"/>
                  </a:lnTo>
                  <a:lnTo>
                    <a:pt x="239580" y="2811"/>
                  </a:lnTo>
                  <a:lnTo>
                    <a:pt x="239789" y="2852"/>
                  </a:lnTo>
                  <a:lnTo>
                    <a:pt x="242809" y="3146"/>
                  </a:lnTo>
                  <a:lnTo>
                    <a:pt x="243060" y="3146"/>
                  </a:lnTo>
                  <a:lnTo>
                    <a:pt x="243186" y="3020"/>
                  </a:lnTo>
                  <a:lnTo>
                    <a:pt x="243312" y="2894"/>
                  </a:lnTo>
                  <a:lnTo>
                    <a:pt x="243354" y="2685"/>
                  </a:lnTo>
                  <a:lnTo>
                    <a:pt x="243354" y="2517"/>
                  </a:lnTo>
                  <a:lnTo>
                    <a:pt x="243270" y="2349"/>
                  </a:lnTo>
                  <a:lnTo>
                    <a:pt x="243102" y="2223"/>
                  </a:lnTo>
                  <a:lnTo>
                    <a:pt x="242893" y="2140"/>
                  </a:lnTo>
                  <a:lnTo>
                    <a:pt x="239873" y="1846"/>
                  </a:lnTo>
                  <a:close/>
                  <a:moveTo>
                    <a:pt x="151473" y="2223"/>
                  </a:moveTo>
                  <a:lnTo>
                    <a:pt x="148412" y="2475"/>
                  </a:lnTo>
                  <a:lnTo>
                    <a:pt x="148244" y="2559"/>
                  </a:lnTo>
                  <a:lnTo>
                    <a:pt x="148076" y="2685"/>
                  </a:lnTo>
                  <a:lnTo>
                    <a:pt x="147992" y="2852"/>
                  </a:lnTo>
                  <a:lnTo>
                    <a:pt x="147950" y="3020"/>
                  </a:lnTo>
                  <a:lnTo>
                    <a:pt x="148034" y="3230"/>
                  </a:lnTo>
                  <a:lnTo>
                    <a:pt x="148118" y="3356"/>
                  </a:lnTo>
                  <a:lnTo>
                    <a:pt x="148286" y="3482"/>
                  </a:lnTo>
                  <a:lnTo>
                    <a:pt x="148453" y="3523"/>
                  </a:lnTo>
                  <a:lnTo>
                    <a:pt x="148537" y="3482"/>
                  </a:lnTo>
                  <a:lnTo>
                    <a:pt x="151557" y="3230"/>
                  </a:lnTo>
                  <a:lnTo>
                    <a:pt x="151766" y="3188"/>
                  </a:lnTo>
                  <a:lnTo>
                    <a:pt x="151892" y="3062"/>
                  </a:lnTo>
                  <a:lnTo>
                    <a:pt x="151976" y="2894"/>
                  </a:lnTo>
                  <a:lnTo>
                    <a:pt x="152018" y="2685"/>
                  </a:lnTo>
                  <a:lnTo>
                    <a:pt x="151976" y="2517"/>
                  </a:lnTo>
                  <a:lnTo>
                    <a:pt x="151850" y="2349"/>
                  </a:lnTo>
                  <a:lnTo>
                    <a:pt x="151682" y="2265"/>
                  </a:lnTo>
                  <a:lnTo>
                    <a:pt x="151515" y="2223"/>
                  </a:lnTo>
                  <a:close/>
                  <a:moveTo>
                    <a:pt x="245912" y="2433"/>
                  </a:moveTo>
                  <a:lnTo>
                    <a:pt x="245702" y="2475"/>
                  </a:lnTo>
                  <a:lnTo>
                    <a:pt x="245535" y="2601"/>
                  </a:lnTo>
                  <a:lnTo>
                    <a:pt x="245451" y="2727"/>
                  </a:lnTo>
                  <a:lnTo>
                    <a:pt x="245409" y="2894"/>
                  </a:lnTo>
                  <a:lnTo>
                    <a:pt x="245409" y="3104"/>
                  </a:lnTo>
                  <a:lnTo>
                    <a:pt x="245493" y="3272"/>
                  </a:lnTo>
                  <a:lnTo>
                    <a:pt x="245660" y="3398"/>
                  </a:lnTo>
                  <a:lnTo>
                    <a:pt x="245828" y="3482"/>
                  </a:lnTo>
                  <a:lnTo>
                    <a:pt x="248889" y="3775"/>
                  </a:lnTo>
                  <a:lnTo>
                    <a:pt x="248931" y="3817"/>
                  </a:lnTo>
                  <a:lnTo>
                    <a:pt x="249099" y="3775"/>
                  </a:lnTo>
                  <a:lnTo>
                    <a:pt x="249267" y="3649"/>
                  </a:lnTo>
                  <a:lnTo>
                    <a:pt x="249393" y="3523"/>
                  </a:lnTo>
                  <a:lnTo>
                    <a:pt x="249435" y="3356"/>
                  </a:lnTo>
                  <a:lnTo>
                    <a:pt x="249435" y="3146"/>
                  </a:lnTo>
                  <a:lnTo>
                    <a:pt x="249309" y="2978"/>
                  </a:lnTo>
                  <a:lnTo>
                    <a:pt x="249183" y="2852"/>
                  </a:lnTo>
                  <a:lnTo>
                    <a:pt x="248973" y="2769"/>
                  </a:lnTo>
                  <a:lnTo>
                    <a:pt x="245954" y="2475"/>
                  </a:lnTo>
                  <a:lnTo>
                    <a:pt x="245912" y="2433"/>
                  </a:lnTo>
                  <a:close/>
                  <a:moveTo>
                    <a:pt x="145392" y="2769"/>
                  </a:moveTo>
                  <a:lnTo>
                    <a:pt x="142373" y="3062"/>
                  </a:lnTo>
                  <a:lnTo>
                    <a:pt x="142163" y="3104"/>
                  </a:lnTo>
                  <a:lnTo>
                    <a:pt x="141995" y="3230"/>
                  </a:lnTo>
                  <a:lnTo>
                    <a:pt x="141911" y="3398"/>
                  </a:lnTo>
                  <a:lnTo>
                    <a:pt x="141911" y="3607"/>
                  </a:lnTo>
                  <a:lnTo>
                    <a:pt x="141953" y="3775"/>
                  </a:lnTo>
                  <a:lnTo>
                    <a:pt x="142079" y="3943"/>
                  </a:lnTo>
                  <a:lnTo>
                    <a:pt x="142205" y="4027"/>
                  </a:lnTo>
                  <a:lnTo>
                    <a:pt x="142415" y="4069"/>
                  </a:lnTo>
                  <a:lnTo>
                    <a:pt x="142457" y="4069"/>
                  </a:lnTo>
                  <a:lnTo>
                    <a:pt x="145476" y="3775"/>
                  </a:lnTo>
                  <a:lnTo>
                    <a:pt x="145686" y="3733"/>
                  </a:lnTo>
                  <a:lnTo>
                    <a:pt x="145811" y="3607"/>
                  </a:lnTo>
                  <a:lnTo>
                    <a:pt x="145937" y="3440"/>
                  </a:lnTo>
                  <a:lnTo>
                    <a:pt x="145937" y="3230"/>
                  </a:lnTo>
                  <a:lnTo>
                    <a:pt x="145895" y="3062"/>
                  </a:lnTo>
                  <a:lnTo>
                    <a:pt x="145770" y="2894"/>
                  </a:lnTo>
                  <a:lnTo>
                    <a:pt x="145602" y="2811"/>
                  </a:lnTo>
                  <a:lnTo>
                    <a:pt x="145434" y="2769"/>
                  </a:lnTo>
                  <a:close/>
                  <a:moveTo>
                    <a:pt x="251783" y="3146"/>
                  </a:moveTo>
                  <a:lnTo>
                    <a:pt x="251615" y="3272"/>
                  </a:lnTo>
                  <a:lnTo>
                    <a:pt x="251490" y="3398"/>
                  </a:lnTo>
                  <a:lnTo>
                    <a:pt x="251448" y="3565"/>
                  </a:lnTo>
                  <a:lnTo>
                    <a:pt x="251448" y="3775"/>
                  </a:lnTo>
                  <a:lnTo>
                    <a:pt x="251573" y="3943"/>
                  </a:lnTo>
                  <a:lnTo>
                    <a:pt x="251699" y="4069"/>
                  </a:lnTo>
                  <a:lnTo>
                    <a:pt x="251909" y="4153"/>
                  </a:lnTo>
                  <a:lnTo>
                    <a:pt x="254928" y="4488"/>
                  </a:lnTo>
                  <a:lnTo>
                    <a:pt x="254970" y="4530"/>
                  </a:lnTo>
                  <a:lnTo>
                    <a:pt x="255180" y="4488"/>
                  </a:lnTo>
                  <a:lnTo>
                    <a:pt x="255306" y="4404"/>
                  </a:lnTo>
                  <a:lnTo>
                    <a:pt x="255431" y="4236"/>
                  </a:lnTo>
                  <a:lnTo>
                    <a:pt x="255473" y="4069"/>
                  </a:lnTo>
                  <a:lnTo>
                    <a:pt x="255473" y="3859"/>
                  </a:lnTo>
                  <a:lnTo>
                    <a:pt x="255390" y="3691"/>
                  </a:lnTo>
                  <a:lnTo>
                    <a:pt x="255222" y="3565"/>
                  </a:lnTo>
                  <a:lnTo>
                    <a:pt x="255054" y="3482"/>
                  </a:lnTo>
                  <a:lnTo>
                    <a:pt x="252035" y="3146"/>
                  </a:lnTo>
                  <a:close/>
                  <a:moveTo>
                    <a:pt x="139311" y="3356"/>
                  </a:moveTo>
                  <a:lnTo>
                    <a:pt x="136292" y="3649"/>
                  </a:lnTo>
                  <a:lnTo>
                    <a:pt x="136082" y="3691"/>
                  </a:lnTo>
                  <a:lnTo>
                    <a:pt x="135957" y="3817"/>
                  </a:lnTo>
                  <a:lnTo>
                    <a:pt x="135873" y="4027"/>
                  </a:lnTo>
                  <a:lnTo>
                    <a:pt x="135831" y="4194"/>
                  </a:lnTo>
                  <a:lnTo>
                    <a:pt x="135873" y="4404"/>
                  </a:lnTo>
                  <a:lnTo>
                    <a:pt x="135999" y="4530"/>
                  </a:lnTo>
                  <a:lnTo>
                    <a:pt x="136166" y="4614"/>
                  </a:lnTo>
                  <a:lnTo>
                    <a:pt x="136334" y="4656"/>
                  </a:lnTo>
                  <a:lnTo>
                    <a:pt x="136376" y="4656"/>
                  </a:lnTo>
                  <a:lnTo>
                    <a:pt x="139437" y="4362"/>
                  </a:lnTo>
                  <a:lnTo>
                    <a:pt x="139605" y="4320"/>
                  </a:lnTo>
                  <a:lnTo>
                    <a:pt x="139773" y="4194"/>
                  </a:lnTo>
                  <a:lnTo>
                    <a:pt x="139857" y="4027"/>
                  </a:lnTo>
                  <a:lnTo>
                    <a:pt x="139899" y="3817"/>
                  </a:lnTo>
                  <a:lnTo>
                    <a:pt x="139815" y="3607"/>
                  </a:lnTo>
                  <a:lnTo>
                    <a:pt x="139731" y="3482"/>
                  </a:lnTo>
                  <a:lnTo>
                    <a:pt x="139563" y="3398"/>
                  </a:lnTo>
                  <a:lnTo>
                    <a:pt x="139353" y="3356"/>
                  </a:lnTo>
                  <a:close/>
                  <a:moveTo>
                    <a:pt x="133273" y="3943"/>
                  </a:moveTo>
                  <a:lnTo>
                    <a:pt x="130211" y="4278"/>
                  </a:lnTo>
                  <a:lnTo>
                    <a:pt x="130044" y="4320"/>
                  </a:lnTo>
                  <a:lnTo>
                    <a:pt x="129876" y="4446"/>
                  </a:lnTo>
                  <a:lnTo>
                    <a:pt x="129792" y="4614"/>
                  </a:lnTo>
                  <a:lnTo>
                    <a:pt x="129750" y="4823"/>
                  </a:lnTo>
                  <a:lnTo>
                    <a:pt x="129834" y="5033"/>
                  </a:lnTo>
                  <a:lnTo>
                    <a:pt x="129918" y="5159"/>
                  </a:lnTo>
                  <a:lnTo>
                    <a:pt x="130086" y="5243"/>
                  </a:lnTo>
                  <a:lnTo>
                    <a:pt x="130295" y="5285"/>
                  </a:lnTo>
                  <a:lnTo>
                    <a:pt x="130337" y="5285"/>
                  </a:lnTo>
                  <a:lnTo>
                    <a:pt x="133357" y="4991"/>
                  </a:lnTo>
                  <a:lnTo>
                    <a:pt x="133566" y="4907"/>
                  </a:lnTo>
                  <a:lnTo>
                    <a:pt x="133692" y="4782"/>
                  </a:lnTo>
                  <a:lnTo>
                    <a:pt x="133776" y="4614"/>
                  </a:lnTo>
                  <a:lnTo>
                    <a:pt x="133818" y="4404"/>
                  </a:lnTo>
                  <a:lnTo>
                    <a:pt x="133776" y="4236"/>
                  </a:lnTo>
                  <a:lnTo>
                    <a:pt x="133650" y="4069"/>
                  </a:lnTo>
                  <a:lnTo>
                    <a:pt x="133482" y="3985"/>
                  </a:lnTo>
                  <a:lnTo>
                    <a:pt x="133315" y="3943"/>
                  </a:lnTo>
                  <a:close/>
                  <a:moveTo>
                    <a:pt x="257990" y="3859"/>
                  </a:moveTo>
                  <a:lnTo>
                    <a:pt x="257822" y="3901"/>
                  </a:lnTo>
                  <a:lnTo>
                    <a:pt x="257654" y="3985"/>
                  </a:lnTo>
                  <a:lnTo>
                    <a:pt x="257570" y="4153"/>
                  </a:lnTo>
                  <a:lnTo>
                    <a:pt x="257486" y="4320"/>
                  </a:lnTo>
                  <a:lnTo>
                    <a:pt x="257528" y="4530"/>
                  </a:lnTo>
                  <a:lnTo>
                    <a:pt x="257612" y="4698"/>
                  </a:lnTo>
                  <a:lnTo>
                    <a:pt x="257738" y="4823"/>
                  </a:lnTo>
                  <a:lnTo>
                    <a:pt x="257948" y="4907"/>
                  </a:lnTo>
                  <a:lnTo>
                    <a:pt x="260967" y="5285"/>
                  </a:lnTo>
                  <a:lnTo>
                    <a:pt x="261219" y="5285"/>
                  </a:lnTo>
                  <a:lnTo>
                    <a:pt x="261344" y="5159"/>
                  </a:lnTo>
                  <a:lnTo>
                    <a:pt x="261470" y="5033"/>
                  </a:lnTo>
                  <a:lnTo>
                    <a:pt x="261512" y="4865"/>
                  </a:lnTo>
                  <a:lnTo>
                    <a:pt x="261512" y="4656"/>
                  </a:lnTo>
                  <a:lnTo>
                    <a:pt x="261428" y="4488"/>
                  </a:lnTo>
                  <a:lnTo>
                    <a:pt x="261302" y="4362"/>
                  </a:lnTo>
                  <a:lnTo>
                    <a:pt x="261093" y="4278"/>
                  </a:lnTo>
                  <a:lnTo>
                    <a:pt x="258073" y="3901"/>
                  </a:lnTo>
                  <a:lnTo>
                    <a:pt x="257990" y="3859"/>
                  </a:lnTo>
                  <a:close/>
                  <a:moveTo>
                    <a:pt x="127192" y="4572"/>
                  </a:moveTo>
                  <a:lnTo>
                    <a:pt x="124173" y="4907"/>
                  </a:lnTo>
                  <a:lnTo>
                    <a:pt x="123963" y="4991"/>
                  </a:lnTo>
                  <a:lnTo>
                    <a:pt x="123837" y="5117"/>
                  </a:lnTo>
                  <a:lnTo>
                    <a:pt x="123711" y="5285"/>
                  </a:lnTo>
                  <a:lnTo>
                    <a:pt x="123711" y="5453"/>
                  </a:lnTo>
                  <a:lnTo>
                    <a:pt x="123753" y="5662"/>
                  </a:lnTo>
                  <a:lnTo>
                    <a:pt x="123879" y="5788"/>
                  </a:lnTo>
                  <a:lnTo>
                    <a:pt x="124047" y="5914"/>
                  </a:lnTo>
                  <a:lnTo>
                    <a:pt x="124257" y="5914"/>
                  </a:lnTo>
                  <a:lnTo>
                    <a:pt x="127318" y="5620"/>
                  </a:lnTo>
                  <a:lnTo>
                    <a:pt x="127486" y="5536"/>
                  </a:lnTo>
                  <a:lnTo>
                    <a:pt x="127653" y="5411"/>
                  </a:lnTo>
                  <a:lnTo>
                    <a:pt x="127737" y="5243"/>
                  </a:lnTo>
                  <a:lnTo>
                    <a:pt x="127737" y="5033"/>
                  </a:lnTo>
                  <a:lnTo>
                    <a:pt x="127695" y="4865"/>
                  </a:lnTo>
                  <a:lnTo>
                    <a:pt x="127569" y="4740"/>
                  </a:lnTo>
                  <a:lnTo>
                    <a:pt x="127444" y="4614"/>
                  </a:lnTo>
                  <a:lnTo>
                    <a:pt x="127234" y="4572"/>
                  </a:lnTo>
                  <a:close/>
                  <a:moveTo>
                    <a:pt x="264028" y="4698"/>
                  </a:moveTo>
                  <a:lnTo>
                    <a:pt x="263861" y="4740"/>
                  </a:lnTo>
                  <a:lnTo>
                    <a:pt x="263693" y="4823"/>
                  </a:lnTo>
                  <a:lnTo>
                    <a:pt x="263609" y="4949"/>
                  </a:lnTo>
                  <a:lnTo>
                    <a:pt x="263525" y="5159"/>
                  </a:lnTo>
                  <a:lnTo>
                    <a:pt x="263567" y="5327"/>
                  </a:lnTo>
                  <a:lnTo>
                    <a:pt x="263651" y="5536"/>
                  </a:lnTo>
                  <a:lnTo>
                    <a:pt x="263777" y="5662"/>
                  </a:lnTo>
                  <a:lnTo>
                    <a:pt x="263986" y="5704"/>
                  </a:lnTo>
                  <a:lnTo>
                    <a:pt x="266964" y="6165"/>
                  </a:lnTo>
                  <a:lnTo>
                    <a:pt x="267048" y="6165"/>
                  </a:lnTo>
                  <a:lnTo>
                    <a:pt x="267257" y="6123"/>
                  </a:lnTo>
                  <a:lnTo>
                    <a:pt x="267383" y="6040"/>
                  </a:lnTo>
                  <a:lnTo>
                    <a:pt x="267509" y="5914"/>
                  </a:lnTo>
                  <a:lnTo>
                    <a:pt x="267551" y="5746"/>
                  </a:lnTo>
                  <a:lnTo>
                    <a:pt x="267551" y="5536"/>
                  </a:lnTo>
                  <a:lnTo>
                    <a:pt x="267467" y="5369"/>
                  </a:lnTo>
                  <a:lnTo>
                    <a:pt x="267341" y="5243"/>
                  </a:lnTo>
                  <a:lnTo>
                    <a:pt x="267132" y="5159"/>
                  </a:lnTo>
                  <a:lnTo>
                    <a:pt x="264112" y="4698"/>
                  </a:lnTo>
                  <a:close/>
                  <a:moveTo>
                    <a:pt x="121111" y="5243"/>
                  </a:moveTo>
                  <a:lnTo>
                    <a:pt x="118092" y="5578"/>
                  </a:lnTo>
                  <a:lnTo>
                    <a:pt x="117882" y="5620"/>
                  </a:lnTo>
                  <a:lnTo>
                    <a:pt x="117756" y="5746"/>
                  </a:lnTo>
                  <a:lnTo>
                    <a:pt x="117673" y="5914"/>
                  </a:lnTo>
                  <a:lnTo>
                    <a:pt x="117631" y="6123"/>
                  </a:lnTo>
                  <a:lnTo>
                    <a:pt x="117715" y="6291"/>
                  </a:lnTo>
                  <a:lnTo>
                    <a:pt x="117798" y="6459"/>
                  </a:lnTo>
                  <a:lnTo>
                    <a:pt x="117966" y="6543"/>
                  </a:lnTo>
                  <a:lnTo>
                    <a:pt x="118134" y="6585"/>
                  </a:lnTo>
                  <a:lnTo>
                    <a:pt x="118218" y="6585"/>
                  </a:lnTo>
                  <a:lnTo>
                    <a:pt x="121237" y="6249"/>
                  </a:lnTo>
                  <a:lnTo>
                    <a:pt x="121447" y="6165"/>
                  </a:lnTo>
                  <a:lnTo>
                    <a:pt x="121573" y="6082"/>
                  </a:lnTo>
                  <a:lnTo>
                    <a:pt x="121657" y="5872"/>
                  </a:lnTo>
                  <a:lnTo>
                    <a:pt x="121698" y="5704"/>
                  </a:lnTo>
                  <a:lnTo>
                    <a:pt x="121615" y="5494"/>
                  </a:lnTo>
                  <a:lnTo>
                    <a:pt x="121531" y="5369"/>
                  </a:lnTo>
                  <a:lnTo>
                    <a:pt x="121363" y="5285"/>
                  </a:lnTo>
                  <a:lnTo>
                    <a:pt x="121195" y="5243"/>
                  </a:lnTo>
                  <a:close/>
                  <a:moveTo>
                    <a:pt x="270067" y="5620"/>
                  </a:moveTo>
                  <a:lnTo>
                    <a:pt x="269899" y="5662"/>
                  </a:lnTo>
                  <a:lnTo>
                    <a:pt x="269732" y="5746"/>
                  </a:lnTo>
                  <a:lnTo>
                    <a:pt x="269648" y="5872"/>
                  </a:lnTo>
                  <a:lnTo>
                    <a:pt x="269564" y="6040"/>
                  </a:lnTo>
                  <a:lnTo>
                    <a:pt x="269564" y="6249"/>
                  </a:lnTo>
                  <a:lnTo>
                    <a:pt x="269648" y="6417"/>
                  </a:lnTo>
                  <a:lnTo>
                    <a:pt x="269815" y="6543"/>
                  </a:lnTo>
                  <a:lnTo>
                    <a:pt x="269983" y="6627"/>
                  </a:lnTo>
                  <a:lnTo>
                    <a:pt x="273003" y="7088"/>
                  </a:lnTo>
                  <a:lnTo>
                    <a:pt x="273254" y="7088"/>
                  </a:lnTo>
                  <a:lnTo>
                    <a:pt x="273422" y="7004"/>
                  </a:lnTo>
                  <a:lnTo>
                    <a:pt x="273506" y="6836"/>
                  </a:lnTo>
                  <a:lnTo>
                    <a:pt x="273590" y="6669"/>
                  </a:lnTo>
                  <a:lnTo>
                    <a:pt x="273590" y="6459"/>
                  </a:lnTo>
                  <a:lnTo>
                    <a:pt x="273506" y="6291"/>
                  </a:lnTo>
                  <a:lnTo>
                    <a:pt x="273338" y="6165"/>
                  </a:lnTo>
                  <a:lnTo>
                    <a:pt x="273170" y="6082"/>
                  </a:lnTo>
                  <a:lnTo>
                    <a:pt x="270151" y="5620"/>
                  </a:lnTo>
                  <a:close/>
                  <a:moveTo>
                    <a:pt x="115073" y="5872"/>
                  </a:moveTo>
                  <a:lnTo>
                    <a:pt x="112011" y="6207"/>
                  </a:lnTo>
                  <a:lnTo>
                    <a:pt x="111844" y="6249"/>
                  </a:lnTo>
                  <a:lnTo>
                    <a:pt x="111676" y="6375"/>
                  </a:lnTo>
                  <a:lnTo>
                    <a:pt x="111592" y="6543"/>
                  </a:lnTo>
                  <a:lnTo>
                    <a:pt x="111550" y="6753"/>
                  </a:lnTo>
                  <a:lnTo>
                    <a:pt x="111634" y="6920"/>
                  </a:lnTo>
                  <a:lnTo>
                    <a:pt x="111718" y="7088"/>
                  </a:lnTo>
                  <a:lnTo>
                    <a:pt x="111885" y="7172"/>
                  </a:lnTo>
                  <a:lnTo>
                    <a:pt x="112095" y="7214"/>
                  </a:lnTo>
                  <a:lnTo>
                    <a:pt x="112137" y="7214"/>
                  </a:lnTo>
                  <a:lnTo>
                    <a:pt x="115156" y="6878"/>
                  </a:lnTo>
                  <a:lnTo>
                    <a:pt x="115366" y="6836"/>
                  </a:lnTo>
                  <a:lnTo>
                    <a:pt x="115492" y="6711"/>
                  </a:lnTo>
                  <a:lnTo>
                    <a:pt x="115618" y="6543"/>
                  </a:lnTo>
                  <a:lnTo>
                    <a:pt x="115618" y="6333"/>
                  </a:lnTo>
                  <a:lnTo>
                    <a:pt x="115576" y="6165"/>
                  </a:lnTo>
                  <a:lnTo>
                    <a:pt x="115450" y="5998"/>
                  </a:lnTo>
                  <a:lnTo>
                    <a:pt x="115282" y="5914"/>
                  </a:lnTo>
                  <a:lnTo>
                    <a:pt x="115115" y="5872"/>
                  </a:lnTo>
                  <a:close/>
                  <a:moveTo>
                    <a:pt x="108992" y="6501"/>
                  </a:moveTo>
                  <a:lnTo>
                    <a:pt x="105931" y="6836"/>
                  </a:lnTo>
                  <a:lnTo>
                    <a:pt x="105763" y="6878"/>
                  </a:lnTo>
                  <a:lnTo>
                    <a:pt x="105595" y="7004"/>
                  </a:lnTo>
                  <a:lnTo>
                    <a:pt x="105511" y="7172"/>
                  </a:lnTo>
                  <a:lnTo>
                    <a:pt x="105511" y="7382"/>
                  </a:lnTo>
                  <a:lnTo>
                    <a:pt x="105553" y="7549"/>
                  </a:lnTo>
                  <a:lnTo>
                    <a:pt x="105679" y="7717"/>
                  </a:lnTo>
                  <a:lnTo>
                    <a:pt x="105805" y="7801"/>
                  </a:lnTo>
                  <a:lnTo>
                    <a:pt x="106014" y="7843"/>
                  </a:lnTo>
                  <a:lnTo>
                    <a:pt x="106056" y="7843"/>
                  </a:lnTo>
                  <a:lnTo>
                    <a:pt x="109076" y="7507"/>
                  </a:lnTo>
                  <a:lnTo>
                    <a:pt x="109285" y="7465"/>
                  </a:lnTo>
                  <a:lnTo>
                    <a:pt x="109453" y="7340"/>
                  </a:lnTo>
                  <a:lnTo>
                    <a:pt x="109537" y="7172"/>
                  </a:lnTo>
                  <a:lnTo>
                    <a:pt x="109537" y="6962"/>
                  </a:lnTo>
                  <a:lnTo>
                    <a:pt x="109495" y="6794"/>
                  </a:lnTo>
                  <a:lnTo>
                    <a:pt x="109369" y="6627"/>
                  </a:lnTo>
                  <a:lnTo>
                    <a:pt x="109244" y="6543"/>
                  </a:lnTo>
                  <a:lnTo>
                    <a:pt x="109034" y="6501"/>
                  </a:lnTo>
                  <a:close/>
                  <a:moveTo>
                    <a:pt x="102911" y="7130"/>
                  </a:moveTo>
                  <a:lnTo>
                    <a:pt x="99892" y="7423"/>
                  </a:lnTo>
                  <a:lnTo>
                    <a:pt x="99682" y="7507"/>
                  </a:lnTo>
                  <a:lnTo>
                    <a:pt x="99514" y="7633"/>
                  </a:lnTo>
                  <a:lnTo>
                    <a:pt x="99431" y="7801"/>
                  </a:lnTo>
                  <a:lnTo>
                    <a:pt x="99431" y="7969"/>
                  </a:lnTo>
                  <a:lnTo>
                    <a:pt x="99473" y="8178"/>
                  </a:lnTo>
                  <a:lnTo>
                    <a:pt x="99598" y="8304"/>
                  </a:lnTo>
                  <a:lnTo>
                    <a:pt x="99724" y="8430"/>
                  </a:lnTo>
                  <a:lnTo>
                    <a:pt x="99976" y="8430"/>
                  </a:lnTo>
                  <a:lnTo>
                    <a:pt x="102995" y="8136"/>
                  </a:lnTo>
                  <a:lnTo>
                    <a:pt x="103205" y="8094"/>
                  </a:lnTo>
                  <a:lnTo>
                    <a:pt x="103373" y="7969"/>
                  </a:lnTo>
                  <a:lnTo>
                    <a:pt x="103456" y="7801"/>
                  </a:lnTo>
                  <a:lnTo>
                    <a:pt x="103456" y="7591"/>
                  </a:lnTo>
                  <a:lnTo>
                    <a:pt x="103414" y="7423"/>
                  </a:lnTo>
                  <a:lnTo>
                    <a:pt x="103289" y="7256"/>
                  </a:lnTo>
                  <a:lnTo>
                    <a:pt x="103163" y="7172"/>
                  </a:lnTo>
                  <a:lnTo>
                    <a:pt x="102953" y="7130"/>
                  </a:lnTo>
                  <a:close/>
                  <a:moveTo>
                    <a:pt x="96831" y="7717"/>
                  </a:moveTo>
                  <a:lnTo>
                    <a:pt x="93811" y="8011"/>
                  </a:lnTo>
                  <a:lnTo>
                    <a:pt x="93602" y="8053"/>
                  </a:lnTo>
                  <a:lnTo>
                    <a:pt x="93434" y="8178"/>
                  </a:lnTo>
                  <a:lnTo>
                    <a:pt x="93350" y="8346"/>
                  </a:lnTo>
                  <a:lnTo>
                    <a:pt x="93350" y="8556"/>
                  </a:lnTo>
                  <a:lnTo>
                    <a:pt x="93392" y="8723"/>
                  </a:lnTo>
                  <a:lnTo>
                    <a:pt x="93518" y="8891"/>
                  </a:lnTo>
                  <a:lnTo>
                    <a:pt x="93643" y="8975"/>
                  </a:lnTo>
                  <a:lnTo>
                    <a:pt x="93853" y="9017"/>
                  </a:lnTo>
                  <a:lnTo>
                    <a:pt x="93895" y="9017"/>
                  </a:lnTo>
                  <a:lnTo>
                    <a:pt x="96914" y="8723"/>
                  </a:lnTo>
                  <a:lnTo>
                    <a:pt x="97124" y="8682"/>
                  </a:lnTo>
                  <a:lnTo>
                    <a:pt x="97292" y="8556"/>
                  </a:lnTo>
                  <a:lnTo>
                    <a:pt x="97376" y="8388"/>
                  </a:lnTo>
                  <a:lnTo>
                    <a:pt x="97376" y="8178"/>
                  </a:lnTo>
                  <a:lnTo>
                    <a:pt x="97334" y="8011"/>
                  </a:lnTo>
                  <a:lnTo>
                    <a:pt x="97208" y="7843"/>
                  </a:lnTo>
                  <a:lnTo>
                    <a:pt x="97082" y="7759"/>
                  </a:lnTo>
                  <a:lnTo>
                    <a:pt x="96872" y="7717"/>
                  </a:lnTo>
                  <a:close/>
                  <a:moveTo>
                    <a:pt x="276106" y="6585"/>
                  </a:moveTo>
                  <a:lnTo>
                    <a:pt x="275896" y="6627"/>
                  </a:lnTo>
                  <a:lnTo>
                    <a:pt x="275770" y="6711"/>
                  </a:lnTo>
                  <a:lnTo>
                    <a:pt x="275644" y="6836"/>
                  </a:lnTo>
                  <a:lnTo>
                    <a:pt x="275603" y="7004"/>
                  </a:lnTo>
                  <a:lnTo>
                    <a:pt x="275603" y="7130"/>
                  </a:lnTo>
                  <a:lnTo>
                    <a:pt x="275603" y="7256"/>
                  </a:lnTo>
                  <a:lnTo>
                    <a:pt x="275644" y="7382"/>
                  </a:lnTo>
                  <a:lnTo>
                    <a:pt x="275728" y="7465"/>
                  </a:lnTo>
                  <a:lnTo>
                    <a:pt x="274638" y="8640"/>
                  </a:lnTo>
                  <a:lnTo>
                    <a:pt x="274554" y="8807"/>
                  </a:lnTo>
                  <a:lnTo>
                    <a:pt x="274512" y="9017"/>
                  </a:lnTo>
                  <a:lnTo>
                    <a:pt x="274554" y="9185"/>
                  </a:lnTo>
                  <a:lnTo>
                    <a:pt x="274680" y="9353"/>
                  </a:lnTo>
                  <a:lnTo>
                    <a:pt x="274848" y="9436"/>
                  </a:lnTo>
                  <a:lnTo>
                    <a:pt x="275015" y="9478"/>
                  </a:lnTo>
                  <a:lnTo>
                    <a:pt x="275225" y="9436"/>
                  </a:lnTo>
                  <a:lnTo>
                    <a:pt x="275393" y="9311"/>
                  </a:lnTo>
                  <a:lnTo>
                    <a:pt x="277070" y="7549"/>
                  </a:lnTo>
                  <a:lnTo>
                    <a:pt x="277154" y="7423"/>
                  </a:lnTo>
                  <a:lnTo>
                    <a:pt x="277196" y="7298"/>
                  </a:lnTo>
                  <a:lnTo>
                    <a:pt x="277196" y="7172"/>
                  </a:lnTo>
                  <a:lnTo>
                    <a:pt x="277196" y="7046"/>
                  </a:lnTo>
                  <a:lnTo>
                    <a:pt x="277112" y="6920"/>
                  </a:lnTo>
                  <a:lnTo>
                    <a:pt x="277028" y="6794"/>
                  </a:lnTo>
                  <a:lnTo>
                    <a:pt x="276903" y="6753"/>
                  </a:lnTo>
                  <a:lnTo>
                    <a:pt x="276777" y="6711"/>
                  </a:lnTo>
                  <a:lnTo>
                    <a:pt x="276190" y="6585"/>
                  </a:lnTo>
                  <a:close/>
                  <a:moveTo>
                    <a:pt x="90750" y="8262"/>
                  </a:moveTo>
                  <a:lnTo>
                    <a:pt x="87731" y="8514"/>
                  </a:lnTo>
                  <a:lnTo>
                    <a:pt x="87521" y="8598"/>
                  </a:lnTo>
                  <a:lnTo>
                    <a:pt x="87353" y="8723"/>
                  </a:lnTo>
                  <a:lnTo>
                    <a:pt x="87269" y="8891"/>
                  </a:lnTo>
                  <a:lnTo>
                    <a:pt x="87227" y="9101"/>
                  </a:lnTo>
                  <a:lnTo>
                    <a:pt x="87311" y="9269"/>
                  </a:lnTo>
                  <a:lnTo>
                    <a:pt x="87395" y="9394"/>
                  </a:lnTo>
                  <a:lnTo>
                    <a:pt x="87563" y="9520"/>
                  </a:lnTo>
                  <a:lnTo>
                    <a:pt x="87772" y="9562"/>
                  </a:lnTo>
                  <a:lnTo>
                    <a:pt x="87814" y="9562"/>
                  </a:lnTo>
                  <a:lnTo>
                    <a:pt x="90834" y="9269"/>
                  </a:lnTo>
                  <a:lnTo>
                    <a:pt x="91043" y="9227"/>
                  </a:lnTo>
                  <a:lnTo>
                    <a:pt x="91169" y="9101"/>
                  </a:lnTo>
                  <a:lnTo>
                    <a:pt x="91295" y="8933"/>
                  </a:lnTo>
                  <a:lnTo>
                    <a:pt x="91295" y="8723"/>
                  </a:lnTo>
                  <a:lnTo>
                    <a:pt x="91253" y="8556"/>
                  </a:lnTo>
                  <a:lnTo>
                    <a:pt x="91127" y="8388"/>
                  </a:lnTo>
                  <a:lnTo>
                    <a:pt x="91001" y="8304"/>
                  </a:lnTo>
                  <a:lnTo>
                    <a:pt x="90792" y="8262"/>
                  </a:lnTo>
                  <a:close/>
                  <a:moveTo>
                    <a:pt x="2391" y="8304"/>
                  </a:moveTo>
                  <a:lnTo>
                    <a:pt x="2224" y="8346"/>
                  </a:lnTo>
                  <a:lnTo>
                    <a:pt x="2056" y="8430"/>
                  </a:lnTo>
                  <a:lnTo>
                    <a:pt x="1930" y="8556"/>
                  </a:lnTo>
                  <a:lnTo>
                    <a:pt x="1888" y="8765"/>
                  </a:lnTo>
                  <a:lnTo>
                    <a:pt x="1888" y="8975"/>
                  </a:lnTo>
                  <a:lnTo>
                    <a:pt x="2014" y="9143"/>
                  </a:lnTo>
                  <a:lnTo>
                    <a:pt x="2140" y="9269"/>
                  </a:lnTo>
                  <a:lnTo>
                    <a:pt x="2349" y="9311"/>
                  </a:lnTo>
                  <a:lnTo>
                    <a:pt x="5369" y="9604"/>
                  </a:lnTo>
                  <a:lnTo>
                    <a:pt x="5620" y="9604"/>
                  </a:lnTo>
                  <a:lnTo>
                    <a:pt x="5788" y="9478"/>
                  </a:lnTo>
                  <a:lnTo>
                    <a:pt x="5872" y="9353"/>
                  </a:lnTo>
                  <a:lnTo>
                    <a:pt x="5914" y="9143"/>
                  </a:lnTo>
                  <a:lnTo>
                    <a:pt x="5914" y="8975"/>
                  </a:lnTo>
                  <a:lnTo>
                    <a:pt x="5830" y="8807"/>
                  </a:lnTo>
                  <a:lnTo>
                    <a:pt x="5662" y="8682"/>
                  </a:lnTo>
                  <a:lnTo>
                    <a:pt x="5495" y="8598"/>
                  </a:lnTo>
                  <a:lnTo>
                    <a:pt x="2433" y="8304"/>
                  </a:lnTo>
                  <a:close/>
                  <a:moveTo>
                    <a:pt x="84669" y="8765"/>
                  </a:moveTo>
                  <a:lnTo>
                    <a:pt x="81608" y="9017"/>
                  </a:lnTo>
                  <a:lnTo>
                    <a:pt x="81440" y="9059"/>
                  </a:lnTo>
                  <a:lnTo>
                    <a:pt x="81272" y="9185"/>
                  </a:lnTo>
                  <a:lnTo>
                    <a:pt x="81189" y="9353"/>
                  </a:lnTo>
                  <a:lnTo>
                    <a:pt x="81147" y="9562"/>
                  </a:lnTo>
                  <a:lnTo>
                    <a:pt x="81189" y="9730"/>
                  </a:lnTo>
                  <a:lnTo>
                    <a:pt x="81314" y="9898"/>
                  </a:lnTo>
                  <a:lnTo>
                    <a:pt x="81482" y="9982"/>
                  </a:lnTo>
                  <a:lnTo>
                    <a:pt x="81650" y="10023"/>
                  </a:lnTo>
                  <a:lnTo>
                    <a:pt x="81692" y="10023"/>
                  </a:lnTo>
                  <a:lnTo>
                    <a:pt x="84753" y="9814"/>
                  </a:lnTo>
                  <a:lnTo>
                    <a:pt x="84963" y="9730"/>
                  </a:lnTo>
                  <a:lnTo>
                    <a:pt x="85089" y="9604"/>
                  </a:lnTo>
                  <a:lnTo>
                    <a:pt x="85172" y="9436"/>
                  </a:lnTo>
                  <a:lnTo>
                    <a:pt x="85214" y="9227"/>
                  </a:lnTo>
                  <a:lnTo>
                    <a:pt x="85172" y="9059"/>
                  </a:lnTo>
                  <a:lnTo>
                    <a:pt x="85047" y="8891"/>
                  </a:lnTo>
                  <a:lnTo>
                    <a:pt x="84879" y="8807"/>
                  </a:lnTo>
                  <a:lnTo>
                    <a:pt x="84711" y="8765"/>
                  </a:lnTo>
                  <a:close/>
                  <a:moveTo>
                    <a:pt x="8472" y="8891"/>
                  </a:moveTo>
                  <a:lnTo>
                    <a:pt x="8304" y="8933"/>
                  </a:lnTo>
                  <a:lnTo>
                    <a:pt x="8137" y="9017"/>
                  </a:lnTo>
                  <a:lnTo>
                    <a:pt x="8011" y="9185"/>
                  </a:lnTo>
                  <a:lnTo>
                    <a:pt x="7969" y="9353"/>
                  </a:lnTo>
                  <a:lnTo>
                    <a:pt x="7969" y="9562"/>
                  </a:lnTo>
                  <a:lnTo>
                    <a:pt x="8095" y="9730"/>
                  </a:lnTo>
                  <a:lnTo>
                    <a:pt x="8220" y="9856"/>
                  </a:lnTo>
                  <a:lnTo>
                    <a:pt x="8430" y="9898"/>
                  </a:lnTo>
                  <a:lnTo>
                    <a:pt x="11449" y="10149"/>
                  </a:lnTo>
                  <a:lnTo>
                    <a:pt x="11491" y="10149"/>
                  </a:lnTo>
                  <a:lnTo>
                    <a:pt x="11701" y="10107"/>
                  </a:lnTo>
                  <a:lnTo>
                    <a:pt x="11869" y="10023"/>
                  </a:lnTo>
                  <a:lnTo>
                    <a:pt x="11953" y="9898"/>
                  </a:lnTo>
                  <a:lnTo>
                    <a:pt x="11995" y="9688"/>
                  </a:lnTo>
                  <a:lnTo>
                    <a:pt x="11995" y="9478"/>
                  </a:lnTo>
                  <a:lnTo>
                    <a:pt x="11911" y="9311"/>
                  </a:lnTo>
                  <a:lnTo>
                    <a:pt x="11743" y="9185"/>
                  </a:lnTo>
                  <a:lnTo>
                    <a:pt x="11533" y="9143"/>
                  </a:lnTo>
                  <a:lnTo>
                    <a:pt x="8514" y="8891"/>
                  </a:lnTo>
                  <a:close/>
                  <a:moveTo>
                    <a:pt x="78589" y="9227"/>
                  </a:moveTo>
                  <a:lnTo>
                    <a:pt x="75527" y="9436"/>
                  </a:lnTo>
                  <a:lnTo>
                    <a:pt x="75359" y="9478"/>
                  </a:lnTo>
                  <a:lnTo>
                    <a:pt x="75192" y="9604"/>
                  </a:lnTo>
                  <a:lnTo>
                    <a:pt x="75066" y="9772"/>
                  </a:lnTo>
                  <a:lnTo>
                    <a:pt x="75066" y="9982"/>
                  </a:lnTo>
                  <a:lnTo>
                    <a:pt x="75108" y="10149"/>
                  </a:lnTo>
                  <a:lnTo>
                    <a:pt x="75234" y="10317"/>
                  </a:lnTo>
                  <a:lnTo>
                    <a:pt x="75359" y="10401"/>
                  </a:lnTo>
                  <a:lnTo>
                    <a:pt x="75569" y="10443"/>
                  </a:lnTo>
                  <a:lnTo>
                    <a:pt x="75611" y="10443"/>
                  </a:lnTo>
                  <a:lnTo>
                    <a:pt x="78630" y="10233"/>
                  </a:lnTo>
                  <a:lnTo>
                    <a:pt x="78840" y="10191"/>
                  </a:lnTo>
                  <a:lnTo>
                    <a:pt x="79008" y="10065"/>
                  </a:lnTo>
                  <a:lnTo>
                    <a:pt x="79092" y="9898"/>
                  </a:lnTo>
                  <a:lnTo>
                    <a:pt x="79134" y="9688"/>
                  </a:lnTo>
                  <a:lnTo>
                    <a:pt x="79092" y="9520"/>
                  </a:lnTo>
                  <a:lnTo>
                    <a:pt x="78966" y="9353"/>
                  </a:lnTo>
                  <a:lnTo>
                    <a:pt x="78798" y="9269"/>
                  </a:lnTo>
                  <a:lnTo>
                    <a:pt x="78589" y="9227"/>
                  </a:lnTo>
                  <a:close/>
                  <a:moveTo>
                    <a:pt x="14553" y="9394"/>
                  </a:moveTo>
                  <a:lnTo>
                    <a:pt x="14343" y="9436"/>
                  </a:lnTo>
                  <a:lnTo>
                    <a:pt x="14217" y="9520"/>
                  </a:lnTo>
                  <a:lnTo>
                    <a:pt x="14091" y="9688"/>
                  </a:lnTo>
                  <a:lnTo>
                    <a:pt x="14049" y="9856"/>
                  </a:lnTo>
                  <a:lnTo>
                    <a:pt x="14049" y="10065"/>
                  </a:lnTo>
                  <a:lnTo>
                    <a:pt x="14175" y="10233"/>
                  </a:lnTo>
                  <a:lnTo>
                    <a:pt x="14301" y="10359"/>
                  </a:lnTo>
                  <a:lnTo>
                    <a:pt x="14511" y="10401"/>
                  </a:lnTo>
                  <a:lnTo>
                    <a:pt x="17572" y="10611"/>
                  </a:lnTo>
                  <a:lnTo>
                    <a:pt x="17614" y="10611"/>
                  </a:lnTo>
                  <a:lnTo>
                    <a:pt x="17782" y="10569"/>
                  </a:lnTo>
                  <a:lnTo>
                    <a:pt x="17949" y="10485"/>
                  </a:lnTo>
                  <a:lnTo>
                    <a:pt x="18033" y="10317"/>
                  </a:lnTo>
                  <a:lnTo>
                    <a:pt x="18117" y="10149"/>
                  </a:lnTo>
                  <a:lnTo>
                    <a:pt x="18075" y="9940"/>
                  </a:lnTo>
                  <a:lnTo>
                    <a:pt x="17991" y="9772"/>
                  </a:lnTo>
                  <a:lnTo>
                    <a:pt x="17824" y="9646"/>
                  </a:lnTo>
                  <a:lnTo>
                    <a:pt x="17614" y="9604"/>
                  </a:lnTo>
                  <a:lnTo>
                    <a:pt x="14595" y="9394"/>
                  </a:lnTo>
                  <a:close/>
                  <a:moveTo>
                    <a:pt x="72508" y="9646"/>
                  </a:moveTo>
                  <a:lnTo>
                    <a:pt x="69447" y="9814"/>
                  </a:lnTo>
                  <a:lnTo>
                    <a:pt x="69237" y="9856"/>
                  </a:lnTo>
                  <a:lnTo>
                    <a:pt x="69069" y="9982"/>
                  </a:lnTo>
                  <a:lnTo>
                    <a:pt x="68985" y="10149"/>
                  </a:lnTo>
                  <a:lnTo>
                    <a:pt x="68943" y="10317"/>
                  </a:lnTo>
                  <a:lnTo>
                    <a:pt x="68985" y="10527"/>
                  </a:lnTo>
                  <a:lnTo>
                    <a:pt x="69111" y="10694"/>
                  </a:lnTo>
                  <a:lnTo>
                    <a:pt x="69279" y="10778"/>
                  </a:lnTo>
                  <a:lnTo>
                    <a:pt x="69447" y="10820"/>
                  </a:lnTo>
                  <a:lnTo>
                    <a:pt x="69488" y="10820"/>
                  </a:lnTo>
                  <a:lnTo>
                    <a:pt x="72550" y="10653"/>
                  </a:lnTo>
                  <a:lnTo>
                    <a:pt x="72759" y="10611"/>
                  </a:lnTo>
                  <a:lnTo>
                    <a:pt x="72885" y="10485"/>
                  </a:lnTo>
                  <a:lnTo>
                    <a:pt x="73011" y="10317"/>
                  </a:lnTo>
                  <a:lnTo>
                    <a:pt x="73011" y="10107"/>
                  </a:lnTo>
                  <a:lnTo>
                    <a:pt x="72969" y="9898"/>
                  </a:lnTo>
                  <a:lnTo>
                    <a:pt x="72885" y="9772"/>
                  </a:lnTo>
                  <a:lnTo>
                    <a:pt x="72718" y="9646"/>
                  </a:lnTo>
                  <a:close/>
                  <a:moveTo>
                    <a:pt x="20633" y="9772"/>
                  </a:moveTo>
                  <a:lnTo>
                    <a:pt x="20424" y="9814"/>
                  </a:lnTo>
                  <a:lnTo>
                    <a:pt x="20298" y="9940"/>
                  </a:lnTo>
                  <a:lnTo>
                    <a:pt x="20172" y="10065"/>
                  </a:lnTo>
                  <a:lnTo>
                    <a:pt x="20130" y="10275"/>
                  </a:lnTo>
                  <a:lnTo>
                    <a:pt x="20172" y="10485"/>
                  </a:lnTo>
                  <a:lnTo>
                    <a:pt x="20256" y="10653"/>
                  </a:lnTo>
                  <a:lnTo>
                    <a:pt x="20424" y="10736"/>
                  </a:lnTo>
                  <a:lnTo>
                    <a:pt x="20591" y="10820"/>
                  </a:lnTo>
                  <a:lnTo>
                    <a:pt x="23653" y="10988"/>
                  </a:lnTo>
                  <a:lnTo>
                    <a:pt x="23695" y="10988"/>
                  </a:lnTo>
                  <a:lnTo>
                    <a:pt x="23862" y="10946"/>
                  </a:lnTo>
                  <a:lnTo>
                    <a:pt x="24030" y="10820"/>
                  </a:lnTo>
                  <a:lnTo>
                    <a:pt x="24156" y="10694"/>
                  </a:lnTo>
                  <a:lnTo>
                    <a:pt x="24198" y="10485"/>
                  </a:lnTo>
                  <a:lnTo>
                    <a:pt x="24156" y="10275"/>
                  </a:lnTo>
                  <a:lnTo>
                    <a:pt x="24072" y="10107"/>
                  </a:lnTo>
                  <a:lnTo>
                    <a:pt x="23904" y="10023"/>
                  </a:lnTo>
                  <a:lnTo>
                    <a:pt x="23695" y="9940"/>
                  </a:lnTo>
                  <a:lnTo>
                    <a:pt x="20675" y="9772"/>
                  </a:lnTo>
                  <a:close/>
                  <a:moveTo>
                    <a:pt x="66385" y="9940"/>
                  </a:moveTo>
                  <a:lnTo>
                    <a:pt x="63324" y="10107"/>
                  </a:lnTo>
                  <a:lnTo>
                    <a:pt x="63156" y="10149"/>
                  </a:lnTo>
                  <a:lnTo>
                    <a:pt x="62988" y="10233"/>
                  </a:lnTo>
                  <a:lnTo>
                    <a:pt x="62905" y="10401"/>
                  </a:lnTo>
                  <a:lnTo>
                    <a:pt x="62863" y="10611"/>
                  </a:lnTo>
                  <a:lnTo>
                    <a:pt x="62905" y="10820"/>
                  </a:lnTo>
                  <a:lnTo>
                    <a:pt x="63030" y="10946"/>
                  </a:lnTo>
                  <a:lnTo>
                    <a:pt x="63156" y="11072"/>
                  </a:lnTo>
                  <a:lnTo>
                    <a:pt x="63366" y="11114"/>
                  </a:lnTo>
                  <a:lnTo>
                    <a:pt x="66427" y="10988"/>
                  </a:lnTo>
                  <a:lnTo>
                    <a:pt x="66637" y="10904"/>
                  </a:lnTo>
                  <a:lnTo>
                    <a:pt x="66805" y="10820"/>
                  </a:lnTo>
                  <a:lnTo>
                    <a:pt x="66888" y="10653"/>
                  </a:lnTo>
                  <a:lnTo>
                    <a:pt x="66930" y="10443"/>
                  </a:lnTo>
                  <a:lnTo>
                    <a:pt x="66888" y="10233"/>
                  </a:lnTo>
                  <a:lnTo>
                    <a:pt x="66763" y="10107"/>
                  </a:lnTo>
                  <a:lnTo>
                    <a:pt x="66595" y="9982"/>
                  </a:lnTo>
                  <a:lnTo>
                    <a:pt x="66427" y="9940"/>
                  </a:lnTo>
                  <a:close/>
                  <a:moveTo>
                    <a:pt x="26756" y="10107"/>
                  </a:moveTo>
                  <a:lnTo>
                    <a:pt x="26546" y="10149"/>
                  </a:lnTo>
                  <a:lnTo>
                    <a:pt x="26379" y="10233"/>
                  </a:lnTo>
                  <a:lnTo>
                    <a:pt x="26253" y="10401"/>
                  </a:lnTo>
                  <a:lnTo>
                    <a:pt x="26211" y="10569"/>
                  </a:lnTo>
                  <a:lnTo>
                    <a:pt x="26253" y="10778"/>
                  </a:lnTo>
                  <a:lnTo>
                    <a:pt x="26337" y="10946"/>
                  </a:lnTo>
                  <a:lnTo>
                    <a:pt x="26504" y="11072"/>
                  </a:lnTo>
                  <a:lnTo>
                    <a:pt x="26714" y="11114"/>
                  </a:lnTo>
                  <a:lnTo>
                    <a:pt x="29775" y="11240"/>
                  </a:lnTo>
                  <a:lnTo>
                    <a:pt x="29985" y="11198"/>
                  </a:lnTo>
                  <a:lnTo>
                    <a:pt x="30153" y="11114"/>
                  </a:lnTo>
                  <a:lnTo>
                    <a:pt x="30237" y="10946"/>
                  </a:lnTo>
                  <a:lnTo>
                    <a:pt x="30279" y="10736"/>
                  </a:lnTo>
                  <a:lnTo>
                    <a:pt x="30237" y="10569"/>
                  </a:lnTo>
                  <a:lnTo>
                    <a:pt x="30153" y="10401"/>
                  </a:lnTo>
                  <a:lnTo>
                    <a:pt x="29985" y="10275"/>
                  </a:lnTo>
                  <a:lnTo>
                    <a:pt x="29817" y="10233"/>
                  </a:lnTo>
                  <a:lnTo>
                    <a:pt x="26756" y="10107"/>
                  </a:lnTo>
                  <a:close/>
                  <a:moveTo>
                    <a:pt x="60305" y="10191"/>
                  </a:moveTo>
                  <a:lnTo>
                    <a:pt x="57243" y="10317"/>
                  </a:lnTo>
                  <a:lnTo>
                    <a:pt x="57034" y="10359"/>
                  </a:lnTo>
                  <a:lnTo>
                    <a:pt x="56866" y="10443"/>
                  </a:lnTo>
                  <a:lnTo>
                    <a:pt x="56782" y="10611"/>
                  </a:lnTo>
                  <a:lnTo>
                    <a:pt x="56740" y="10820"/>
                  </a:lnTo>
                  <a:lnTo>
                    <a:pt x="56782" y="11030"/>
                  </a:lnTo>
                  <a:lnTo>
                    <a:pt x="56908" y="11198"/>
                  </a:lnTo>
                  <a:lnTo>
                    <a:pt x="57075" y="11282"/>
                  </a:lnTo>
                  <a:lnTo>
                    <a:pt x="57243" y="11323"/>
                  </a:lnTo>
                  <a:lnTo>
                    <a:pt x="57285" y="11323"/>
                  </a:lnTo>
                  <a:lnTo>
                    <a:pt x="60305" y="11240"/>
                  </a:lnTo>
                  <a:lnTo>
                    <a:pt x="60514" y="11156"/>
                  </a:lnTo>
                  <a:lnTo>
                    <a:pt x="60682" y="11072"/>
                  </a:lnTo>
                  <a:lnTo>
                    <a:pt x="60766" y="10904"/>
                  </a:lnTo>
                  <a:lnTo>
                    <a:pt x="60808" y="10694"/>
                  </a:lnTo>
                  <a:lnTo>
                    <a:pt x="60766" y="10485"/>
                  </a:lnTo>
                  <a:lnTo>
                    <a:pt x="60682" y="10359"/>
                  </a:lnTo>
                  <a:lnTo>
                    <a:pt x="60514" y="10233"/>
                  </a:lnTo>
                  <a:lnTo>
                    <a:pt x="60305" y="10191"/>
                  </a:lnTo>
                  <a:close/>
                  <a:moveTo>
                    <a:pt x="32837" y="10317"/>
                  </a:moveTo>
                  <a:lnTo>
                    <a:pt x="32627" y="10359"/>
                  </a:lnTo>
                  <a:lnTo>
                    <a:pt x="32459" y="10443"/>
                  </a:lnTo>
                  <a:lnTo>
                    <a:pt x="32375" y="10611"/>
                  </a:lnTo>
                  <a:lnTo>
                    <a:pt x="32333" y="10820"/>
                  </a:lnTo>
                  <a:lnTo>
                    <a:pt x="32375" y="11030"/>
                  </a:lnTo>
                  <a:lnTo>
                    <a:pt x="32459" y="11156"/>
                  </a:lnTo>
                  <a:lnTo>
                    <a:pt x="32627" y="11282"/>
                  </a:lnTo>
                  <a:lnTo>
                    <a:pt x="32795" y="11323"/>
                  </a:lnTo>
                  <a:lnTo>
                    <a:pt x="35856" y="11407"/>
                  </a:lnTo>
                  <a:lnTo>
                    <a:pt x="35898" y="11407"/>
                  </a:lnTo>
                  <a:lnTo>
                    <a:pt x="36066" y="11365"/>
                  </a:lnTo>
                  <a:lnTo>
                    <a:pt x="36233" y="11282"/>
                  </a:lnTo>
                  <a:lnTo>
                    <a:pt x="36359" y="11114"/>
                  </a:lnTo>
                  <a:lnTo>
                    <a:pt x="36401" y="10904"/>
                  </a:lnTo>
                  <a:lnTo>
                    <a:pt x="36359" y="10694"/>
                  </a:lnTo>
                  <a:lnTo>
                    <a:pt x="36233" y="10569"/>
                  </a:lnTo>
                  <a:lnTo>
                    <a:pt x="36108" y="10443"/>
                  </a:lnTo>
                  <a:lnTo>
                    <a:pt x="35898" y="10401"/>
                  </a:lnTo>
                  <a:lnTo>
                    <a:pt x="32837" y="10317"/>
                  </a:lnTo>
                  <a:close/>
                  <a:moveTo>
                    <a:pt x="54224" y="10359"/>
                  </a:moveTo>
                  <a:lnTo>
                    <a:pt x="54182" y="10401"/>
                  </a:lnTo>
                  <a:lnTo>
                    <a:pt x="51121" y="10443"/>
                  </a:lnTo>
                  <a:lnTo>
                    <a:pt x="50953" y="10485"/>
                  </a:lnTo>
                  <a:lnTo>
                    <a:pt x="50785" y="10611"/>
                  </a:lnTo>
                  <a:lnTo>
                    <a:pt x="50659" y="10736"/>
                  </a:lnTo>
                  <a:lnTo>
                    <a:pt x="50617" y="10946"/>
                  </a:lnTo>
                  <a:lnTo>
                    <a:pt x="50659" y="11156"/>
                  </a:lnTo>
                  <a:lnTo>
                    <a:pt x="50785" y="11323"/>
                  </a:lnTo>
                  <a:lnTo>
                    <a:pt x="50953" y="11407"/>
                  </a:lnTo>
                  <a:lnTo>
                    <a:pt x="51121" y="11449"/>
                  </a:lnTo>
                  <a:lnTo>
                    <a:pt x="51163" y="11449"/>
                  </a:lnTo>
                  <a:lnTo>
                    <a:pt x="54224" y="11407"/>
                  </a:lnTo>
                  <a:lnTo>
                    <a:pt x="54392" y="11365"/>
                  </a:lnTo>
                  <a:lnTo>
                    <a:pt x="54559" y="11240"/>
                  </a:lnTo>
                  <a:lnTo>
                    <a:pt x="54685" y="11072"/>
                  </a:lnTo>
                  <a:lnTo>
                    <a:pt x="54685" y="10862"/>
                  </a:lnTo>
                  <a:lnTo>
                    <a:pt x="54685" y="10694"/>
                  </a:lnTo>
                  <a:lnTo>
                    <a:pt x="54559" y="10527"/>
                  </a:lnTo>
                  <a:lnTo>
                    <a:pt x="54434" y="10401"/>
                  </a:lnTo>
                  <a:lnTo>
                    <a:pt x="54224" y="10359"/>
                  </a:lnTo>
                  <a:close/>
                  <a:moveTo>
                    <a:pt x="38917" y="10443"/>
                  </a:moveTo>
                  <a:lnTo>
                    <a:pt x="38750" y="10485"/>
                  </a:lnTo>
                  <a:lnTo>
                    <a:pt x="38582" y="10611"/>
                  </a:lnTo>
                  <a:lnTo>
                    <a:pt x="38456" y="10736"/>
                  </a:lnTo>
                  <a:lnTo>
                    <a:pt x="38414" y="10946"/>
                  </a:lnTo>
                  <a:lnTo>
                    <a:pt x="38456" y="11156"/>
                  </a:lnTo>
                  <a:lnTo>
                    <a:pt x="38582" y="11323"/>
                  </a:lnTo>
                  <a:lnTo>
                    <a:pt x="38708" y="11407"/>
                  </a:lnTo>
                  <a:lnTo>
                    <a:pt x="38917" y="11449"/>
                  </a:lnTo>
                  <a:lnTo>
                    <a:pt x="41979" y="11491"/>
                  </a:lnTo>
                  <a:lnTo>
                    <a:pt x="42188" y="11449"/>
                  </a:lnTo>
                  <a:lnTo>
                    <a:pt x="42356" y="11365"/>
                  </a:lnTo>
                  <a:lnTo>
                    <a:pt x="42440" y="11198"/>
                  </a:lnTo>
                  <a:lnTo>
                    <a:pt x="42482" y="10988"/>
                  </a:lnTo>
                  <a:lnTo>
                    <a:pt x="42440" y="10778"/>
                  </a:lnTo>
                  <a:lnTo>
                    <a:pt x="42356" y="10611"/>
                  </a:lnTo>
                  <a:lnTo>
                    <a:pt x="42188" y="10527"/>
                  </a:lnTo>
                  <a:lnTo>
                    <a:pt x="41979" y="10485"/>
                  </a:lnTo>
                  <a:lnTo>
                    <a:pt x="38917" y="10443"/>
                  </a:lnTo>
                  <a:close/>
                  <a:moveTo>
                    <a:pt x="45040" y="10485"/>
                  </a:moveTo>
                  <a:lnTo>
                    <a:pt x="44830" y="10527"/>
                  </a:lnTo>
                  <a:lnTo>
                    <a:pt x="44663" y="10653"/>
                  </a:lnTo>
                  <a:lnTo>
                    <a:pt x="44579" y="10778"/>
                  </a:lnTo>
                  <a:lnTo>
                    <a:pt x="44537" y="10988"/>
                  </a:lnTo>
                  <a:lnTo>
                    <a:pt x="44579" y="11198"/>
                  </a:lnTo>
                  <a:lnTo>
                    <a:pt x="44663" y="11365"/>
                  </a:lnTo>
                  <a:lnTo>
                    <a:pt x="44830" y="11449"/>
                  </a:lnTo>
                  <a:lnTo>
                    <a:pt x="45040" y="11491"/>
                  </a:lnTo>
                  <a:lnTo>
                    <a:pt x="48101" y="11491"/>
                  </a:lnTo>
                  <a:lnTo>
                    <a:pt x="48269" y="11449"/>
                  </a:lnTo>
                  <a:lnTo>
                    <a:pt x="48437" y="11323"/>
                  </a:lnTo>
                  <a:lnTo>
                    <a:pt x="48563" y="11198"/>
                  </a:lnTo>
                  <a:lnTo>
                    <a:pt x="48604" y="10988"/>
                  </a:lnTo>
                  <a:lnTo>
                    <a:pt x="48563" y="10778"/>
                  </a:lnTo>
                  <a:lnTo>
                    <a:pt x="48437" y="10611"/>
                  </a:lnTo>
                  <a:lnTo>
                    <a:pt x="48269" y="10527"/>
                  </a:lnTo>
                  <a:lnTo>
                    <a:pt x="48101" y="10485"/>
                  </a:lnTo>
                  <a:close/>
                  <a:moveTo>
                    <a:pt x="504" y="9269"/>
                  </a:moveTo>
                  <a:lnTo>
                    <a:pt x="336" y="9311"/>
                  </a:lnTo>
                  <a:lnTo>
                    <a:pt x="169" y="9436"/>
                  </a:lnTo>
                  <a:lnTo>
                    <a:pt x="43" y="9604"/>
                  </a:lnTo>
                  <a:lnTo>
                    <a:pt x="1" y="9772"/>
                  </a:lnTo>
                  <a:lnTo>
                    <a:pt x="1" y="12833"/>
                  </a:lnTo>
                  <a:lnTo>
                    <a:pt x="43" y="13043"/>
                  </a:lnTo>
                  <a:lnTo>
                    <a:pt x="169" y="13211"/>
                  </a:lnTo>
                  <a:lnTo>
                    <a:pt x="336" y="13294"/>
                  </a:lnTo>
                  <a:lnTo>
                    <a:pt x="504" y="13336"/>
                  </a:lnTo>
                  <a:lnTo>
                    <a:pt x="714" y="13294"/>
                  </a:lnTo>
                  <a:lnTo>
                    <a:pt x="882" y="13211"/>
                  </a:lnTo>
                  <a:lnTo>
                    <a:pt x="1007" y="13043"/>
                  </a:lnTo>
                  <a:lnTo>
                    <a:pt x="1049" y="12833"/>
                  </a:lnTo>
                  <a:lnTo>
                    <a:pt x="1049" y="9772"/>
                  </a:lnTo>
                  <a:lnTo>
                    <a:pt x="1007" y="9604"/>
                  </a:lnTo>
                  <a:lnTo>
                    <a:pt x="882" y="9436"/>
                  </a:lnTo>
                  <a:lnTo>
                    <a:pt x="714" y="9311"/>
                  </a:lnTo>
                  <a:lnTo>
                    <a:pt x="504" y="9269"/>
                  </a:lnTo>
                  <a:close/>
                  <a:moveTo>
                    <a:pt x="272961" y="10736"/>
                  </a:moveTo>
                  <a:lnTo>
                    <a:pt x="272751" y="10778"/>
                  </a:lnTo>
                  <a:lnTo>
                    <a:pt x="272583" y="10904"/>
                  </a:lnTo>
                  <a:lnTo>
                    <a:pt x="270570" y="13211"/>
                  </a:lnTo>
                  <a:lnTo>
                    <a:pt x="270486" y="13378"/>
                  </a:lnTo>
                  <a:lnTo>
                    <a:pt x="270444" y="13588"/>
                  </a:lnTo>
                  <a:lnTo>
                    <a:pt x="270528" y="13756"/>
                  </a:lnTo>
                  <a:lnTo>
                    <a:pt x="270654" y="13924"/>
                  </a:lnTo>
                  <a:lnTo>
                    <a:pt x="270780" y="14007"/>
                  </a:lnTo>
                  <a:lnTo>
                    <a:pt x="270948" y="14049"/>
                  </a:lnTo>
                  <a:lnTo>
                    <a:pt x="271157" y="14007"/>
                  </a:lnTo>
                  <a:lnTo>
                    <a:pt x="271283" y="13965"/>
                  </a:lnTo>
                  <a:lnTo>
                    <a:pt x="271367" y="13882"/>
                  </a:lnTo>
                  <a:lnTo>
                    <a:pt x="273338" y="11575"/>
                  </a:lnTo>
                  <a:lnTo>
                    <a:pt x="273464" y="11407"/>
                  </a:lnTo>
                  <a:lnTo>
                    <a:pt x="273464" y="11198"/>
                  </a:lnTo>
                  <a:lnTo>
                    <a:pt x="273422" y="11030"/>
                  </a:lnTo>
                  <a:lnTo>
                    <a:pt x="273296" y="10862"/>
                  </a:lnTo>
                  <a:lnTo>
                    <a:pt x="273170" y="10778"/>
                  </a:lnTo>
                  <a:lnTo>
                    <a:pt x="272961" y="10736"/>
                  </a:lnTo>
                  <a:close/>
                  <a:moveTo>
                    <a:pt x="269019" y="15349"/>
                  </a:moveTo>
                  <a:lnTo>
                    <a:pt x="268809" y="15433"/>
                  </a:lnTo>
                  <a:lnTo>
                    <a:pt x="268683" y="15475"/>
                  </a:lnTo>
                  <a:lnTo>
                    <a:pt x="268599" y="15559"/>
                  </a:lnTo>
                  <a:lnTo>
                    <a:pt x="266712" y="17949"/>
                  </a:lnTo>
                  <a:lnTo>
                    <a:pt x="266586" y="18117"/>
                  </a:lnTo>
                  <a:lnTo>
                    <a:pt x="266586" y="18327"/>
                  </a:lnTo>
                  <a:lnTo>
                    <a:pt x="266628" y="18494"/>
                  </a:lnTo>
                  <a:lnTo>
                    <a:pt x="266796" y="18662"/>
                  </a:lnTo>
                  <a:lnTo>
                    <a:pt x="266922" y="18746"/>
                  </a:lnTo>
                  <a:lnTo>
                    <a:pt x="267090" y="18746"/>
                  </a:lnTo>
                  <a:lnTo>
                    <a:pt x="267299" y="18704"/>
                  </a:lnTo>
                  <a:lnTo>
                    <a:pt x="267425" y="18662"/>
                  </a:lnTo>
                  <a:lnTo>
                    <a:pt x="267509" y="18578"/>
                  </a:lnTo>
                  <a:lnTo>
                    <a:pt x="269396" y="16188"/>
                  </a:lnTo>
                  <a:lnTo>
                    <a:pt x="269480" y="16020"/>
                  </a:lnTo>
                  <a:lnTo>
                    <a:pt x="269522" y="15811"/>
                  </a:lnTo>
                  <a:lnTo>
                    <a:pt x="269438" y="15643"/>
                  </a:lnTo>
                  <a:lnTo>
                    <a:pt x="269312" y="15475"/>
                  </a:lnTo>
                  <a:lnTo>
                    <a:pt x="269186" y="15391"/>
                  </a:lnTo>
                  <a:lnTo>
                    <a:pt x="269019" y="15349"/>
                  </a:lnTo>
                  <a:close/>
                  <a:moveTo>
                    <a:pt x="504" y="15391"/>
                  </a:moveTo>
                  <a:lnTo>
                    <a:pt x="336" y="15433"/>
                  </a:lnTo>
                  <a:lnTo>
                    <a:pt x="169" y="15517"/>
                  </a:lnTo>
                  <a:lnTo>
                    <a:pt x="43" y="15685"/>
                  </a:lnTo>
                  <a:lnTo>
                    <a:pt x="1" y="15894"/>
                  </a:lnTo>
                  <a:lnTo>
                    <a:pt x="1" y="18956"/>
                  </a:lnTo>
                  <a:lnTo>
                    <a:pt x="43" y="19124"/>
                  </a:lnTo>
                  <a:lnTo>
                    <a:pt x="169" y="19291"/>
                  </a:lnTo>
                  <a:lnTo>
                    <a:pt x="336" y="19417"/>
                  </a:lnTo>
                  <a:lnTo>
                    <a:pt x="504" y="19459"/>
                  </a:lnTo>
                  <a:lnTo>
                    <a:pt x="714" y="19417"/>
                  </a:lnTo>
                  <a:lnTo>
                    <a:pt x="882" y="19291"/>
                  </a:lnTo>
                  <a:lnTo>
                    <a:pt x="1007" y="19124"/>
                  </a:lnTo>
                  <a:lnTo>
                    <a:pt x="1049" y="18956"/>
                  </a:lnTo>
                  <a:lnTo>
                    <a:pt x="1049" y="15894"/>
                  </a:lnTo>
                  <a:lnTo>
                    <a:pt x="1007" y="15685"/>
                  </a:lnTo>
                  <a:lnTo>
                    <a:pt x="882" y="15517"/>
                  </a:lnTo>
                  <a:lnTo>
                    <a:pt x="714" y="15433"/>
                  </a:lnTo>
                  <a:lnTo>
                    <a:pt x="504" y="15391"/>
                  </a:lnTo>
                  <a:close/>
                  <a:moveTo>
                    <a:pt x="265119" y="20172"/>
                  </a:moveTo>
                  <a:lnTo>
                    <a:pt x="264993" y="20214"/>
                  </a:lnTo>
                  <a:lnTo>
                    <a:pt x="264909" y="20256"/>
                  </a:lnTo>
                  <a:lnTo>
                    <a:pt x="264825" y="20340"/>
                  </a:lnTo>
                  <a:lnTo>
                    <a:pt x="262980" y="22814"/>
                  </a:lnTo>
                  <a:lnTo>
                    <a:pt x="262896" y="23024"/>
                  </a:lnTo>
                  <a:lnTo>
                    <a:pt x="262896" y="23191"/>
                  </a:lnTo>
                  <a:lnTo>
                    <a:pt x="262980" y="23401"/>
                  </a:lnTo>
                  <a:lnTo>
                    <a:pt x="263106" y="23527"/>
                  </a:lnTo>
                  <a:lnTo>
                    <a:pt x="263273" y="23611"/>
                  </a:lnTo>
                  <a:lnTo>
                    <a:pt x="263525" y="23611"/>
                  </a:lnTo>
                  <a:lnTo>
                    <a:pt x="263651" y="23569"/>
                  </a:lnTo>
                  <a:lnTo>
                    <a:pt x="263735" y="23527"/>
                  </a:lnTo>
                  <a:lnTo>
                    <a:pt x="263819" y="23401"/>
                  </a:lnTo>
                  <a:lnTo>
                    <a:pt x="265622" y="20969"/>
                  </a:lnTo>
                  <a:lnTo>
                    <a:pt x="265706" y="20801"/>
                  </a:lnTo>
                  <a:lnTo>
                    <a:pt x="265706" y="20591"/>
                  </a:lnTo>
                  <a:lnTo>
                    <a:pt x="265664" y="20424"/>
                  </a:lnTo>
                  <a:lnTo>
                    <a:pt x="265538" y="20256"/>
                  </a:lnTo>
                  <a:lnTo>
                    <a:pt x="265370" y="20172"/>
                  </a:lnTo>
                  <a:close/>
                  <a:moveTo>
                    <a:pt x="504" y="21472"/>
                  </a:moveTo>
                  <a:lnTo>
                    <a:pt x="336" y="21514"/>
                  </a:lnTo>
                  <a:lnTo>
                    <a:pt x="169" y="21640"/>
                  </a:lnTo>
                  <a:lnTo>
                    <a:pt x="43" y="21807"/>
                  </a:lnTo>
                  <a:lnTo>
                    <a:pt x="1" y="21975"/>
                  </a:lnTo>
                  <a:lnTo>
                    <a:pt x="1" y="25036"/>
                  </a:lnTo>
                  <a:lnTo>
                    <a:pt x="43" y="25246"/>
                  </a:lnTo>
                  <a:lnTo>
                    <a:pt x="169" y="25414"/>
                  </a:lnTo>
                  <a:lnTo>
                    <a:pt x="336" y="25498"/>
                  </a:lnTo>
                  <a:lnTo>
                    <a:pt x="504" y="25540"/>
                  </a:lnTo>
                  <a:lnTo>
                    <a:pt x="714" y="25498"/>
                  </a:lnTo>
                  <a:lnTo>
                    <a:pt x="882" y="25414"/>
                  </a:lnTo>
                  <a:lnTo>
                    <a:pt x="1007" y="25246"/>
                  </a:lnTo>
                  <a:lnTo>
                    <a:pt x="1049" y="25036"/>
                  </a:lnTo>
                  <a:lnTo>
                    <a:pt x="1049" y="21975"/>
                  </a:lnTo>
                  <a:lnTo>
                    <a:pt x="1007" y="21807"/>
                  </a:lnTo>
                  <a:lnTo>
                    <a:pt x="882" y="21640"/>
                  </a:lnTo>
                  <a:lnTo>
                    <a:pt x="714" y="21514"/>
                  </a:lnTo>
                  <a:lnTo>
                    <a:pt x="504" y="21472"/>
                  </a:lnTo>
                  <a:close/>
                  <a:moveTo>
                    <a:pt x="261512" y="25120"/>
                  </a:moveTo>
                  <a:lnTo>
                    <a:pt x="261428" y="25162"/>
                  </a:lnTo>
                  <a:lnTo>
                    <a:pt x="261302" y="25246"/>
                  </a:lnTo>
                  <a:lnTo>
                    <a:pt x="261219" y="25330"/>
                  </a:lnTo>
                  <a:lnTo>
                    <a:pt x="260128" y="26965"/>
                  </a:lnTo>
                  <a:lnTo>
                    <a:pt x="259667" y="27678"/>
                  </a:lnTo>
                  <a:lnTo>
                    <a:pt x="259541" y="27888"/>
                  </a:lnTo>
                  <a:lnTo>
                    <a:pt x="259457" y="28098"/>
                  </a:lnTo>
                  <a:lnTo>
                    <a:pt x="259499" y="28307"/>
                  </a:lnTo>
                  <a:lnTo>
                    <a:pt x="259583" y="28475"/>
                  </a:lnTo>
                  <a:lnTo>
                    <a:pt x="259709" y="28601"/>
                  </a:lnTo>
                  <a:lnTo>
                    <a:pt x="259835" y="28643"/>
                  </a:lnTo>
                  <a:lnTo>
                    <a:pt x="259961" y="28685"/>
                  </a:lnTo>
                  <a:lnTo>
                    <a:pt x="260086" y="28685"/>
                  </a:lnTo>
                  <a:lnTo>
                    <a:pt x="260212" y="28601"/>
                  </a:lnTo>
                  <a:lnTo>
                    <a:pt x="260338" y="28559"/>
                  </a:lnTo>
                  <a:lnTo>
                    <a:pt x="260422" y="28433"/>
                  </a:lnTo>
                  <a:lnTo>
                    <a:pt x="260548" y="28224"/>
                  </a:lnTo>
                  <a:lnTo>
                    <a:pt x="261009" y="27511"/>
                  </a:lnTo>
                  <a:lnTo>
                    <a:pt x="262057" y="25917"/>
                  </a:lnTo>
                  <a:lnTo>
                    <a:pt x="262141" y="25707"/>
                  </a:lnTo>
                  <a:lnTo>
                    <a:pt x="262141" y="25540"/>
                  </a:lnTo>
                  <a:lnTo>
                    <a:pt x="262099" y="25330"/>
                  </a:lnTo>
                  <a:lnTo>
                    <a:pt x="261932" y="25204"/>
                  </a:lnTo>
                  <a:lnTo>
                    <a:pt x="261806" y="25120"/>
                  </a:lnTo>
                  <a:close/>
                  <a:moveTo>
                    <a:pt x="504" y="27595"/>
                  </a:moveTo>
                  <a:lnTo>
                    <a:pt x="336" y="27636"/>
                  </a:lnTo>
                  <a:lnTo>
                    <a:pt x="169" y="27720"/>
                  </a:lnTo>
                  <a:lnTo>
                    <a:pt x="43" y="27888"/>
                  </a:lnTo>
                  <a:lnTo>
                    <a:pt x="1" y="28098"/>
                  </a:lnTo>
                  <a:lnTo>
                    <a:pt x="1" y="31159"/>
                  </a:lnTo>
                  <a:lnTo>
                    <a:pt x="43" y="31327"/>
                  </a:lnTo>
                  <a:lnTo>
                    <a:pt x="169" y="31495"/>
                  </a:lnTo>
                  <a:lnTo>
                    <a:pt x="336" y="31620"/>
                  </a:lnTo>
                  <a:lnTo>
                    <a:pt x="504" y="31662"/>
                  </a:lnTo>
                  <a:lnTo>
                    <a:pt x="714" y="31620"/>
                  </a:lnTo>
                  <a:lnTo>
                    <a:pt x="882" y="31495"/>
                  </a:lnTo>
                  <a:lnTo>
                    <a:pt x="1007" y="31327"/>
                  </a:lnTo>
                  <a:lnTo>
                    <a:pt x="1049" y="31159"/>
                  </a:lnTo>
                  <a:lnTo>
                    <a:pt x="1049" y="28098"/>
                  </a:lnTo>
                  <a:lnTo>
                    <a:pt x="1007" y="27888"/>
                  </a:lnTo>
                  <a:lnTo>
                    <a:pt x="882" y="27720"/>
                  </a:lnTo>
                  <a:lnTo>
                    <a:pt x="714" y="27636"/>
                  </a:lnTo>
                  <a:lnTo>
                    <a:pt x="504" y="27595"/>
                  </a:lnTo>
                  <a:close/>
                  <a:moveTo>
                    <a:pt x="259331" y="30111"/>
                  </a:moveTo>
                  <a:lnTo>
                    <a:pt x="259122" y="30153"/>
                  </a:lnTo>
                  <a:lnTo>
                    <a:pt x="258954" y="30278"/>
                  </a:lnTo>
                  <a:lnTo>
                    <a:pt x="258828" y="30488"/>
                  </a:lnTo>
                  <a:lnTo>
                    <a:pt x="258828" y="30656"/>
                  </a:lnTo>
                  <a:lnTo>
                    <a:pt x="258870" y="30865"/>
                  </a:lnTo>
                  <a:lnTo>
                    <a:pt x="258996" y="30991"/>
                  </a:lnTo>
                  <a:lnTo>
                    <a:pt x="260338" y="32207"/>
                  </a:lnTo>
                  <a:lnTo>
                    <a:pt x="261219" y="33046"/>
                  </a:lnTo>
                  <a:lnTo>
                    <a:pt x="261386" y="33172"/>
                  </a:lnTo>
                  <a:lnTo>
                    <a:pt x="261596" y="33214"/>
                  </a:lnTo>
                  <a:lnTo>
                    <a:pt x="261764" y="33172"/>
                  </a:lnTo>
                  <a:lnTo>
                    <a:pt x="261932" y="33046"/>
                  </a:lnTo>
                  <a:lnTo>
                    <a:pt x="262057" y="32878"/>
                  </a:lnTo>
                  <a:lnTo>
                    <a:pt x="262099" y="32669"/>
                  </a:lnTo>
                  <a:lnTo>
                    <a:pt x="262057" y="32501"/>
                  </a:lnTo>
                  <a:lnTo>
                    <a:pt x="261932" y="32333"/>
                  </a:lnTo>
                  <a:lnTo>
                    <a:pt x="261009" y="31453"/>
                  </a:lnTo>
                  <a:lnTo>
                    <a:pt x="259667" y="30236"/>
                  </a:lnTo>
                  <a:lnTo>
                    <a:pt x="259499" y="30153"/>
                  </a:lnTo>
                  <a:lnTo>
                    <a:pt x="259331" y="30111"/>
                  </a:lnTo>
                  <a:close/>
                  <a:moveTo>
                    <a:pt x="263693" y="34388"/>
                  </a:moveTo>
                  <a:lnTo>
                    <a:pt x="263525" y="34430"/>
                  </a:lnTo>
                  <a:lnTo>
                    <a:pt x="263357" y="34514"/>
                  </a:lnTo>
                  <a:lnTo>
                    <a:pt x="263232" y="34682"/>
                  </a:lnTo>
                  <a:lnTo>
                    <a:pt x="263190" y="34849"/>
                  </a:lnTo>
                  <a:lnTo>
                    <a:pt x="263232" y="35059"/>
                  </a:lnTo>
                  <a:lnTo>
                    <a:pt x="263315" y="35227"/>
                  </a:lnTo>
                  <a:lnTo>
                    <a:pt x="264322" y="36359"/>
                  </a:lnTo>
                  <a:lnTo>
                    <a:pt x="265328" y="37491"/>
                  </a:lnTo>
                  <a:lnTo>
                    <a:pt x="265412" y="37575"/>
                  </a:lnTo>
                  <a:lnTo>
                    <a:pt x="265538" y="37617"/>
                  </a:lnTo>
                  <a:lnTo>
                    <a:pt x="265748" y="37659"/>
                  </a:lnTo>
                  <a:lnTo>
                    <a:pt x="265915" y="37659"/>
                  </a:lnTo>
                  <a:lnTo>
                    <a:pt x="266041" y="37575"/>
                  </a:lnTo>
                  <a:lnTo>
                    <a:pt x="266167" y="37407"/>
                  </a:lnTo>
                  <a:lnTo>
                    <a:pt x="266251" y="37198"/>
                  </a:lnTo>
                  <a:lnTo>
                    <a:pt x="266209" y="37030"/>
                  </a:lnTo>
                  <a:lnTo>
                    <a:pt x="266125" y="36820"/>
                  </a:lnTo>
                  <a:lnTo>
                    <a:pt x="265077" y="35688"/>
                  </a:lnTo>
                  <a:lnTo>
                    <a:pt x="264070" y="34556"/>
                  </a:lnTo>
                  <a:lnTo>
                    <a:pt x="263902" y="34430"/>
                  </a:lnTo>
                  <a:lnTo>
                    <a:pt x="263693" y="34388"/>
                  </a:lnTo>
                  <a:close/>
                  <a:moveTo>
                    <a:pt x="504" y="33675"/>
                  </a:moveTo>
                  <a:lnTo>
                    <a:pt x="336" y="33717"/>
                  </a:lnTo>
                  <a:lnTo>
                    <a:pt x="169" y="33843"/>
                  </a:lnTo>
                  <a:lnTo>
                    <a:pt x="43" y="34011"/>
                  </a:lnTo>
                  <a:lnTo>
                    <a:pt x="1" y="34178"/>
                  </a:lnTo>
                  <a:lnTo>
                    <a:pt x="1" y="37240"/>
                  </a:lnTo>
                  <a:lnTo>
                    <a:pt x="43" y="37449"/>
                  </a:lnTo>
                  <a:lnTo>
                    <a:pt x="169" y="37617"/>
                  </a:lnTo>
                  <a:lnTo>
                    <a:pt x="336" y="37701"/>
                  </a:lnTo>
                  <a:lnTo>
                    <a:pt x="504" y="37743"/>
                  </a:lnTo>
                  <a:lnTo>
                    <a:pt x="714" y="37701"/>
                  </a:lnTo>
                  <a:lnTo>
                    <a:pt x="882" y="37617"/>
                  </a:lnTo>
                  <a:lnTo>
                    <a:pt x="1007" y="37449"/>
                  </a:lnTo>
                  <a:lnTo>
                    <a:pt x="1049" y="37240"/>
                  </a:lnTo>
                  <a:lnTo>
                    <a:pt x="1049" y="34178"/>
                  </a:lnTo>
                  <a:lnTo>
                    <a:pt x="1007" y="34011"/>
                  </a:lnTo>
                  <a:lnTo>
                    <a:pt x="882" y="33843"/>
                  </a:lnTo>
                  <a:lnTo>
                    <a:pt x="714" y="33717"/>
                  </a:lnTo>
                  <a:lnTo>
                    <a:pt x="504" y="33675"/>
                  </a:lnTo>
                  <a:close/>
                  <a:moveTo>
                    <a:pt x="267677" y="39001"/>
                  </a:moveTo>
                  <a:lnTo>
                    <a:pt x="267509" y="39043"/>
                  </a:lnTo>
                  <a:lnTo>
                    <a:pt x="267341" y="39127"/>
                  </a:lnTo>
                  <a:lnTo>
                    <a:pt x="267215" y="39295"/>
                  </a:lnTo>
                  <a:lnTo>
                    <a:pt x="267173" y="39462"/>
                  </a:lnTo>
                  <a:lnTo>
                    <a:pt x="267173" y="39672"/>
                  </a:lnTo>
                  <a:lnTo>
                    <a:pt x="267257" y="39840"/>
                  </a:lnTo>
                  <a:lnTo>
                    <a:pt x="268222" y="41014"/>
                  </a:lnTo>
                  <a:lnTo>
                    <a:pt x="269144" y="42230"/>
                  </a:lnTo>
                  <a:lnTo>
                    <a:pt x="269228" y="42356"/>
                  </a:lnTo>
                  <a:lnTo>
                    <a:pt x="269312" y="42398"/>
                  </a:lnTo>
                  <a:lnTo>
                    <a:pt x="269438" y="42440"/>
                  </a:lnTo>
                  <a:lnTo>
                    <a:pt x="269690" y="42440"/>
                  </a:lnTo>
                  <a:lnTo>
                    <a:pt x="269857" y="42356"/>
                  </a:lnTo>
                  <a:lnTo>
                    <a:pt x="269983" y="42188"/>
                  </a:lnTo>
                  <a:lnTo>
                    <a:pt x="270025" y="42020"/>
                  </a:lnTo>
                  <a:lnTo>
                    <a:pt x="270025" y="41811"/>
                  </a:lnTo>
                  <a:lnTo>
                    <a:pt x="269941" y="41643"/>
                  </a:lnTo>
                  <a:lnTo>
                    <a:pt x="269019" y="40427"/>
                  </a:lnTo>
                  <a:lnTo>
                    <a:pt x="268054" y="39211"/>
                  </a:lnTo>
                  <a:lnTo>
                    <a:pt x="267970" y="39127"/>
                  </a:lnTo>
                  <a:lnTo>
                    <a:pt x="267886" y="39085"/>
                  </a:lnTo>
                  <a:lnTo>
                    <a:pt x="267677" y="39001"/>
                  </a:lnTo>
                  <a:close/>
                  <a:moveTo>
                    <a:pt x="504" y="39798"/>
                  </a:moveTo>
                  <a:lnTo>
                    <a:pt x="336" y="39840"/>
                  </a:lnTo>
                  <a:lnTo>
                    <a:pt x="169" y="39924"/>
                  </a:lnTo>
                  <a:lnTo>
                    <a:pt x="43" y="40091"/>
                  </a:lnTo>
                  <a:lnTo>
                    <a:pt x="1" y="40301"/>
                  </a:lnTo>
                  <a:lnTo>
                    <a:pt x="1" y="43362"/>
                  </a:lnTo>
                  <a:lnTo>
                    <a:pt x="43" y="43530"/>
                  </a:lnTo>
                  <a:lnTo>
                    <a:pt x="169" y="43698"/>
                  </a:lnTo>
                  <a:lnTo>
                    <a:pt x="336" y="43824"/>
                  </a:lnTo>
                  <a:lnTo>
                    <a:pt x="504" y="43866"/>
                  </a:lnTo>
                  <a:lnTo>
                    <a:pt x="714" y="43824"/>
                  </a:lnTo>
                  <a:lnTo>
                    <a:pt x="882" y="43698"/>
                  </a:lnTo>
                  <a:lnTo>
                    <a:pt x="1007" y="43530"/>
                  </a:lnTo>
                  <a:lnTo>
                    <a:pt x="1049" y="43362"/>
                  </a:lnTo>
                  <a:lnTo>
                    <a:pt x="1049" y="40301"/>
                  </a:lnTo>
                  <a:lnTo>
                    <a:pt x="1007" y="40091"/>
                  </a:lnTo>
                  <a:lnTo>
                    <a:pt x="882" y="39924"/>
                  </a:lnTo>
                  <a:lnTo>
                    <a:pt x="714" y="39840"/>
                  </a:lnTo>
                  <a:lnTo>
                    <a:pt x="504" y="39798"/>
                  </a:lnTo>
                  <a:close/>
                  <a:moveTo>
                    <a:pt x="271325" y="43907"/>
                  </a:moveTo>
                  <a:lnTo>
                    <a:pt x="271157" y="43949"/>
                  </a:lnTo>
                  <a:lnTo>
                    <a:pt x="271032" y="43991"/>
                  </a:lnTo>
                  <a:lnTo>
                    <a:pt x="270906" y="44159"/>
                  </a:lnTo>
                  <a:lnTo>
                    <a:pt x="270822" y="44327"/>
                  </a:lnTo>
                  <a:lnTo>
                    <a:pt x="270822" y="44537"/>
                  </a:lnTo>
                  <a:lnTo>
                    <a:pt x="270906" y="44704"/>
                  </a:lnTo>
                  <a:lnTo>
                    <a:pt x="271744" y="45962"/>
                  </a:lnTo>
                  <a:lnTo>
                    <a:pt x="272583" y="47220"/>
                  </a:lnTo>
                  <a:lnTo>
                    <a:pt x="272667" y="47346"/>
                  </a:lnTo>
                  <a:lnTo>
                    <a:pt x="272751" y="47430"/>
                  </a:lnTo>
                  <a:lnTo>
                    <a:pt x="272877" y="47472"/>
                  </a:lnTo>
                  <a:lnTo>
                    <a:pt x="273128" y="47472"/>
                  </a:lnTo>
                  <a:lnTo>
                    <a:pt x="273296" y="47388"/>
                  </a:lnTo>
                  <a:lnTo>
                    <a:pt x="273422" y="47262"/>
                  </a:lnTo>
                  <a:lnTo>
                    <a:pt x="273506" y="47095"/>
                  </a:lnTo>
                  <a:lnTo>
                    <a:pt x="273506" y="46885"/>
                  </a:lnTo>
                  <a:lnTo>
                    <a:pt x="273422" y="46675"/>
                  </a:lnTo>
                  <a:lnTo>
                    <a:pt x="272583" y="45417"/>
                  </a:lnTo>
                  <a:lnTo>
                    <a:pt x="271744" y="44117"/>
                  </a:lnTo>
                  <a:lnTo>
                    <a:pt x="271661" y="44033"/>
                  </a:lnTo>
                  <a:lnTo>
                    <a:pt x="271535" y="43991"/>
                  </a:lnTo>
                  <a:lnTo>
                    <a:pt x="271451" y="43949"/>
                  </a:lnTo>
                  <a:lnTo>
                    <a:pt x="271325" y="43907"/>
                  </a:lnTo>
                  <a:close/>
                  <a:moveTo>
                    <a:pt x="196680" y="47807"/>
                  </a:moveTo>
                  <a:lnTo>
                    <a:pt x="196512" y="47849"/>
                  </a:lnTo>
                  <a:lnTo>
                    <a:pt x="196344" y="47933"/>
                  </a:lnTo>
                  <a:lnTo>
                    <a:pt x="196218" y="48101"/>
                  </a:lnTo>
                  <a:lnTo>
                    <a:pt x="196176" y="48311"/>
                  </a:lnTo>
                  <a:lnTo>
                    <a:pt x="196218" y="48520"/>
                  </a:lnTo>
                  <a:lnTo>
                    <a:pt x="196344" y="48646"/>
                  </a:lnTo>
                  <a:lnTo>
                    <a:pt x="196512" y="48772"/>
                  </a:lnTo>
                  <a:lnTo>
                    <a:pt x="196680" y="48814"/>
                  </a:lnTo>
                  <a:lnTo>
                    <a:pt x="199741" y="48814"/>
                  </a:lnTo>
                  <a:lnTo>
                    <a:pt x="199951" y="48772"/>
                  </a:lnTo>
                  <a:lnTo>
                    <a:pt x="200118" y="48688"/>
                  </a:lnTo>
                  <a:lnTo>
                    <a:pt x="200202" y="48520"/>
                  </a:lnTo>
                  <a:lnTo>
                    <a:pt x="200244" y="48311"/>
                  </a:lnTo>
                  <a:lnTo>
                    <a:pt x="200202" y="48101"/>
                  </a:lnTo>
                  <a:lnTo>
                    <a:pt x="200118" y="47975"/>
                  </a:lnTo>
                  <a:lnTo>
                    <a:pt x="199951" y="47849"/>
                  </a:lnTo>
                  <a:lnTo>
                    <a:pt x="199741" y="47807"/>
                  </a:lnTo>
                  <a:close/>
                  <a:moveTo>
                    <a:pt x="193660" y="47807"/>
                  </a:moveTo>
                  <a:lnTo>
                    <a:pt x="190599" y="47849"/>
                  </a:lnTo>
                  <a:lnTo>
                    <a:pt x="190389" y="47891"/>
                  </a:lnTo>
                  <a:lnTo>
                    <a:pt x="190221" y="48017"/>
                  </a:lnTo>
                  <a:lnTo>
                    <a:pt x="190138" y="48185"/>
                  </a:lnTo>
                  <a:lnTo>
                    <a:pt x="190096" y="48353"/>
                  </a:lnTo>
                  <a:lnTo>
                    <a:pt x="190138" y="48562"/>
                  </a:lnTo>
                  <a:lnTo>
                    <a:pt x="190221" y="48730"/>
                  </a:lnTo>
                  <a:lnTo>
                    <a:pt x="190389" y="48814"/>
                  </a:lnTo>
                  <a:lnTo>
                    <a:pt x="190599" y="48856"/>
                  </a:lnTo>
                  <a:lnTo>
                    <a:pt x="193660" y="48814"/>
                  </a:lnTo>
                  <a:lnTo>
                    <a:pt x="193828" y="48772"/>
                  </a:lnTo>
                  <a:lnTo>
                    <a:pt x="193996" y="48688"/>
                  </a:lnTo>
                  <a:lnTo>
                    <a:pt x="194121" y="48520"/>
                  </a:lnTo>
                  <a:lnTo>
                    <a:pt x="194163" y="48311"/>
                  </a:lnTo>
                  <a:lnTo>
                    <a:pt x="194121" y="48101"/>
                  </a:lnTo>
                  <a:lnTo>
                    <a:pt x="193996" y="47975"/>
                  </a:lnTo>
                  <a:lnTo>
                    <a:pt x="193828" y="47849"/>
                  </a:lnTo>
                  <a:lnTo>
                    <a:pt x="193660" y="47807"/>
                  </a:lnTo>
                  <a:close/>
                  <a:moveTo>
                    <a:pt x="202802" y="47849"/>
                  </a:moveTo>
                  <a:lnTo>
                    <a:pt x="202592" y="47891"/>
                  </a:lnTo>
                  <a:lnTo>
                    <a:pt x="202467" y="47975"/>
                  </a:lnTo>
                  <a:lnTo>
                    <a:pt x="202341" y="48143"/>
                  </a:lnTo>
                  <a:lnTo>
                    <a:pt x="202299" y="48353"/>
                  </a:lnTo>
                  <a:lnTo>
                    <a:pt x="202341" y="48520"/>
                  </a:lnTo>
                  <a:lnTo>
                    <a:pt x="202425" y="48688"/>
                  </a:lnTo>
                  <a:lnTo>
                    <a:pt x="202592" y="48814"/>
                  </a:lnTo>
                  <a:lnTo>
                    <a:pt x="202802" y="48856"/>
                  </a:lnTo>
                  <a:lnTo>
                    <a:pt x="205863" y="48898"/>
                  </a:lnTo>
                  <a:lnTo>
                    <a:pt x="206031" y="48856"/>
                  </a:lnTo>
                  <a:lnTo>
                    <a:pt x="206199" y="48772"/>
                  </a:lnTo>
                  <a:lnTo>
                    <a:pt x="206325" y="48604"/>
                  </a:lnTo>
                  <a:lnTo>
                    <a:pt x="206367" y="48395"/>
                  </a:lnTo>
                  <a:lnTo>
                    <a:pt x="206325" y="48227"/>
                  </a:lnTo>
                  <a:lnTo>
                    <a:pt x="206241" y="48059"/>
                  </a:lnTo>
                  <a:lnTo>
                    <a:pt x="206073" y="47933"/>
                  </a:lnTo>
                  <a:lnTo>
                    <a:pt x="205863" y="47891"/>
                  </a:lnTo>
                  <a:lnTo>
                    <a:pt x="202802" y="47849"/>
                  </a:lnTo>
                  <a:close/>
                  <a:moveTo>
                    <a:pt x="187538" y="47891"/>
                  </a:moveTo>
                  <a:lnTo>
                    <a:pt x="184476" y="47975"/>
                  </a:lnTo>
                  <a:lnTo>
                    <a:pt x="184267" y="48017"/>
                  </a:lnTo>
                  <a:lnTo>
                    <a:pt x="184141" y="48143"/>
                  </a:lnTo>
                  <a:lnTo>
                    <a:pt x="184015" y="48311"/>
                  </a:lnTo>
                  <a:lnTo>
                    <a:pt x="183973" y="48520"/>
                  </a:lnTo>
                  <a:lnTo>
                    <a:pt x="184015" y="48688"/>
                  </a:lnTo>
                  <a:lnTo>
                    <a:pt x="184141" y="48856"/>
                  </a:lnTo>
                  <a:lnTo>
                    <a:pt x="184308" y="48982"/>
                  </a:lnTo>
                  <a:lnTo>
                    <a:pt x="184476" y="49024"/>
                  </a:lnTo>
                  <a:lnTo>
                    <a:pt x="184518" y="49024"/>
                  </a:lnTo>
                  <a:lnTo>
                    <a:pt x="187538" y="48940"/>
                  </a:lnTo>
                  <a:lnTo>
                    <a:pt x="187747" y="48898"/>
                  </a:lnTo>
                  <a:lnTo>
                    <a:pt x="187915" y="48772"/>
                  </a:lnTo>
                  <a:lnTo>
                    <a:pt x="187999" y="48604"/>
                  </a:lnTo>
                  <a:lnTo>
                    <a:pt x="188041" y="48395"/>
                  </a:lnTo>
                  <a:lnTo>
                    <a:pt x="187999" y="48227"/>
                  </a:lnTo>
                  <a:lnTo>
                    <a:pt x="187915" y="48059"/>
                  </a:lnTo>
                  <a:lnTo>
                    <a:pt x="187747" y="47933"/>
                  </a:lnTo>
                  <a:lnTo>
                    <a:pt x="187538" y="47891"/>
                  </a:lnTo>
                  <a:close/>
                  <a:moveTo>
                    <a:pt x="208925" y="47975"/>
                  </a:moveTo>
                  <a:lnTo>
                    <a:pt x="208715" y="48017"/>
                  </a:lnTo>
                  <a:lnTo>
                    <a:pt x="208547" y="48101"/>
                  </a:lnTo>
                  <a:lnTo>
                    <a:pt x="208463" y="48269"/>
                  </a:lnTo>
                  <a:lnTo>
                    <a:pt x="208380" y="48478"/>
                  </a:lnTo>
                  <a:lnTo>
                    <a:pt x="208422" y="48646"/>
                  </a:lnTo>
                  <a:lnTo>
                    <a:pt x="208547" y="48814"/>
                  </a:lnTo>
                  <a:lnTo>
                    <a:pt x="208715" y="48940"/>
                  </a:lnTo>
                  <a:lnTo>
                    <a:pt x="208883" y="48982"/>
                  </a:lnTo>
                  <a:lnTo>
                    <a:pt x="211944" y="49107"/>
                  </a:lnTo>
                  <a:lnTo>
                    <a:pt x="212154" y="49066"/>
                  </a:lnTo>
                  <a:lnTo>
                    <a:pt x="212322" y="48940"/>
                  </a:lnTo>
                  <a:lnTo>
                    <a:pt x="212405" y="48772"/>
                  </a:lnTo>
                  <a:lnTo>
                    <a:pt x="212489" y="48604"/>
                  </a:lnTo>
                  <a:lnTo>
                    <a:pt x="212447" y="48395"/>
                  </a:lnTo>
                  <a:lnTo>
                    <a:pt x="212322" y="48227"/>
                  </a:lnTo>
                  <a:lnTo>
                    <a:pt x="212196" y="48101"/>
                  </a:lnTo>
                  <a:lnTo>
                    <a:pt x="211986" y="48059"/>
                  </a:lnTo>
                  <a:lnTo>
                    <a:pt x="208925" y="47975"/>
                  </a:lnTo>
                  <a:close/>
                  <a:moveTo>
                    <a:pt x="181415" y="48101"/>
                  </a:moveTo>
                  <a:lnTo>
                    <a:pt x="178354" y="48227"/>
                  </a:lnTo>
                  <a:lnTo>
                    <a:pt x="178186" y="48269"/>
                  </a:lnTo>
                  <a:lnTo>
                    <a:pt x="178018" y="48395"/>
                  </a:lnTo>
                  <a:lnTo>
                    <a:pt x="177934" y="48562"/>
                  </a:lnTo>
                  <a:lnTo>
                    <a:pt x="177892" y="48730"/>
                  </a:lnTo>
                  <a:lnTo>
                    <a:pt x="177934" y="48940"/>
                  </a:lnTo>
                  <a:lnTo>
                    <a:pt x="178060" y="49107"/>
                  </a:lnTo>
                  <a:lnTo>
                    <a:pt x="178186" y="49191"/>
                  </a:lnTo>
                  <a:lnTo>
                    <a:pt x="178396" y="49233"/>
                  </a:lnTo>
                  <a:lnTo>
                    <a:pt x="178437" y="49233"/>
                  </a:lnTo>
                  <a:lnTo>
                    <a:pt x="181457" y="49107"/>
                  </a:lnTo>
                  <a:lnTo>
                    <a:pt x="181667" y="49066"/>
                  </a:lnTo>
                  <a:lnTo>
                    <a:pt x="181834" y="48940"/>
                  </a:lnTo>
                  <a:lnTo>
                    <a:pt x="181918" y="48772"/>
                  </a:lnTo>
                  <a:lnTo>
                    <a:pt x="181960" y="48562"/>
                  </a:lnTo>
                  <a:lnTo>
                    <a:pt x="181918" y="48395"/>
                  </a:lnTo>
                  <a:lnTo>
                    <a:pt x="181792" y="48227"/>
                  </a:lnTo>
                  <a:lnTo>
                    <a:pt x="181625" y="48143"/>
                  </a:lnTo>
                  <a:lnTo>
                    <a:pt x="181457" y="48101"/>
                  </a:lnTo>
                  <a:close/>
                  <a:moveTo>
                    <a:pt x="215005" y="48185"/>
                  </a:moveTo>
                  <a:lnTo>
                    <a:pt x="214838" y="48227"/>
                  </a:lnTo>
                  <a:lnTo>
                    <a:pt x="214670" y="48353"/>
                  </a:lnTo>
                  <a:lnTo>
                    <a:pt x="214544" y="48478"/>
                  </a:lnTo>
                  <a:lnTo>
                    <a:pt x="214502" y="48688"/>
                  </a:lnTo>
                  <a:lnTo>
                    <a:pt x="214544" y="48898"/>
                  </a:lnTo>
                  <a:lnTo>
                    <a:pt x="214628" y="49024"/>
                  </a:lnTo>
                  <a:lnTo>
                    <a:pt x="214796" y="49149"/>
                  </a:lnTo>
                  <a:lnTo>
                    <a:pt x="215005" y="49191"/>
                  </a:lnTo>
                  <a:lnTo>
                    <a:pt x="218025" y="49359"/>
                  </a:lnTo>
                  <a:lnTo>
                    <a:pt x="218067" y="49359"/>
                  </a:lnTo>
                  <a:lnTo>
                    <a:pt x="218276" y="49317"/>
                  </a:lnTo>
                  <a:lnTo>
                    <a:pt x="218402" y="49233"/>
                  </a:lnTo>
                  <a:lnTo>
                    <a:pt x="218528" y="49066"/>
                  </a:lnTo>
                  <a:lnTo>
                    <a:pt x="218570" y="48856"/>
                  </a:lnTo>
                  <a:lnTo>
                    <a:pt x="218528" y="48688"/>
                  </a:lnTo>
                  <a:lnTo>
                    <a:pt x="218444" y="48520"/>
                  </a:lnTo>
                  <a:lnTo>
                    <a:pt x="218276" y="48395"/>
                  </a:lnTo>
                  <a:lnTo>
                    <a:pt x="218109" y="48353"/>
                  </a:lnTo>
                  <a:lnTo>
                    <a:pt x="215047" y="48185"/>
                  </a:lnTo>
                  <a:close/>
                  <a:moveTo>
                    <a:pt x="175334" y="48353"/>
                  </a:moveTo>
                  <a:lnTo>
                    <a:pt x="172273" y="48520"/>
                  </a:lnTo>
                  <a:lnTo>
                    <a:pt x="172063" y="48562"/>
                  </a:lnTo>
                  <a:lnTo>
                    <a:pt x="171937" y="48688"/>
                  </a:lnTo>
                  <a:lnTo>
                    <a:pt x="171812" y="48856"/>
                  </a:lnTo>
                  <a:lnTo>
                    <a:pt x="171812" y="49066"/>
                  </a:lnTo>
                  <a:lnTo>
                    <a:pt x="171854" y="49233"/>
                  </a:lnTo>
                  <a:lnTo>
                    <a:pt x="171937" y="49401"/>
                  </a:lnTo>
                  <a:lnTo>
                    <a:pt x="172105" y="49485"/>
                  </a:lnTo>
                  <a:lnTo>
                    <a:pt x="172315" y="49527"/>
                  </a:lnTo>
                  <a:lnTo>
                    <a:pt x="175376" y="49359"/>
                  </a:lnTo>
                  <a:lnTo>
                    <a:pt x="175586" y="49317"/>
                  </a:lnTo>
                  <a:lnTo>
                    <a:pt x="175712" y="49191"/>
                  </a:lnTo>
                  <a:lnTo>
                    <a:pt x="175837" y="49024"/>
                  </a:lnTo>
                  <a:lnTo>
                    <a:pt x="175837" y="48856"/>
                  </a:lnTo>
                  <a:lnTo>
                    <a:pt x="175796" y="48646"/>
                  </a:lnTo>
                  <a:lnTo>
                    <a:pt x="175712" y="48478"/>
                  </a:lnTo>
                  <a:lnTo>
                    <a:pt x="175544" y="48395"/>
                  </a:lnTo>
                  <a:lnTo>
                    <a:pt x="175376" y="48353"/>
                  </a:lnTo>
                  <a:close/>
                  <a:moveTo>
                    <a:pt x="220918" y="48520"/>
                  </a:moveTo>
                  <a:lnTo>
                    <a:pt x="220751" y="48646"/>
                  </a:lnTo>
                  <a:lnTo>
                    <a:pt x="220667" y="48772"/>
                  </a:lnTo>
                  <a:lnTo>
                    <a:pt x="220625" y="48982"/>
                  </a:lnTo>
                  <a:lnTo>
                    <a:pt x="220625" y="49191"/>
                  </a:lnTo>
                  <a:lnTo>
                    <a:pt x="220751" y="49359"/>
                  </a:lnTo>
                  <a:lnTo>
                    <a:pt x="220876" y="49485"/>
                  </a:lnTo>
                  <a:lnTo>
                    <a:pt x="221086" y="49527"/>
                  </a:lnTo>
                  <a:lnTo>
                    <a:pt x="224147" y="49695"/>
                  </a:lnTo>
                  <a:lnTo>
                    <a:pt x="224357" y="49653"/>
                  </a:lnTo>
                  <a:lnTo>
                    <a:pt x="224525" y="49569"/>
                  </a:lnTo>
                  <a:lnTo>
                    <a:pt x="224609" y="49401"/>
                  </a:lnTo>
                  <a:lnTo>
                    <a:pt x="224693" y="49233"/>
                  </a:lnTo>
                  <a:lnTo>
                    <a:pt x="224651" y="49024"/>
                  </a:lnTo>
                  <a:lnTo>
                    <a:pt x="224567" y="48856"/>
                  </a:lnTo>
                  <a:lnTo>
                    <a:pt x="224399" y="48730"/>
                  </a:lnTo>
                  <a:lnTo>
                    <a:pt x="224189" y="48688"/>
                  </a:lnTo>
                  <a:lnTo>
                    <a:pt x="221128" y="48520"/>
                  </a:lnTo>
                  <a:close/>
                  <a:moveTo>
                    <a:pt x="504" y="45878"/>
                  </a:moveTo>
                  <a:lnTo>
                    <a:pt x="336" y="45920"/>
                  </a:lnTo>
                  <a:lnTo>
                    <a:pt x="169" y="46046"/>
                  </a:lnTo>
                  <a:lnTo>
                    <a:pt x="43" y="46214"/>
                  </a:lnTo>
                  <a:lnTo>
                    <a:pt x="1" y="46382"/>
                  </a:lnTo>
                  <a:lnTo>
                    <a:pt x="1" y="49443"/>
                  </a:lnTo>
                  <a:lnTo>
                    <a:pt x="43" y="49653"/>
                  </a:lnTo>
                  <a:lnTo>
                    <a:pt x="169" y="49820"/>
                  </a:lnTo>
                  <a:lnTo>
                    <a:pt x="336" y="49904"/>
                  </a:lnTo>
                  <a:lnTo>
                    <a:pt x="504" y="49946"/>
                  </a:lnTo>
                  <a:lnTo>
                    <a:pt x="714" y="49904"/>
                  </a:lnTo>
                  <a:lnTo>
                    <a:pt x="882" y="49820"/>
                  </a:lnTo>
                  <a:lnTo>
                    <a:pt x="1007" y="49653"/>
                  </a:lnTo>
                  <a:lnTo>
                    <a:pt x="1049" y="49443"/>
                  </a:lnTo>
                  <a:lnTo>
                    <a:pt x="1049" y="46382"/>
                  </a:lnTo>
                  <a:lnTo>
                    <a:pt x="1007" y="46214"/>
                  </a:lnTo>
                  <a:lnTo>
                    <a:pt x="882" y="46046"/>
                  </a:lnTo>
                  <a:lnTo>
                    <a:pt x="714" y="45920"/>
                  </a:lnTo>
                  <a:lnTo>
                    <a:pt x="504" y="45878"/>
                  </a:lnTo>
                  <a:close/>
                  <a:moveTo>
                    <a:pt x="169254" y="48688"/>
                  </a:moveTo>
                  <a:lnTo>
                    <a:pt x="169212" y="48730"/>
                  </a:lnTo>
                  <a:lnTo>
                    <a:pt x="166192" y="48898"/>
                  </a:lnTo>
                  <a:lnTo>
                    <a:pt x="165983" y="48982"/>
                  </a:lnTo>
                  <a:lnTo>
                    <a:pt x="165815" y="49107"/>
                  </a:lnTo>
                  <a:lnTo>
                    <a:pt x="165731" y="49275"/>
                  </a:lnTo>
                  <a:lnTo>
                    <a:pt x="165689" y="49443"/>
                  </a:lnTo>
                  <a:lnTo>
                    <a:pt x="165773" y="49653"/>
                  </a:lnTo>
                  <a:lnTo>
                    <a:pt x="165857" y="49778"/>
                  </a:lnTo>
                  <a:lnTo>
                    <a:pt x="166025" y="49904"/>
                  </a:lnTo>
                  <a:lnTo>
                    <a:pt x="166192" y="49946"/>
                  </a:lnTo>
                  <a:lnTo>
                    <a:pt x="166234" y="49946"/>
                  </a:lnTo>
                  <a:lnTo>
                    <a:pt x="169295" y="49737"/>
                  </a:lnTo>
                  <a:lnTo>
                    <a:pt x="169463" y="49653"/>
                  </a:lnTo>
                  <a:lnTo>
                    <a:pt x="169631" y="49569"/>
                  </a:lnTo>
                  <a:lnTo>
                    <a:pt x="169757" y="49401"/>
                  </a:lnTo>
                  <a:lnTo>
                    <a:pt x="169757" y="49191"/>
                  </a:lnTo>
                  <a:lnTo>
                    <a:pt x="169715" y="48982"/>
                  </a:lnTo>
                  <a:lnTo>
                    <a:pt x="169589" y="48856"/>
                  </a:lnTo>
                  <a:lnTo>
                    <a:pt x="169463" y="48730"/>
                  </a:lnTo>
                  <a:lnTo>
                    <a:pt x="169254" y="48688"/>
                  </a:lnTo>
                  <a:close/>
                  <a:moveTo>
                    <a:pt x="227209" y="48898"/>
                  </a:moveTo>
                  <a:lnTo>
                    <a:pt x="227041" y="48940"/>
                  </a:lnTo>
                  <a:lnTo>
                    <a:pt x="226873" y="49024"/>
                  </a:lnTo>
                  <a:lnTo>
                    <a:pt x="226747" y="49191"/>
                  </a:lnTo>
                  <a:lnTo>
                    <a:pt x="226705" y="49359"/>
                  </a:lnTo>
                  <a:lnTo>
                    <a:pt x="226747" y="49569"/>
                  </a:lnTo>
                  <a:lnTo>
                    <a:pt x="226831" y="49737"/>
                  </a:lnTo>
                  <a:lnTo>
                    <a:pt x="226999" y="49862"/>
                  </a:lnTo>
                  <a:lnTo>
                    <a:pt x="227167" y="49904"/>
                  </a:lnTo>
                  <a:lnTo>
                    <a:pt x="230228" y="50156"/>
                  </a:lnTo>
                  <a:lnTo>
                    <a:pt x="230270" y="50156"/>
                  </a:lnTo>
                  <a:lnTo>
                    <a:pt x="230438" y="50114"/>
                  </a:lnTo>
                  <a:lnTo>
                    <a:pt x="230606" y="49988"/>
                  </a:lnTo>
                  <a:lnTo>
                    <a:pt x="230731" y="49862"/>
                  </a:lnTo>
                  <a:lnTo>
                    <a:pt x="230773" y="49653"/>
                  </a:lnTo>
                  <a:lnTo>
                    <a:pt x="230731" y="49485"/>
                  </a:lnTo>
                  <a:lnTo>
                    <a:pt x="230647" y="49317"/>
                  </a:lnTo>
                  <a:lnTo>
                    <a:pt x="230480" y="49191"/>
                  </a:lnTo>
                  <a:lnTo>
                    <a:pt x="230312" y="49107"/>
                  </a:lnTo>
                  <a:lnTo>
                    <a:pt x="227251" y="48898"/>
                  </a:lnTo>
                  <a:close/>
                  <a:moveTo>
                    <a:pt x="163131" y="49149"/>
                  </a:moveTo>
                  <a:lnTo>
                    <a:pt x="160070" y="49401"/>
                  </a:lnTo>
                  <a:lnTo>
                    <a:pt x="159902" y="49443"/>
                  </a:lnTo>
                  <a:lnTo>
                    <a:pt x="159734" y="49569"/>
                  </a:lnTo>
                  <a:lnTo>
                    <a:pt x="159650" y="49737"/>
                  </a:lnTo>
                  <a:lnTo>
                    <a:pt x="159608" y="49946"/>
                  </a:lnTo>
                  <a:lnTo>
                    <a:pt x="159692" y="50114"/>
                  </a:lnTo>
                  <a:lnTo>
                    <a:pt x="159776" y="50282"/>
                  </a:lnTo>
                  <a:lnTo>
                    <a:pt x="159944" y="50366"/>
                  </a:lnTo>
                  <a:lnTo>
                    <a:pt x="160112" y="50407"/>
                  </a:lnTo>
                  <a:lnTo>
                    <a:pt x="160154" y="50407"/>
                  </a:lnTo>
                  <a:lnTo>
                    <a:pt x="163215" y="50156"/>
                  </a:lnTo>
                  <a:lnTo>
                    <a:pt x="163383" y="50114"/>
                  </a:lnTo>
                  <a:lnTo>
                    <a:pt x="163550" y="49988"/>
                  </a:lnTo>
                  <a:lnTo>
                    <a:pt x="163634" y="49820"/>
                  </a:lnTo>
                  <a:lnTo>
                    <a:pt x="163676" y="49611"/>
                  </a:lnTo>
                  <a:lnTo>
                    <a:pt x="163634" y="49401"/>
                  </a:lnTo>
                  <a:lnTo>
                    <a:pt x="163508" y="49275"/>
                  </a:lnTo>
                  <a:lnTo>
                    <a:pt x="163341" y="49191"/>
                  </a:lnTo>
                  <a:lnTo>
                    <a:pt x="163173" y="49149"/>
                  </a:lnTo>
                  <a:close/>
                  <a:moveTo>
                    <a:pt x="233289" y="49359"/>
                  </a:moveTo>
                  <a:lnTo>
                    <a:pt x="233122" y="49401"/>
                  </a:lnTo>
                  <a:lnTo>
                    <a:pt x="232954" y="49485"/>
                  </a:lnTo>
                  <a:lnTo>
                    <a:pt x="232870" y="49653"/>
                  </a:lnTo>
                  <a:lnTo>
                    <a:pt x="232786" y="49820"/>
                  </a:lnTo>
                  <a:lnTo>
                    <a:pt x="232828" y="50030"/>
                  </a:lnTo>
                  <a:lnTo>
                    <a:pt x="232912" y="50198"/>
                  </a:lnTo>
                  <a:lnTo>
                    <a:pt x="233080" y="50324"/>
                  </a:lnTo>
                  <a:lnTo>
                    <a:pt x="233247" y="50366"/>
                  </a:lnTo>
                  <a:lnTo>
                    <a:pt x="236309" y="50659"/>
                  </a:lnTo>
                  <a:lnTo>
                    <a:pt x="236351" y="50659"/>
                  </a:lnTo>
                  <a:lnTo>
                    <a:pt x="236518" y="50617"/>
                  </a:lnTo>
                  <a:lnTo>
                    <a:pt x="236686" y="50533"/>
                  </a:lnTo>
                  <a:lnTo>
                    <a:pt x="236812" y="50366"/>
                  </a:lnTo>
                  <a:lnTo>
                    <a:pt x="236854" y="50198"/>
                  </a:lnTo>
                  <a:lnTo>
                    <a:pt x="236854" y="49988"/>
                  </a:lnTo>
                  <a:lnTo>
                    <a:pt x="236728" y="49820"/>
                  </a:lnTo>
                  <a:lnTo>
                    <a:pt x="236602" y="49695"/>
                  </a:lnTo>
                  <a:lnTo>
                    <a:pt x="236393" y="49653"/>
                  </a:lnTo>
                  <a:lnTo>
                    <a:pt x="233331" y="49359"/>
                  </a:lnTo>
                  <a:close/>
                  <a:moveTo>
                    <a:pt x="157050" y="49653"/>
                  </a:moveTo>
                  <a:lnTo>
                    <a:pt x="153989" y="49904"/>
                  </a:lnTo>
                  <a:lnTo>
                    <a:pt x="153821" y="49988"/>
                  </a:lnTo>
                  <a:lnTo>
                    <a:pt x="153653" y="50114"/>
                  </a:lnTo>
                  <a:lnTo>
                    <a:pt x="153570" y="50282"/>
                  </a:lnTo>
                  <a:lnTo>
                    <a:pt x="153528" y="50449"/>
                  </a:lnTo>
                  <a:lnTo>
                    <a:pt x="153612" y="50659"/>
                  </a:lnTo>
                  <a:lnTo>
                    <a:pt x="153695" y="50785"/>
                  </a:lnTo>
                  <a:lnTo>
                    <a:pt x="153863" y="50911"/>
                  </a:lnTo>
                  <a:lnTo>
                    <a:pt x="154115" y="50911"/>
                  </a:lnTo>
                  <a:lnTo>
                    <a:pt x="157134" y="50659"/>
                  </a:lnTo>
                  <a:lnTo>
                    <a:pt x="157344" y="50575"/>
                  </a:lnTo>
                  <a:lnTo>
                    <a:pt x="157470" y="50491"/>
                  </a:lnTo>
                  <a:lnTo>
                    <a:pt x="157553" y="50282"/>
                  </a:lnTo>
                  <a:lnTo>
                    <a:pt x="157595" y="50114"/>
                  </a:lnTo>
                  <a:lnTo>
                    <a:pt x="157553" y="49904"/>
                  </a:lnTo>
                  <a:lnTo>
                    <a:pt x="157428" y="49778"/>
                  </a:lnTo>
                  <a:lnTo>
                    <a:pt x="157260" y="49653"/>
                  </a:lnTo>
                  <a:close/>
                  <a:moveTo>
                    <a:pt x="239202" y="49946"/>
                  </a:moveTo>
                  <a:lnTo>
                    <a:pt x="239035" y="50072"/>
                  </a:lnTo>
                  <a:lnTo>
                    <a:pt x="238951" y="50198"/>
                  </a:lnTo>
                  <a:lnTo>
                    <a:pt x="238909" y="50366"/>
                  </a:lnTo>
                  <a:lnTo>
                    <a:pt x="238909" y="50575"/>
                  </a:lnTo>
                  <a:lnTo>
                    <a:pt x="238993" y="50743"/>
                  </a:lnTo>
                  <a:lnTo>
                    <a:pt x="239160" y="50869"/>
                  </a:lnTo>
                  <a:lnTo>
                    <a:pt x="239328" y="50953"/>
                  </a:lnTo>
                  <a:lnTo>
                    <a:pt x="242389" y="51246"/>
                  </a:lnTo>
                  <a:lnTo>
                    <a:pt x="242431" y="51246"/>
                  </a:lnTo>
                  <a:lnTo>
                    <a:pt x="242599" y="51204"/>
                  </a:lnTo>
                  <a:lnTo>
                    <a:pt x="242767" y="51120"/>
                  </a:lnTo>
                  <a:lnTo>
                    <a:pt x="242893" y="50995"/>
                  </a:lnTo>
                  <a:lnTo>
                    <a:pt x="242935" y="50785"/>
                  </a:lnTo>
                  <a:lnTo>
                    <a:pt x="242935" y="50575"/>
                  </a:lnTo>
                  <a:lnTo>
                    <a:pt x="242851" y="50407"/>
                  </a:lnTo>
                  <a:lnTo>
                    <a:pt x="242683" y="50282"/>
                  </a:lnTo>
                  <a:lnTo>
                    <a:pt x="242473" y="50240"/>
                  </a:lnTo>
                  <a:lnTo>
                    <a:pt x="239454" y="49946"/>
                  </a:lnTo>
                  <a:close/>
                  <a:moveTo>
                    <a:pt x="150970" y="50198"/>
                  </a:moveTo>
                  <a:lnTo>
                    <a:pt x="147908" y="50491"/>
                  </a:lnTo>
                  <a:lnTo>
                    <a:pt x="147741" y="50575"/>
                  </a:lnTo>
                  <a:lnTo>
                    <a:pt x="147573" y="50701"/>
                  </a:lnTo>
                  <a:lnTo>
                    <a:pt x="147489" y="50869"/>
                  </a:lnTo>
                  <a:lnTo>
                    <a:pt x="147489" y="51078"/>
                  </a:lnTo>
                  <a:lnTo>
                    <a:pt x="147531" y="51246"/>
                  </a:lnTo>
                  <a:lnTo>
                    <a:pt x="147657" y="51372"/>
                  </a:lnTo>
                  <a:lnTo>
                    <a:pt x="147782" y="51498"/>
                  </a:lnTo>
                  <a:lnTo>
                    <a:pt x="147992" y="51540"/>
                  </a:lnTo>
                  <a:lnTo>
                    <a:pt x="148034" y="51540"/>
                  </a:lnTo>
                  <a:lnTo>
                    <a:pt x="151053" y="51204"/>
                  </a:lnTo>
                  <a:lnTo>
                    <a:pt x="151263" y="51162"/>
                  </a:lnTo>
                  <a:lnTo>
                    <a:pt x="151389" y="51037"/>
                  </a:lnTo>
                  <a:lnTo>
                    <a:pt x="151515" y="50869"/>
                  </a:lnTo>
                  <a:lnTo>
                    <a:pt x="151515" y="50659"/>
                  </a:lnTo>
                  <a:lnTo>
                    <a:pt x="151473" y="50491"/>
                  </a:lnTo>
                  <a:lnTo>
                    <a:pt x="151347" y="50324"/>
                  </a:lnTo>
                  <a:lnTo>
                    <a:pt x="151221" y="50240"/>
                  </a:lnTo>
                  <a:lnTo>
                    <a:pt x="151012" y="50198"/>
                  </a:lnTo>
                  <a:close/>
                  <a:moveTo>
                    <a:pt x="245283" y="50575"/>
                  </a:moveTo>
                  <a:lnTo>
                    <a:pt x="245115" y="50701"/>
                  </a:lnTo>
                  <a:lnTo>
                    <a:pt x="245031" y="50827"/>
                  </a:lnTo>
                  <a:lnTo>
                    <a:pt x="244989" y="50995"/>
                  </a:lnTo>
                  <a:lnTo>
                    <a:pt x="244989" y="51204"/>
                  </a:lnTo>
                  <a:lnTo>
                    <a:pt x="245073" y="51372"/>
                  </a:lnTo>
                  <a:lnTo>
                    <a:pt x="245241" y="51498"/>
                  </a:lnTo>
                  <a:lnTo>
                    <a:pt x="245409" y="51582"/>
                  </a:lnTo>
                  <a:lnTo>
                    <a:pt x="248470" y="51917"/>
                  </a:lnTo>
                  <a:lnTo>
                    <a:pt x="248512" y="51917"/>
                  </a:lnTo>
                  <a:lnTo>
                    <a:pt x="248680" y="51875"/>
                  </a:lnTo>
                  <a:lnTo>
                    <a:pt x="248848" y="51791"/>
                  </a:lnTo>
                  <a:lnTo>
                    <a:pt x="248973" y="51666"/>
                  </a:lnTo>
                  <a:lnTo>
                    <a:pt x="249015" y="51456"/>
                  </a:lnTo>
                  <a:lnTo>
                    <a:pt x="249015" y="51288"/>
                  </a:lnTo>
                  <a:lnTo>
                    <a:pt x="248931" y="51078"/>
                  </a:lnTo>
                  <a:lnTo>
                    <a:pt x="248764" y="50953"/>
                  </a:lnTo>
                  <a:lnTo>
                    <a:pt x="248554" y="50911"/>
                  </a:lnTo>
                  <a:lnTo>
                    <a:pt x="245535" y="50575"/>
                  </a:lnTo>
                  <a:close/>
                  <a:moveTo>
                    <a:pt x="144889" y="50827"/>
                  </a:moveTo>
                  <a:lnTo>
                    <a:pt x="141828" y="51162"/>
                  </a:lnTo>
                  <a:lnTo>
                    <a:pt x="141660" y="51204"/>
                  </a:lnTo>
                  <a:lnTo>
                    <a:pt x="141492" y="51330"/>
                  </a:lnTo>
                  <a:lnTo>
                    <a:pt x="141408" y="51498"/>
                  </a:lnTo>
                  <a:lnTo>
                    <a:pt x="141408" y="51707"/>
                  </a:lnTo>
                  <a:lnTo>
                    <a:pt x="141450" y="51875"/>
                  </a:lnTo>
                  <a:lnTo>
                    <a:pt x="141576" y="52043"/>
                  </a:lnTo>
                  <a:lnTo>
                    <a:pt x="141702" y="52127"/>
                  </a:lnTo>
                  <a:lnTo>
                    <a:pt x="141911" y="52169"/>
                  </a:lnTo>
                  <a:lnTo>
                    <a:pt x="141953" y="52169"/>
                  </a:lnTo>
                  <a:lnTo>
                    <a:pt x="144973" y="51833"/>
                  </a:lnTo>
                  <a:lnTo>
                    <a:pt x="145182" y="51791"/>
                  </a:lnTo>
                  <a:lnTo>
                    <a:pt x="145350" y="51666"/>
                  </a:lnTo>
                  <a:lnTo>
                    <a:pt x="145434" y="51498"/>
                  </a:lnTo>
                  <a:lnTo>
                    <a:pt x="145434" y="51288"/>
                  </a:lnTo>
                  <a:lnTo>
                    <a:pt x="145392" y="51078"/>
                  </a:lnTo>
                  <a:lnTo>
                    <a:pt x="145266" y="50953"/>
                  </a:lnTo>
                  <a:lnTo>
                    <a:pt x="145099" y="50869"/>
                  </a:lnTo>
                  <a:lnTo>
                    <a:pt x="144931" y="50827"/>
                  </a:lnTo>
                  <a:close/>
                  <a:moveTo>
                    <a:pt x="251364" y="51288"/>
                  </a:moveTo>
                  <a:lnTo>
                    <a:pt x="251196" y="51414"/>
                  </a:lnTo>
                  <a:lnTo>
                    <a:pt x="251112" y="51540"/>
                  </a:lnTo>
                  <a:lnTo>
                    <a:pt x="251028" y="51707"/>
                  </a:lnTo>
                  <a:lnTo>
                    <a:pt x="251070" y="51917"/>
                  </a:lnTo>
                  <a:lnTo>
                    <a:pt x="251154" y="52085"/>
                  </a:lnTo>
                  <a:lnTo>
                    <a:pt x="251280" y="52211"/>
                  </a:lnTo>
                  <a:lnTo>
                    <a:pt x="251490" y="52295"/>
                  </a:lnTo>
                  <a:lnTo>
                    <a:pt x="254509" y="52672"/>
                  </a:lnTo>
                  <a:lnTo>
                    <a:pt x="254593" y="52672"/>
                  </a:lnTo>
                  <a:lnTo>
                    <a:pt x="254760" y="52630"/>
                  </a:lnTo>
                  <a:lnTo>
                    <a:pt x="254928" y="52546"/>
                  </a:lnTo>
                  <a:lnTo>
                    <a:pt x="255012" y="52420"/>
                  </a:lnTo>
                  <a:lnTo>
                    <a:pt x="255096" y="52211"/>
                  </a:lnTo>
                  <a:lnTo>
                    <a:pt x="255054" y="52043"/>
                  </a:lnTo>
                  <a:lnTo>
                    <a:pt x="254970" y="51833"/>
                  </a:lnTo>
                  <a:lnTo>
                    <a:pt x="254844" y="51707"/>
                  </a:lnTo>
                  <a:lnTo>
                    <a:pt x="254635" y="51666"/>
                  </a:lnTo>
                  <a:lnTo>
                    <a:pt x="251615" y="51288"/>
                  </a:lnTo>
                  <a:close/>
                  <a:moveTo>
                    <a:pt x="274470" y="49066"/>
                  </a:moveTo>
                  <a:lnTo>
                    <a:pt x="274344" y="49107"/>
                  </a:lnTo>
                  <a:lnTo>
                    <a:pt x="274177" y="49275"/>
                  </a:lnTo>
                  <a:lnTo>
                    <a:pt x="274135" y="49443"/>
                  </a:lnTo>
                  <a:lnTo>
                    <a:pt x="274093" y="49653"/>
                  </a:lnTo>
                  <a:lnTo>
                    <a:pt x="274177" y="49820"/>
                  </a:lnTo>
                  <a:lnTo>
                    <a:pt x="274932" y="51120"/>
                  </a:lnTo>
                  <a:lnTo>
                    <a:pt x="275686" y="52462"/>
                  </a:lnTo>
                  <a:lnTo>
                    <a:pt x="275728" y="52588"/>
                  </a:lnTo>
                  <a:lnTo>
                    <a:pt x="275854" y="52672"/>
                  </a:lnTo>
                  <a:lnTo>
                    <a:pt x="275980" y="52714"/>
                  </a:lnTo>
                  <a:lnTo>
                    <a:pt x="276232" y="52714"/>
                  </a:lnTo>
                  <a:lnTo>
                    <a:pt x="276357" y="52672"/>
                  </a:lnTo>
                  <a:lnTo>
                    <a:pt x="276525" y="52546"/>
                  </a:lnTo>
                  <a:lnTo>
                    <a:pt x="276609" y="52378"/>
                  </a:lnTo>
                  <a:lnTo>
                    <a:pt x="276609" y="52169"/>
                  </a:lnTo>
                  <a:lnTo>
                    <a:pt x="276567" y="51959"/>
                  </a:lnTo>
                  <a:lnTo>
                    <a:pt x="275812" y="50617"/>
                  </a:lnTo>
                  <a:lnTo>
                    <a:pt x="275057" y="49317"/>
                  </a:lnTo>
                  <a:lnTo>
                    <a:pt x="274974" y="49191"/>
                  </a:lnTo>
                  <a:lnTo>
                    <a:pt x="274848" y="49107"/>
                  </a:lnTo>
                  <a:lnTo>
                    <a:pt x="274722" y="49066"/>
                  </a:lnTo>
                  <a:close/>
                  <a:moveTo>
                    <a:pt x="138808" y="51498"/>
                  </a:moveTo>
                  <a:lnTo>
                    <a:pt x="135789" y="51833"/>
                  </a:lnTo>
                  <a:lnTo>
                    <a:pt x="135579" y="51917"/>
                  </a:lnTo>
                  <a:lnTo>
                    <a:pt x="135411" y="52043"/>
                  </a:lnTo>
                  <a:lnTo>
                    <a:pt x="135328" y="52211"/>
                  </a:lnTo>
                  <a:lnTo>
                    <a:pt x="135328" y="52420"/>
                  </a:lnTo>
                  <a:lnTo>
                    <a:pt x="135369" y="52588"/>
                  </a:lnTo>
                  <a:lnTo>
                    <a:pt x="135495" y="52714"/>
                  </a:lnTo>
                  <a:lnTo>
                    <a:pt x="135663" y="52840"/>
                  </a:lnTo>
                  <a:lnTo>
                    <a:pt x="135873" y="52840"/>
                  </a:lnTo>
                  <a:lnTo>
                    <a:pt x="138934" y="52504"/>
                  </a:lnTo>
                  <a:lnTo>
                    <a:pt x="139102" y="52420"/>
                  </a:lnTo>
                  <a:lnTo>
                    <a:pt x="139270" y="52295"/>
                  </a:lnTo>
                  <a:lnTo>
                    <a:pt x="139353" y="52127"/>
                  </a:lnTo>
                  <a:lnTo>
                    <a:pt x="139353" y="51959"/>
                  </a:lnTo>
                  <a:lnTo>
                    <a:pt x="139311" y="51749"/>
                  </a:lnTo>
                  <a:lnTo>
                    <a:pt x="139186" y="51624"/>
                  </a:lnTo>
                  <a:lnTo>
                    <a:pt x="139060" y="51540"/>
                  </a:lnTo>
                  <a:lnTo>
                    <a:pt x="138850" y="51498"/>
                  </a:lnTo>
                  <a:close/>
                  <a:moveTo>
                    <a:pt x="257612" y="52043"/>
                  </a:moveTo>
                  <a:lnTo>
                    <a:pt x="257444" y="52085"/>
                  </a:lnTo>
                  <a:lnTo>
                    <a:pt x="257277" y="52169"/>
                  </a:lnTo>
                  <a:lnTo>
                    <a:pt x="257151" y="52337"/>
                  </a:lnTo>
                  <a:lnTo>
                    <a:pt x="257109" y="52504"/>
                  </a:lnTo>
                  <a:lnTo>
                    <a:pt x="257109" y="52714"/>
                  </a:lnTo>
                  <a:lnTo>
                    <a:pt x="257193" y="52882"/>
                  </a:lnTo>
                  <a:lnTo>
                    <a:pt x="257361" y="53007"/>
                  </a:lnTo>
                  <a:lnTo>
                    <a:pt x="257528" y="53049"/>
                  </a:lnTo>
                  <a:lnTo>
                    <a:pt x="260548" y="53469"/>
                  </a:lnTo>
                  <a:lnTo>
                    <a:pt x="260799" y="53469"/>
                  </a:lnTo>
                  <a:lnTo>
                    <a:pt x="260967" y="53343"/>
                  </a:lnTo>
                  <a:lnTo>
                    <a:pt x="261093" y="53217"/>
                  </a:lnTo>
                  <a:lnTo>
                    <a:pt x="261135" y="53049"/>
                  </a:lnTo>
                  <a:lnTo>
                    <a:pt x="261135" y="52840"/>
                  </a:lnTo>
                  <a:lnTo>
                    <a:pt x="261051" y="52672"/>
                  </a:lnTo>
                  <a:lnTo>
                    <a:pt x="260883" y="52546"/>
                  </a:lnTo>
                  <a:lnTo>
                    <a:pt x="260715" y="52462"/>
                  </a:lnTo>
                  <a:lnTo>
                    <a:pt x="257654" y="52043"/>
                  </a:lnTo>
                  <a:close/>
                  <a:moveTo>
                    <a:pt x="132728" y="52211"/>
                  </a:moveTo>
                  <a:lnTo>
                    <a:pt x="129708" y="52546"/>
                  </a:lnTo>
                  <a:lnTo>
                    <a:pt x="129498" y="52630"/>
                  </a:lnTo>
                  <a:lnTo>
                    <a:pt x="129373" y="52756"/>
                  </a:lnTo>
                  <a:lnTo>
                    <a:pt x="129289" y="52924"/>
                  </a:lnTo>
                  <a:lnTo>
                    <a:pt x="129247" y="53133"/>
                  </a:lnTo>
                  <a:lnTo>
                    <a:pt x="129331" y="53301"/>
                  </a:lnTo>
                  <a:lnTo>
                    <a:pt x="129415" y="53427"/>
                  </a:lnTo>
                  <a:lnTo>
                    <a:pt x="129582" y="53553"/>
                  </a:lnTo>
                  <a:lnTo>
                    <a:pt x="129834" y="53553"/>
                  </a:lnTo>
                  <a:lnTo>
                    <a:pt x="132853" y="53217"/>
                  </a:lnTo>
                  <a:lnTo>
                    <a:pt x="133063" y="53133"/>
                  </a:lnTo>
                  <a:lnTo>
                    <a:pt x="133189" y="53007"/>
                  </a:lnTo>
                  <a:lnTo>
                    <a:pt x="133273" y="52840"/>
                  </a:lnTo>
                  <a:lnTo>
                    <a:pt x="133315" y="52630"/>
                  </a:lnTo>
                  <a:lnTo>
                    <a:pt x="133231" y="52462"/>
                  </a:lnTo>
                  <a:lnTo>
                    <a:pt x="133147" y="52337"/>
                  </a:lnTo>
                  <a:lnTo>
                    <a:pt x="132979" y="52211"/>
                  </a:lnTo>
                  <a:close/>
                  <a:moveTo>
                    <a:pt x="126689" y="52924"/>
                  </a:moveTo>
                  <a:lnTo>
                    <a:pt x="123627" y="53301"/>
                  </a:lnTo>
                  <a:lnTo>
                    <a:pt x="123460" y="53343"/>
                  </a:lnTo>
                  <a:lnTo>
                    <a:pt x="123292" y="53469"/>
                  </a:lnTo>
                  <a:lnTo>
                    <a:pt x="123208" y="53637"/>
                  </a:lnTo>
                  <a:lnTo>
                    <a:pt x="123208" y="53846"/>
                  </a:lnTo>
                  <a:lnTo>
                    <a:pt x="123250" y="54014"/>
                  </a:lnTo>
                  <a:lnTo>
                    <a:pt x="123376" y="54182"/>
                  </a:lnTo>
                  <a:lnTo>
                    <a:pt x="123502" y="54266"/>
                  </a:lnTo>
                  <a:lnTo>
                    <a:pt x="123711" y="54308"/>
                  </a:lnTo>
                  <a:lnTo>
                    <a:pt x="123753" y="54308"/>
                  </a:lnTo>
                  <a:lnTo>
                    <a:pt x="126773" y="53930"/>
                  </a:lnTo>
                  <a:lnTo>
                    <a:pt x="126982" y="53846"/>
                  </a:lnTo>
                  <a:lnTo>
                    <a:pt x="127150" y="53720"/>
                  </a:lnTo>
                  <a:lnTo>
                    <a:pt x="127234" y="53553"/>
                  </a:lnTo>
                  <a:lnTo>
                    <a:pt x="127234" y="53343"/>
                  </a:lnTo>
                  <a:lnTo>
                    <a:pt x="127192" y="53175"/>
                  </a:lnTo>
                  <a:lnTo>
                    <a:pt x="127066" y="53049"/>
                  </a:lnTo>
                  <a:lnTo>
                    <a:pt x="126898" y="52966"/>
                  </a:lnTo>
                  <a:lnTo>
                    <a:pt x="126731" y="52924"/>
                  </a:lnTo>
                  <a:close/>
                  <a:moveTo>
                    <a:pt x="263651" y="52882"/>
                  </a:moveTo>
                  <a:lnTo>
                    <a:pt x="263483" y="52924"/>
                  </a:lnTo>
                  <a:lnTo>
                    <a:pt x="263315" y="53007"/>
                  </a:lnTo>
                  <a:lnTo>
                    <a:pt x="263190" y="53175"/>
                  </a:lnTo>
                  <a:lnTo>
                    <a:pt x="263148" y="53343"/>
                  </a:lnTo>
                  <a:lnTo>
                    <a:pt x="263148" y="53553"/>
                  </a:lnTo>
                  <a:lnTo>
                    <a:pt x="263232" y="53720"/>
                  </a:lnTo>
                  <a:lnTo>
                    <a:pt x="263399" y="53846"/>
                  </a:lnTo>
                  <a:lnTo>
                    <a:pt x="263567" y="53930"/>
                  </a:lnTo>
                  <a:lnTo>
                    <a:pt x="266586" y="54349"/>
                  </a:lnTo>
                  <a:lnTo>
                    <a:pt x="266838" y="54349"/>
                  </a:lnTo>
                  <a:lnTo>
                    <a:pt x="267006" y="54266"/>
                  </a:lnTo>
                  <a:lnTo>
                    <a:pt x="267090" y="54098"/>
                  </a:lnTo>
                  <a:lnTo>
                    <a:pt x="267173" y="53930"/>
                  </a:lnTo>
                  <a:lnTo>
                    <a:pt x="267173" y="53720"/>
                  </a:lnTo>
                  <a:lnTo>
                    <a:pt x="267090" y="53553"/>
                  </a:lnTo>
                  <a:lnTo>
                    <a:pt x="266922" y="53427"/>
                  </a:lnTo>
                  <a:lnTo>
                    <a:pt x="266754" y="53343"/>
                  </a:lnTo>
                  <a:lnTo>
                    <a:pt x="263735" y="52924"/>
                  </a:lnTo>
                  <a:lnTo>
                    <a:pt x="263651" y="52882"/>
                  </a:lnTo>
                  <a:close/>
                  <a:moveTo>
                    <a:pt x="120608" y="53637"/>
                  </a:moveTo>
                  <a:lnTo>
                    <a:pt x="117589" y="54014"/>
                  </a:lnTo>
                  <a:lnTo>
                    <a:pt x="117379" y="54098"/>
                  </a:lnTo>
                  <a:lnTo>
                    <a:pt x="117253" y="54224"/>
                  </a:lnTo>
                  <a:lnTo>
                    <a:pt x="117169" y="54391"/>
                  </a:lnTo>
                  <a:lnTo>
                    <a:pt x="117127" y="54601"/>
                  </a:lnTo>
                  <a:lnTo>
                    <a:pt x="117211" y="54769"/>
                  </a:lnTo>
                  <a:lnTo>
                    <a:pt x="117295" y="54895"/>
                  </a:lnTo>
                  <a:lnTo>
                    <a:pt x="117463" y="55020"/>
                  </a:lnTo>
                  <a:lnTo>
                    <a:pt x="117715" y="55020"/>
                  </a:lnTo>
                  <a:lnTo>
                    <a:pt x="120734" y="54685"/>
                  </a:lnTo>
                  <a:lnTo>
                    <a:pt x="120944" y="54601"/>
                  </a:lnTo>
                  <a:lnTo>
                    <a:pt x="121069" y="54475"/>
                  </a:lnTo>
                  <a:lnTo>
                    <a:pt x="121153" y="54308"/>
                  </a:lnTo>
                  <a:lnTo>
                    <a:pt x="121195" y="54098"/>
                  </a:lnTo>
                  <a:lnTo>
                    <a:pt x="121111" y="53930"/>
                  </a:lnTo>
                  <a:lnTo>
                    <a:pt x="121027" y="53762"/>
                  </a:lnTo>
                  <a:lnTo>
                    <a:pt x="120860" y="53678"/>
                  </a:lnTo>
                  <a:lnTo>
                    <a:pt x="120692" y="53637"/>
                  </a:lnTo>
                  <a:close/>
                  <a:moveTo>
                    <a:pt x="269690" y="53804"/>
                  </a:moveTo>
                  <a:lnTo>
                    <a:pt x="269522" y="53846"/>
                  </a:lnTo>
                  <a:lnTo>
                    <a:pt x="269354" y="53930"/>
                  </a:lnTo>
                  <a:lnTo>
                    <a:pt x="269228" y="54056"/>
                  </a:lnTo>
                  <a:lnTo>
                    <a:pt x="269186" y="54266"/>
                  </a:lnTo>
                  <a:lnTo>
                    <a:pt x="269186" y="54433"/>
                  </a:lnTo>
                  <a:lnTo>
                    <a:pt x="269270" y="54643"/>
                  </a:lnTo>
                  <a:lnTo>
                    <a:pt x="269396" y="54769"/>
                  </a:lnTo>
                  <a:lnTo>
                    <a:pt x="269606" y="54811"/>
                  </a:lnTo>
                  <a:lnTo>
                    <a:pt x="272625" y="55314"/>
                  </a:lnTo>
                  <a:lnTo>
                    <a:pt x="272709" y="55314"/>
                  </a:lnTo>
                  <a:lnTo>
                    <a:pt x="272877" y="55272"/>
                  </a:lnTo>
                  <a:lnTo>
                    <a:pt x="273003" y="55188"/>
                  </a:lnTo>
                  <a:lnTo>
                    <a:pt x="273128" y="55062"/>
                  </a:lnTo>
                  <a:lnTo>
                    <a:pt x="273212" y="54895"/>
                  </a:lnTo>
                  <a:lnTo>
                    <a:pt x="273170" y="54685"/>
                  </a:lnTo>
                  <a:lnTo>
                    <a:pt x="273128" y="54517"/>
                  </a:lnTo>
                  <a:lnTo>
                    <a:pt x="272961" y="54391"/>
                  </a:lnTo>
                  <a:lnTo>
                    <a:pt x="272793" y="54308"/>
                  </a:lnTo>
                  <a:lnTo>
                    <a:pt x="269773" y="53846"/>
                  </a:lnTo>
                  <a:lnTo>
                    <a:pt x="269690" y="53804"/>
                  </a:lnTo>
                  <a:close/>
                  <a:moveTo>
                    <a:pt x="114569" y="54391"/>
                  </a:moveTo>
                  <a:lnTo>
                    <a:pt x="111550" y="54769"/>
                  </a:lnTo>
                  <a:lnTo>
                    <a:pt x="111340" y="54811"/>
                  </a:lnTo>
                  <a:lnTo>
                    <a:pt x="111173" y="54937"/>
                  </a:lnTo>
                  <a:lnTo>
                    <a:pt x="111089" y="55104"/>
                  </a:lnTo>
                  <a:lnTo>
                    <a:pt x="111089" y="55314"/>
                  </a:lnTo>
                  <a:lnTo>
                    <a:pt x="111131" y="55482"/>
                  </a:lnTo>
                  <a:lnTo>
                    <a:pt x="111256" y="55649"/>
                  </a:lnTo>
                  <a:lnTo>
                    <a:pt x="111424" y="55733"/>
                  </a:lnTo>
                  <a:lnTo>
                    <a:pt x="111592" y="55775"/>
                  </a:lnTo>
                  <a:lnTo>
                    <a:pt x="111634" y="55775"/>
                  </a:lnTo>
                  <a:lnTo>
                    <a:pt x="114695" y="55398"/>
                  </a:lnTo>
                  <a:lnTo>
                    <a:pt x="114863" y="55356"/>
                  </a:lnTo>
                  <a:lnTo>
                    <a:pt x="115031" y="55188"/>
                  </a:lnTo>
                  <a:lnTo>
                    <a:pt x="115115" y="55020"/>
                  </a:lnTo>
                  <a:lnTo>
                    <a:pt x="115115" y="54853"/>
                  </a:lnTo>
                  <a:lnTo>
                    <a:pt x="115073" y="54643"/>
                  </a:lnTo>
                  <a:lnTo>
                    <a:pt x="114947" y="54517"/>
                  </a:lnTo>
                  <a:lnTo>
                    <a:pt x="114779" y="54433"/>
                  </a:lnTo>
                  <a:lnTo>
                    <a:pt x="114611" y="54391"/>
                  </a:lnTo>
                  <a:close/>
                  <a:moveTo>
                    <a:pt x="504" y="52001"/>
                  </a:moveTo>
                  <a:lnTo>
                    <a:pt x="336" y="52043"/>
                  </a:lnTo>
                  <a:lnTo>
                    <a:pt x="169" y="52127"/>
                  </a:lnTo>
                  <a:lnTo>
                    <a:pt x="43" y="52295"/>
                  </a:lnTo>
                  <a:lnTo>
                    <a:pt x="1" y="52504"/>
                  </a:lnTo>
                  <a:lnTo>
                    <a:pt x="1" y="55566"/>
                  </a:lnTo>
                  <a:lnTo>
                    <a:pt x="43" y="55733"/>
                  </a:lnTo>
                  <a:lnTo>
                    <a:pt x="169" y="55901"/>
                  </a:lnTo>
                  <a:lnTo>
                    <a:pt x="336" y="56027"/>
                  </a:lnTo>
                  <a:lnTo>
                    <a:pt x="504" y="56069"/>
                  </a:lnTo>
                  <a:lnTo>
                    <a:pt x="714" y="56027"/>
                  </a:lnTo>
                  <a:lnTo>
                    <a:pt x="882" y="55901"/>
                  </a:lnTo>
                  <a:lnTo>
                    <a:pt x="1007" y="55733"/>
                  </a:lnTo>
                  <a:lnTo>
                    <a:pt x="1049" y="55566"/>
                  </a:lnTo>
                  <a:lnTo>
                    <a:pt x="1049" y="52504"/>
                  </a:lnTo>
                  <a:lnTo>
                    <a:pt x="1007" y="52295"/>
                  </a:lnTo>
                  <a:lnTo>
                    <a:pt x="882" y="52127"/>
                  </a:lnTo>
                  <a:lnTo>
                    <a:pt x="714" y="52043"/>
                  </a:lnTo>
                  <a:lnTo>
                    <a:pt x="504" y="52001"/>
                  </a:lnTo>
                  <a:close/>
                  <a:moveTo>
                    <a:pt x="277406" y="54433"/>
                  </a:moveTo>
                  <a:lnTo>
                    <a:pt x="277280" y="54475"/>
                  </a:lnTo>
                  <a:lnTo>
                    <a:pt x="277154" y="54559"/>
                  </a:lnTo>
                  <a:lnTo>
                    <a:pt x="277070" y="54685"/>
                  </a:lnTo>
                  <a:lnTo>
                    <a:pt x="277028" y="54853"/>
                  </a:lnTo>
                  <a:lnTo>
                    <a:pt x="277028" y="55020"/>
                  </a:lnTo>
                  <a:lnTo>
                    <a:pt x="275770" y="54811"/>
                  </a:lnTo>
                  <a:lnTo>
                    <a:pt x="275686" y="54811"/>
                  </a:lnTo>
                  <a:lnTo>
                    <a:pt x="275519" y="54853"/>
                  </a:lnTo>
                  <a:lnTo>
                    <a:pt x="275393" y="54937"/>
                  </a:lnTo>
                  <a:lnTo>
                    <a:pt x="275267" y="55062"/>
                  </a:lnTo>
                  <a:lnTo>
                    <a:pt x="275183" y="55230"/>
                  </a:lnTo>
                  <a:lnTo>
                    <a:pt x="275225" y="55440"/>
                  </a:lnTo>
                  <a:lnTo>
                    <a:pt x="275309" y="55608"/>
                  </a:lnTo>
                  <a:lnTo>
                    <a:pt x="275435" y="55733"/>
                  </a:lnTo>
                  <a:lnTo>
                    <a:pt x="275603" y="55817"/>
                  </a:lnTo>
                  <a:lnTo>
                    <a:pt x="277783" y="56195"/>
                  </a:lnTo>
                  <a:lnTo>
                    <a:pt x="277993" y="56195"/>
                  </a:lnTo>
                  <a:lnTo>
                    <a:pt x="278119" y="56153"/>
                  </a:lnTo>
                  <a:lnTo>
                    <a:pt x="278203" y="56069"/>
                  </a:lnTo>
                  <a:lnTo>
                    <a:pt x="278286" y="55985"/>
                  </a:lnTo>
                  <a:lnTo>
                    <a:pt x="278370" y="55859"/>
                  </a:lnTo>
                  <a:lnTo>
                    <a:pt x="278412" y="55733"/>
                  </a:lnTo>
                  <a:lnTo>
                    <a:pt x="278370" y="55608"/>
                  </a:lnTo>
                  <a:lnTo>
                    <a:pt x="278328" y="55482"/>
                  </a:lnTo>
                  <a:lnTo>
                    <a:pt x="277993" y="54685"/>
                  </a:lnTo>
                  <a:lnTo>
                    <a:pt x="277909" y="54601"/>
                  </a:lnTo>
                  <a:lnTo>
                    <a:pt x="277783" y="54475"/>
                  </a:lnTo>
                  <a:lnTo>
                    <a:pt x="277657" y="54433"/>
                  </a:lnTo>
                  <a:close/>
                  <a:moveTo>
                    <a:pt x="108489" y="55104"/>
                  </a:moveTo>
                  <a:lnTo>
                    <a:pt x="105469" y="55440"/>
                  </a:lnTo>
                  <a:lnTo>
                    <a:pt x="105302" y="55524"/>
                  </a:lnTo>
                  <a:lnTo>
                    <a:pt x="105134" y="55649"/>
                  </a:lnTo>
                  <a:lnTo>
                    <a:pt x="105050" y="55817"/>
                  </a:lnTo>
                  <a:lnTo>
                    <a:pt x="105050" y="56027"/>
                  </a:lnTo>
                  <a:lnTo>
                    <a:pt x="105092" y="56195"/>
                  </a:lnTo>
                  <a:lnTo>
                    <a:pt x="105218" y="56320"/>
                  </a:lnTo>
                  <a:lnTo>
                    <a:pt x="105344" y="56446"/>
                  </a:lnTo>
                  <a:lnTo>
                    <a:pt x="105553" y="56488"/>
                  </a:lnTo>
                  <a:lnTo>
                    <a:pt x="105595" y="56446"/>
                  </a:lnTo>
                  <a:lnTo>
                    <a:pt x="108614" y="56111"/>
                  </a:lnTo>
                  <a:lnTo>
                    <a:pt x="108824" y="56069"/>
                  </a:lnTo>
                  <a:lnTo>
                    <a:pt x="108950" y="55943"/>
                  </a:lnTo>
                  <a:lnTo>
                    <a:pt x="109034" y="55733"/>
                  </a:lnTo>
                  <a:lnTo>
                    <a:pt x="109076" y="55566"/>
                  </a:lnTo>
                  <a:lnTo>
                    <a:pt x="109034" y="55356"/>
                  </a:lnTo>
                  <a:lnTo>
                    <a:pt x="108908" y="55230"/>
                  </a:lnTo>
                  <a:lnTo>
                    <a:pt x="108740" y="55146"/>
                  </a:lnTo>
                  <a:lnTo>
                    <a:pt x="108573" y="55104"/>
                  </a:lnTo>
                  <a:close/>
                  <a:moveTo>
                    <a:pt x="102450" y="55775"/>
                  </a:moveTo>
                  <a:lnTo>
                    <a:pt x="99431" y="56111"/>
                  </a:lnTo>
                  <a:lnTo>
                    <a:pt x="99221" y="56195"/>
                  </a:lnTo>
                  <a:lnTo>
                    <a:pt x="99095" y="56320"/>
                  </a:lnTo>
                  <a:lnTo>
                    <a:pt x="99011" y="56488"/>
                  </a:lnTo>
                  <a:lnTo>
                    <a:pt x="98969" y="56698"/>
                  </a:lnTo>
                  <a:lnTo>
                    <a:pt x="99011" y="56866"/>
                  </a:lnTo>
                  <a:lnTo>
                    <a:pt x="99137" y="56991"/>
                  </a:lnTo>
                  <a:lnTo>
                    <a:pt x="99305" y="57117"/>
                  </a:lnTo>
                  <a:lnTo>
                    <a:pt x="99473" y="57159"/>
                  </a:lnTo>
                  <a:lnTo>
                    <a:pt x="99514" y="57117"/>
                  </a:lnTo>
                  <a:lnTo>
                    <a:pt x="102576" y="56824"/>
                  </a:lnTo>
                  <a:lnTo>
                    <a:pt x="102743" y="56740"/>
                  </a:lnTo>
                  <a:lnTo>
                    <a:pt x="102911" y="56614"/>
                  </a:lnTo>
                  <a:lnTo>
                    <a:pt x="102995" y="56446"/>
                  </a:lnTo>
                  <a:lnTo>
                    <a:pt x="102995" y="56237"/>
                  </a:lnTo>
                  <a:lnTo>
                    <a:pt x="102953" y="56069"/>
                  </a:lnTo>
                  <a:lnTo>
                    <a:pt x="102827" y="55901"/>
                  </a:lnTo>
                  <a:lnTo>
                    <a:pt x="102702" y="55817"/>
                  </a:lnTo>
                  <a:lnTo>
                    <a:pt x="102492" y="55775"/>
                  </a:lnTo>
                  <a:close/>
                  <a:moveTo>
                    <a:pt x="96411" y="56446"/>
                  </a:moveTo>
                  <a:lnTo>
                    <a:pt x="93350" y="56740"/>
                  </a:lnTo>
                  <a:lnTo>
                    <a:pt x="93182" y="56824"/>
                  </a:lnTo>
                  <a:lnTo>
                    <a:pt x="93014" y="56949"/>
                  </a:lnTo>
                  <a:lnTo>
                    <a:pt x="92931" y="57117"/>
                  </a:lnTo>
                  <a:lnTo>
                    <a:pt x="92931" y="57327"/>
                  </a:lnTo>
                  <a:lnTo>
                    <a:pt x="92972" y="57495"/>
                  </a:lnTo>
                  <a:lnTo>
                    <a:pt x="93098" y="57620"/>
                  </a:lnTo>
                  <a:lnTo>
                    <a:pt x="93224" y="57746"/>
                  </a:lnTo>
                  <a:lnTo>
                    <a:pt x="93434" y="57788"/>
                  </a:lnTo>
                  <a:lnTo>
                    <a:pt x="93476" y="57746"/>
                  </a:lnTo>
                  <a:lnTo>
                    <a:pt x="96495" y="57453"/>
                  </a:lnTo>
                  <a:lnTo>
                    <a:pt x="96705" y="57411"/>
                  </a:lnTo>
                  <a:lnTo>
                    <a:pt x="96831" y="57285"/>
                  </a:lnTo>
                  <a:lnTo>
                    <a:pt x="96956" y="57117"/>
                  </a:lnTo>
                  <a:lnTo>
                    <a:pt x="96956" y="56908"/>
                  </a:lnTo>
                  <a:lnTo>
                    <a:pt x="96914" y="56698"/>
                  </a:lnTo>
                  <a:lnTo>
                    <a:pt x="96789" y="56572"/>
                  </a:lnTo>
                  <a:lnTo>
                    <a:pt x="96621" y="56488"/>
                  </a:lnTo>
                  <a:lnTo>
                    <a:pt x="96453" y="56446"/>
                  </a:lnTo>
                  <a:close/>
                  <a:moveTo>
                    <a:pt x="2140" y="56614"/>
                  </a:moveTo>
                  <a:lnTo>
                    <a:pt x="1972" y="56656"/>
                  </a:lnTo>
                  <a:lnTo>
                    <a:pt x="1804" y="56782"/>
                  </a:lnTo>
                  <a:lnTo>
                    <a:pt x="1720" y="56908"/>
                  </a:lnTo>
                  <a:lnTo>
                    <a:pt x="1636" y="57075"/>
                  </a:lnTo>
                  <a:lnTo>
                    <a:pt x="1678" y="57285"/>
                  </a:lnTo>
                  <a:lnTo>
                    <a:pt x="1762" y="57453"/>
                  </a:lnTo>
                  <a:lnTo>
                    <a:pt x="1930" y="57578"/>
                  </a:lnTo>
                  <a:lnTo>
                    <a:pt x="2098" y="57662"/>
                  </a:lnTo>
                  <a:lnTo>
                    <a:pt x="5159" y="57956"/>
                  </a:lnTo>
                  <a:lnTo>
                    <a:pt x="5369" y="57956"/>
                  </a:lnTo>
                  <a:lnTo>
                    <a:pt x="5536" y="57830"/>
                  </a:lnTo>
                  <a:lnTo>
                    <a:pt x="5662" y="57704"/>
                  </a:lnTo>
                  <a:lnTo>
                    <a:pt x="5704" y="57495"/>
                  </a:lnTo>
                  <a:lnTo>
                    <a:pt x="5662" y="57327"/>
                  </a:lnTo>
                  <a:lnTo>
                    <a:pt x="5578" y="57159"/>
                  </a:lnTo>
                  <a:lnTo>
                    <a:pt x="5453" y="57033"/>
                  </a:lnTo>
                  <a:lnTo>
                    <a:pt x="5243" y="56949"/>
                  </a:lnTo>
                  <a:lnTo>
                    <a:pt x="2224" y="56656"/>
                  </a:lnTo>
                  <a:lnTo>
                    <a:pt x="2140" y="56614"/>
                  </a:lnTo>
                  <a:close/>
                  <a:moveTo>
                    <a:pt x="90331" y="57033"/>
                  </a:moveTo>
                  <a:lnTo>
                    <a:pt x="87311" y="57327"/>
                  </a:lnTo>
                  <a:lnTo>
                    <a:pt x="87101" y="57369"/>
                  </a:lnTo>
                  <a:lnTo>
                    <a:pt x="86934" y="57495"/>
                  </a:lnTo>
                  <a:lnTo>
                    <a:pt x="86850" y="57662"/>
                  </a:lnTo>
                  <a:lnTo>
                    <a:pt x="86850" y="57872"/>
                  </a:lnTo>
                  <a:lnTo>
                    <a:pt x="86892" y="58040"/>
                  </a:lnTo>
                  <a:lnTo>
                    <a:pt x="87018" y="58208"/>
                  </a:lnTo>
                  <a:lnTo>
                    <a:pt x="87143" y="58291"/>
                  </a:lnTo>
                  <a:lnTo>
                    <a:pt x="87353" y="58333"/>
                  </a:lnTo>
                  <a:lnTo>
                    <a:pt x="87395" y="58333"/>
                  </a:lnTo>
                  <a:lnTo>
                    <a:pt x="90414" y="58040"/>
                  </a:lnTo>
                  <a:lnTo>
                    <a:pt x="90624" y="57998"/>
                  </a:lnTo>
                  <a:lnTo>
                    <a:pt x="90792" y="57872"/>
                  </a:lnTo>
                  <a:lnTo>
                    <a:pt x="90876" y="57704"/>
                  </a:lnTo>
                  <a:lnTo>
                    <a:pt x="90876" y="57495"/>
                  </a:lnTo>
                  <a:lnTo>
                    <a:pt x="90834" y="57327"/>
                  </a:lnTo>
                  <a:lnTo>
                    <a:pt x="90708" y="57159"/>
                  </a:lnTo>
                  <a:lnTo>
                    <a:pt x="90582" y="57075"/>
                  </a:lnTo>
                  <a:lnTo>
                    <a:pt x="90372" y="57033"/>
                  </a:lnTo>
                  <a:close/>
                  <a:moveTo>
                    <a:pt x="8220" y="57243"/>
                  </a:moveTo>
                  <a:lnTo>
                    <a:pt x="8053" y="57285"/>
                  </a:lnTo>
                  <a:lnTo>
                    <a:pt x="7885" y="57369"/>
                  </a:lnTo>
                  <a:lnTo>
                    <a:pt x="7759" y="57537"/>
                  </a:lnTo>
                  <a:lnTo>
                    <a:pt x="7717" y="57704"/>
                  </a:lnTo>
                  <a:lnTo>
                    <a:pt x="7759" y="57914"/>
                  </a:lnTo>
                  <a:lnTo>
                    <a:pt x="7843" y="58082"/>
                  </a:lnTo>
                  <a:lnTo>
                    <a:pt x="7969" y="58208"/>
                  </a:lnTo>
                  <a:lnTo>
                    <a:pt x="8178" y="58249"/>
                  </a:lnTo>
                  <a:lnTo>
                    <a:pt x="11240" y="58543"/>
                  </a:lnTo>
                  <a:lnTo>
                    <a:pt x="11282" y="58543"/>
                  </a:lnTo>
                  <a:lnTo>
                    <a:pt x="11449" y="58501"/>
                  </a:lnTo>
                  <a:lnTo>
                    <a:pt x="11617" y="58417"/>
                  </a:lnTo>
                  <a:lnTo>
                    <a:pt x="11743" y="58291"/>
                  </a:lnTo>
                  <a:lnTo>
                    <a:pt x="11785" y="58082"/>
                  </a:lnTo>
                  <a:lnTo>
                    <a:pt x="11743" y="57872"/>
                  </a:lnTo>
                  <a:lnTo>
                    <a:pt x="11659" y="57704"/>
                  </a:lnTo>
                  <a:lnTo>
                    <a:pt x="11491" y="57578"/>
                  </a:lnTo>
                  <a:lnTo>
                    <a:pt x="11324" y="57537"/>
                  </a:lnTo>
                  <a:lnTo>
                    <a:pt x="8262" y="57243"/>
                  </a:lnTo>
                  <a:close/>
                  <a:moveTo>
                    <a:pt x="84250" y="57578"/>
                  </a:moveTo>
                  <a:lnTo>
                    <a:pt x="81230" y="57830"/>
                  </a:lnTo>
                  <a:lnTo>
                    <a:pt x="81021" y="57872"/>
                  </a:lnTo>
                  <a:lnTo>
                    <a:pt x="80895" y="57998"/>
                  </a:lnTo>
                  <a:lnTo>
                    <a:pt x="80769" y="58166"/>
                  </a:lnTo>
                  <a:lnTo>
                    <a:pt x="80769" y="58375"/>
                  </a:lnTo>
                  <a:lnTo>
                    <a:pt x="80811" y="58585"/>
                  </a:lnTo>
                  <a:lnTo>
                    <a:pt x="80937" y="58711"/>
                  </a:lnTo>
                  <a:lnTo>
                    <a:pt x="81063" y="58795"/>
                  </a:lnTo>
                  <a:lnTo>
                    <a:pt x="81272" y="58837"/>
                  </a:lnTo>
                  <a:lnTo>
                    <a:pt x="81314" y="58837"/>
                  </a:lnTo>
                  <a:lnTo>
                    <a:pt x="84334" y="58585"/>
                  </a:lnTo>
                  <a:lnTo>
                    <a:pt x="84543" y="58543"/>
                  </a:lnTo>
                  <a:lnTo>
                    <a:pt x="84711" y="58417"/>
                  </a:lnTo>
                  <a:lnTo>
                    <a:pt x="84795" y="58249"/>
                  </a:lnTo>
                  <a:lnTo>
                    <a:pt x="84795" y="58040"/>
                  </a:lnTo>
                  <a:lnTo>
                    <a:pt x="84753" y="57872"/>
                  </a:lnTo>
                  <a:lnTo>
                    <a:pt x="84627" y="57704"/>
                  </a:lnTo>
                  <a:lnTo>
                    <a:pt x="84501" y="57620"/>
                  </a:lnTo>
                  <a:lnTo>
                    <a:pt x="84292" y="57578"/>
                  </a:lnTo>
                  <a:close/>
                  <a:moveTo>
                    <a:pt x="14301" y="57788"/>
                  </a:moveTo>
                  <a:lnTo>
                    <a:pt x="14133" y="57830"/>
                  </a:lnTo>
                  <a:lnTo>
                    <a:pt x="13966" y="57914"/>
                  </a:lnTo>
                  <a:lnTo>
                    <a:pt x="13840" y="58082"/>
                  </a:lnTo>
                  <a:lnTo>
                    <a:pt x="13798" y="58249"/>
                  </a:lnTo>
                  <a:lnTo>
                    <a:pt x="13840" y="58459"/>
                  </a:lnTo>
                  <a:lnTo>
                    <a:pt x="13924" y="58627"/>
                  </a:lnTo>
                  <a:lnTo>
                    <a:pt x="14091" y="58753"/>
                  </a:lnTo>
                  <a:lnTo>
                    <a:pt x="14259" y="58795"/>
                  </a:lnTo>
                  <a:lnTo>
                    <a:pt x="17320" y="59046"/>
                  </a:lnTo>
                  <a:lnTo>
                    <a:pt x="17362" y="59046"/>
                  </a:lnTo>
                  <a:lnTo>
                    <a:pt x="17530" y="59004"/>
                  </a:lnTo>
                  <a:lnTo>
                    <a:pt x="17698" y="58920"/>
                  </a:lnTo>
                  <a:lnTo>
                    <a:pt x="17824" y="58753"/>
                  </a:lnTo>
                  <a:lnTo>
                    <a:pt x="17866" y="58585"/>
                  </a:lnTo>
                  <a:lnTo>
                    <a:pt x="17824" y="58375"/>
                  </a:lnTo>
                  <a:lnTo>
                    <a:pt x="17740" y="58208"/>
                  </a:lnTo>
                  <a:lnTo>
                    <a:pt x="17572" y="58082"/>
                  </a:lnTo>
                  <a:lnTo>
                    <a:pt x="17404" y="58040"/>
                  </a:lnTo>
                  <a:lnTo>
                    <a:pt x="14343" y="57788"/>
                  </a:lnTo>
                  <a:close/>
                  <a:moveTo>
                    <a:pt x="78169" y="58040"/>
                  </a:moveTo>
                  <a:lnTo>
                    <a:pt x="75150" y="58249"/>
                  </a:lnTo>
                  <a:lnTo>
                    <a:pt x="74940" y="58333"/>
                  </a:lnTo>
                  <a:lnTo>
                    <a:pt x="74814" y="58459"/>
                  </a:lnTo>
                  <a:lnTo>
                    <a:pt x="74689" y="58627"/>
                  </a:lnTo>
                  <a:lnTo>
                    <a:pt x="74689" y="58795"/>
                  </a:lnTo>
                  <a:lnTo>
                    <a:pt x="74730" y="59004"/>
                  </a:lnTo>
                  <a:lnTo>
                    <a:pt x="74814" y="59130"/>
                  </a:lnTo>
                  <a:lnTo>
                    <a:pt x="74982" y="59256"/>
                  </a:lnTo>
                  <a:lnTo>
                    <a:pt x="75192" y="59298"/>
                  </a:lnTo>
                  <a:lnTo>
                    <a:pt x="78253" y="59088"/>
                  </a:lnTo>
                  <a:lnTo>
                    <a:pt x="78463" y="59004"/>
                  </a:lnTo>
                  <a:lnTo>
                    <a:pt x="78589" y="58920"/>
                  </a:lnTo>
                  <a:lnTo>
                    <a:pt x="78714" y="58711"/>
                  </a:lnTo>
                  <a:lnTo>
                    <a:pt x="78714" y="58543"/>
                  </a:lnTo>
                  <a:lnTo>
                    <a:pt x="78672" y="58333"/>
                  </a:lnTo>
                  <a:lnTo>
                    <a:pt x="78547" y="58208"/>
                  </a:lnTo>
                  <a:lnTo>
                    <a:pt x="78421" y="58082"/>
                  </a:lnTo>
                  <a:lnTo>
                    <a:pt x="78211" y="58040"/>
                  </a:lnTo>
                  <a:close/>
                  <a:moveTo>
                    <a:pt x="20382" y="58249"/>
                  </a:moveTo>
                  <a:lnTo>
                    <a:pt x="20214" y="58291"/>
                  </a:lnTo>
                  <a:lnTo>
                    <a:pt x="20046" y="58375"/>
                  </a:lnTo>
                  <a:lnTo>
                    <a:pt x="19920" y="58543"/>
                  </a:lnTo>
                  <a:lnTo>
                    <a:pt x="19879" y="58711"/>
                  </a:lnTo>
                  <a:lnTo>
                    <a:pt x="19920" y="58920"/>
                  </a:lnTo>
                  <a:lnTo>
                    <a:pt x="20004" y="59088"/>
                  </a:lnTo>
                  <a:lnTo>
                    <a:pt x="20172" y="59214"/>
                  </a:lnTo>
                  <a:lnTo>
                    <a:pt x="20340" y="59256"/>
                  </a:lnTo>
                  <a:lnTo>
                    <a:pt x="23401" y="59466"/>
                  </a:lnTo>
                  <a:lnTo>
                    <a:pt x="23443" y="59466"/>
                  </a:lnTo>
                  <a:lnTo>
                    <a:pt x="23611" y="59424"/>
                  </a:lnTo>
                  <a:lnTo>
                    <a:pt x="23779" y="59340"/>
                  </a:lnTo>
                  <a:lnTo>
                    <a:pt x="23904" y="59172"/>
                  </a:lnTo>
                  <a:lnTo>
                    <a:pt x="23946" y="59004"/>
                  </a:lnTo>
                  <a:lnTo>
                    <a:pt x="23904" y="58795"/>
                  </a:lnTo>
                  <a:lnTo>
                    <a:pt x="23820" y="58627"/>
                  </a:lnTo>
                  <a:lnTo>
                    <a:pt x="23653" y="58501"/>
                  </a:lnTo>
                  <a:lnTo>
                    <a:pt x="23485" y="58459"/>
                  </a:lnTo>
                  <a:lnTo>
                    <a:pt x="20424" y="58249"/>
                  </a:lnTo>
                  <a:close/>
                  <a:moveTo>
                    <a:pt x="72088" y="58459"/>
                  </a:moveTo>
                  <a:lnTo>
                    <a:pt x="69069" y="58627"/>
                  </a:lnTo>
                  <a:lnTo>
                    <a:pt x="68859" y="58669"/>
                  </a:lnTo>
                  <a:lnTo>
                    <a:pt x="68692" y="58795"/>
                  </a:lnTo>
                  <a:lnTo>
                    <a:pt x="68608" y="58962"/>
                  </a:lnTo>
                  <a:lnTo>
                    <a:pt x="68566" y="59172"/>
                  </a:lnTo>
                  <a:lnTo>
                    <a:pt x="68608" y="59340"/>
                  </a:lnTo>
                  <a:lnTo>
                    <a:pt x="68734" y="59508"/>
                  </a:lnTo>
                  <a:lnTo>
                    <a:pt x="68901" y="59591"/>
                  </a:lnTo>
                  <a:lnTo>
                    <a:pt x="69069" y="59633"/>
                  </a:lnTo>
                  <a:lnTo>
                    <a:pt x="69111" y="59633"/>
                  </a:lnTo>
                  <a:lnTo>
                    <a:pt x="72172" y="59466"/>
                  </a:lnTo>
                  <a:lnTo>
                    <a:pt x="72340" y="59424"/>
                  </a:lnTo>
                  <a:lnTo>
                    <a:pt x="72508" y="59298"/>
                  </a:lnTo>
                  <a:lnTo>
                    <a:pt x="72592" y="59130"/>
                  </a:lnTo>
                  <a:lnTo>
                    <a:pt x="72634" y="58920"/>
                  </a:lnTo>
                  <a:lnTo>
                    <a:pt x="72592" y="58753"/>
                  </a:lnTo>
                  <a:lnTo>
                    <a:pt x="72466" y="58585"/>
                  </a:lnTo>
                  <a:lnTo>
                    <a:pt x="72340" y="58501"/>
                  </a:lnTo>
                  <a:lnTo>
                    <a:pt x="72130" y="58459"/>
                  </a:lnTo>
                  <a:close/>
                  <a:moveTo>
                    <a:pt x="26504" y="58627"/>
                  </a:moveTo>
                  <a:lnTo>
                    <a:pt x="26295" y="58669"/>
                  </a:lnTo>
                  <a:lnTo>
                    <a:pt x="26127" y="58753"/>
                  </a:lnTo>
                  <a:lnTo>
                    <a:pt x="26043" y="58920"/>
                  </a:lnTo>
                  <a:lnTo>
                    <a:pt x="25959" y="59088"/>
                  </a:lnTo>
                  <a:lnTo>
                    <a:pt x="26001" y="59298"/>
                  </a:lnTo>
                  <a:lnTo>
                    <a:pt x="26085" y="59466"/>
                  </a:lnTo>
                  <a:lnTo>
                    <a:pt x="26253" y="59591"/>
                  </a:lnTo>
                  <a:lnTo>
                    <a:pt x="26462" y="59633"/>
                  </a:lnTo>
                  <a:lnTo>
                    <a:pt x="29524" y="59801"/>
                  </a:lnTo>
                  <a:lnTo>
                    <a:pt x="29733" y="59759"/>
                  </a:lnTo>
                  <a:lnTo>
                    <a:pt x="29901" y="59633"/>
                  </a:lnTo>
                  <a:lnTo>
                    <a:pt x="29985" y="59508"/>
                  </a:lnTo>
                  <a:lnTo>
                    <a:pt x="30027" y="59298"/>
                  </a:lnTo>
                  <a:lnTo>
                    <a:pt x="30027" y="59088"/>
                  </a:lnTo>
                  <a:lnTo>
                    <a:pt x="29901" y="58920"/>
                  </a:lnTo>
                  <a:lnTo>
                    <a:pt x="29733" y="58837"/>
                  </a:lnTo>
                  <a:lnTo>
                    <a:pt x="29566" y="58753"/>
                  </a:lnTo>
                  <a:lnTo>
                    <a:pt x="26504" y="58627"/>
                  </a:lnTo>
                  <a:close/>
                  <a:moveTo>
                    <a:pt x="66008" y="58753"/>
                  </a:moveTo>
                  <a:lnTo>
                    <a:pt x="62988" y="58878"/>
                  </a:lnTo>
                  <a:lnTo>
                    <a:pt x="62779" y="58962"/>
                  </a:lnTo>
                  <a:lnTo>
                    <a:pt x="62611" y="59046"/>
                  </a:lnTo>
                  <a:lnTo>
                    <a:pt x="62527" y="59214"/>
                  </a:lnTo>
                  <a:lnTo>
                    <a:pt x="62485" y="59424"/>
                  </a:lnTo>
                  <a:lnTo>
                    <a:pt x="62527" y="59633"/>
                  </a:lnTo>
                  <a:lnTo>
                    <a:pt x="62653" y="59759"/>
                  </a:lnTo>
                  <a:lnTo>
                    <a:pt x="62779" y="59885"/>
                  </a:lnTo>
                  <a:lnTo>
                    <a:pt x="62988" y="59927"/>
                  </a:lnTo>
                  <a:lnTo>
                    <a:pt x="66050" y="59801"/>
                  </a:lnTo>
                  <a:lnTo>
                    <a:pt x="66259" y="59759"/>
                  </a:lnTo>
                  <a:lnTo>
                    <a:pt x="66427" y="59633"/>
                  </a:lnTo>
                  <a:lnTo>
                    <a:pt x="66511" y="59466"/>
                  </a:lnTo>
                  <a:lnTo>
                    <a:pt x="66553" y="59256"/>
                  </a:lnTo>
                  <a:lnTo>
                    <a:pt x="66511" y="59046"/>
                  </a:lnTo>
                  <a:lnTo>
                    <a:pt x="66385" y="58920"/>
                  </a:lnTo>
                  <a:lnTo>
                    <a:pt x="66217" y="58795"/>
                  </a:lnTo>
                  <a:lnTo>
                    <a:pt x="66050" y="58753"/>
                  </a:lnTo>
                  <a:close/>
                  <a:moveTo>
                    <a:pt x="32585" y="58878"/>
                  </a:moveTo>
                  <a:lnTo>
                    <a:pt x="32417" y="58920"/>
                  </a:lnTo>
                  <a:lnTo>
                    <a:pt x="32250" y="59046"/>
                  </a:lnTo>
                  <a:lnTo>
                    <a:pt x="32124" y="59172"/>
                  </a:lnTo>
                  <a:lnTo>
                    <a:pt x="32082" y="59382"/>
                  </a:lnTo>
                  <a:lnTo>
                    <a:pt x="32124" y="59591"/>
                  </a:lnTo>
                  <a:lnTo>
                    <a:pt x="32208" y="59759"/>
                  </a:lnTo>
                  <a:lnTo>
                    <a:pt x="32375" y="59885"/>
                  </a:lnTo>
                  <a:lnTo>
                    <a:pt x="32543" y="59927"/>
                  </a:lnTo>
                  <a:lnTo>
                    <a:pt x="35604" y="60011"/>
                  </a:lnTo>
                  <a:lnTo>
                    <a:pt x="35646" y="60011"/>
                  </a:lnTo>
                  <a:lnTo>
                    <a:pt x="35814" y="59969"/>
                  </a:lnTo>
                  <a:lnTo>
                    <a:pt x="35982" y="59885"/>
                  </a:lnTo>
                  <a:lnTo>
                    <a:pt x="36108" y="59717"/>
                  </a:lnTo>
                  <a:lnTo>
                    <a:pt x="36150" y="59508"/>
                  </a:lnTo>
                  <a:lnTo>
                    <a:pt x="36108" y="59340"/>
                  </a:lnTo>
                  <a:lnTo>
                    <a:pt x="35982" y="59172"/>
                  </a:lnTo>
                  <a:lnTo>
                    <a:pt x="35856" y="59046"/>
                  </a:lnTo>
                  <a:lnTo>
                    <a:pt x="35646" y="59004"/>
                  </a:lnTo>
                  <a:lnTo>
                    <a:pt x="32585" y="58878"/>
                  </a:lnTo>
                  <a:close/>
                  <a:moveTo>
                    <a:pt x="59927" y="59004"/>
                  </a:moveTo>
                  <a:lnTo>
                    <a:pt x="56866" y="59088"/>
                  </a:lnTo>
                  <a:lnTo>
                    <a:pt x="56698" y="59130"/>
                  </a:lnTo>
                  <a:lnTo>
                    <a:pt x="56530" y="59256"/>
                  </a:lnTo>
                  <a:lnTo>
                    <a:pt x="56405" y="59424"/>
                  </a:lnTo>
                  <a:lnTo>
                    <a:pt x="56363" y="59591"/>
                  </a:lnTo>
                  <a:lnTo>
                    <a:pt x="56405" y="59801"/>
                  </a:lnTo>
                  <a:lnTo>
                    <a:pt x="56530" y="59969"/>
                  </a:lnTo>
                  <a:lnTo>
                    <a:pt x="56698" y="60053"/>
                  </a:lnTo>
                  <a:lnTo>
                    <a:pt x="56908" y="60095"/>
                  </a:lnTo>
                  <a:lnTo>
                    <a:pt x="59969" y="60011"/>
                  </a:lnTo>
                  <a:lnTo>
                    <a:pt x="60137" y="59969"/>
                  </a:lnTo>
                  <a:lnTo>
                    <a:pt x="60305" y="59843"/>
                  </a:lnTo>
                  <a:lnTo>
                    <a:pt x="60430" y="59675"/>
                  </a:lnTo>
                  <a:lnTo>
                    <a:pt x="60430" y="59508"/>
                  </a:lnTo>
                  <a:lnTo>
                    <a:pt x="60388" y="59298"/>
                  </a:lnTo>
                  <a:lnTo>
                    <a:pt x="60305" y="59130"/>
                  </a:lnTo>
                  <a:lnTo>
                    <a:pt x="60137" y="59046"/>
                  </a:lnTo>
                  <a:lnTo>
                    <a:pt x="59969" y="59004"/>
                  </a:lnTo>
                  <a:close/>
                  <a:moveTo>
                    <a:pt x="38708" y="59088"/>
                  </a:moveTo>
                  <a:lnTo>
                    <a:pt x="38498" y="59130"/>
                  </a:lnTo>
                  <a:lnTo>
                    <a:pt x="38330" y="59214"/>
                  </a:lnTo>
                  <a:lnTo>
                    <a:pt x="38204" y="59382"/>
                  </a:lnTo>
                  <a:lnTo>
                    <a:pt x="38162" y="59591"/>
                  </a:lnTo>
                  <a:lnTo>
                    <a:pt x="38204" y="59759"/>
                  </a:lnTo>
                  <a:lnTo>
                    <a:pt x="38330" y="59927"/>
                  </a:lnTo>
                  <a:lnTo>
                    <a:pt x="38456" y="60053"/>
                  </a:lnTo>
                  <a:lnTo>
                    <a:pt x="38666" y="60095"/>
                  </a:lnTo>
                  <a:lnTo>
                    <a:pt x="41727" y="60137"/>
                  </a:lnTo>
                  <a:lnTo>
                    <a:pt x="41937" y="60137"/>
                  </a:lnTo>
                  <a:lnTo>
                    <a:pt x="42104" y="60011"/>
                  </a:lnTo>
                  <a:lnTo>
                    <a:pt x="42188" y="59843"/>
                  </a:lnTo>
                  <a:lnTo>
                    <a:pt x="42230" y="59675"/>
                  </a:lnTo>
                  <a:lnTo>
                    <a:pt x="42188" y="59466"/>
                  </a:lnTo>
                  <a:lnTo>
                    <a:pt x="42104" y="59298"/>
                  </a:lnTo>
                  <a:lnTo>
                    <a:pt x="41937" y="59172"/>
                  </a:lnTo>
                  <a:lnTo>
                    <a:pt x="41727" y="59130"/>
                  </a:lnTo>
                  <a:lnTo>
                    <a:pt x="38708" y="59088"/>
                  </a:lnTo>
                  <a:close/>
                  <a:moveTo>
                    <a:pt x="53846" y="59130"/>
                  </a:moveTo>
                  <a:lnTo>
                    <a:pt x="50785" y="59172"/>
                  </a:lnTo>
                  <a:lnTo>
                    <a:pt x="50575" y="59214"/>
                  </a:lnTo>
                  <a:lnTo>
                    <a:pt x="50408" y="59340"/>
                  </a:lnTo>
                  <a:lnTo>
                    <a:pt x="50324" y="59508"/>
                  </a:lnTo>
                  <a:lnTo>
                    <a:pt x="50282" y="59675"/>
                  </a:lnTo>
                  <a:lnTo>
                    <a:pt x="50324" y="59885"/>
                  </a:lnTo>
                  <a:lnTo>
                    <a:pt x="50450" y="60053"/>
                  </a:lnTo>
                  <a:lnTo>
                    <a:pt x="50575" y="60137"/>
                  </a:lnTo>
                  <a:lnTo>
                    <a:pt x="50785" y="60178"/>
                  </a:lnTo>
                  <a:lnTo>
                    <a:pt x="53846" y="60137"/>
                  </a:lnTo>
                  <a:lnTo>
                    <a:pt x="54056" y="60095"/>
                  </a:lnTo>
                  <a:lnTo>
                    <a:pt x="54224" y="60011"/>
                  </a:lnTo>
                  <a:lnTo>
                    <a:pt x="54308" y="59843"/>
                  </a:lnTo>
                  <a:lnTo>
                    <a:pt x="54350" y="59633"/>
                  </a:lnTo>
                  <a:lnTo>
                    <a:pt x="54308" y="59466"/>
                  </a:lnTo>
                  <a:lnTo>
                    <a:pt x="54182" y="59298"/>
                  </a:lnTo>
                  <a:lnTo>
                    <a:pt x="54014" y="59172"/>
                  </a:lnTo>
                  <a:lnTo>
                    <a:pt x="53846" y="59130"/>
                  </a:lnTo>
                  <a:close/>
                  <a:moveTo>
                    <a:pt x="44788" y="59172"/>
                  </a:moveTo>
                  <a:lnTo>
                    <a:pt x="44579" y="59214"/>
                  </a:lnTo>
                  <a:lnTo>
                    <a:pt x="44411" y="59340"/>
                  </a:lnTo>
                  <a:lnTo>
                    <a:pt x="44327" y="59466"/>
                  </a:lnTo>
                  <a:lnTo>
                    <a:pt x="44285" y="59675"/>
                  </a:lnTo>
                  <a:lnTo>
                    <a:pt x="44327" y="59885"/>
                  </a:lnTo>
                  <a:lnTo>
                    <a:pt x="44411" y="60053"/>
                  </a:lnTo>
                  <a:lnTo>
                    <a:pt x="44579" y="60137"/>
                  </a:lnTo>
                  <a:lnTo>
                    <a:pt x="44788" y="60178"/>
                  </a:lnTo>
                  <a:lnTo>
                    <a:pt x="47850" y="60220"/>
                  </a:lnTo>
                  <a:lnTo>
                    <a:pt x="48017" y="60178"/>
                  </a:lnTo>
                  <a:lnTo>
                    <a:pt x="48185" y="60053"/>
                  </a:lnTo>
                  <a:lnTo>
                    <a:pt x="48311" y="59885"/>
                  </a:lnTo>
                  <a:lnTo>
                    <a:pt x="48353" y="59675"/>
                  </a:lnTo>
                  <a:lnTo>
                    <a:pt x="48311" y="59508"/>
                  </a:lnTo>
                  <a:lnTo>
                    <a:pt x="48185" y="59340"/>
                  </a:lnTo>
                  <a:lnTo>
                    <a:pt x="48017" y="59214"/>
                  </a:lnTo>
                  <a:lnTo>
                    <a:pt x="47850" y="59172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6" name="Google Shape;356;p17"/>
            <p:cNvSpPr/>
            <p:nvPr/>
          </p:nvSpPr>
          <p:spPr>
            <a:xfrm>
              <a:off x="2783972" y="2354757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6"/>
                  </a:lnTo>
                  <a:lnTo>
                    <a:pt x="503" y="1006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32" y="1006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2900457" y="2353941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7" y="210"/>
                  </a:lnTo>
                  <a:lnTo>
                    <a:pt x="43" y="378"/>
                  </a:lnTo>
                  <a:lnTo>
                    <a:pt x="1" y="545"/>
                  </a:lnTo>
                  <a:lnTo>
                    <a:pt x="1" y="545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294" y="1007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336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2665021" y="2353125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49"/>
                  </a:lnTo>
                  <a:lnTo>
                    <a:pt x="3942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42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3018593" y="235149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607" y="0"/>
                  </a:moveTo>
                  <a:lnTo>
                    <a:pt x="3607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336" y="126"/>
                  </a:lnTo>
                  <a:lnTo>
                    <a:pt x="168" y="252"/>
                  </a:lnTo>
                  <a:lnTo>
                    <a:pt x="43" y="420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6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0" name="Google Shape;360;p17"/>
            <p:cNvSpPr/>
            <p:nvPr/>
          </p:nvSpPr>
          <p:spPr>
            <a:xfrm>
              <a:off x="2546885" y="2349045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1007"/>
                  </a:lnTo>
                  <a:lnTo>
                    <a:pt x="4027" y="839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62"/>
                  </a:lnTo>
                  <a:lnTo>
                    <a:pt x="3901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1" name="Google Shape;361;p17"/>
            <p:cNvSpPr/>
            <p:nvPr/>
          </p:nvSpPr>
          <p:spPr>
            <a:xfrm>
              <a:off x="3137544" y="234659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2427953" y="2344149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4"/>
                  </a:lnTo>
                  <a:lnTo>
                    <a:pt x="3774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3" name="Google Shape;363;p17"/>
            <p:cNvSpPr/>
            <p:nvPr/>
          </p:nvSpPr>
          <p:spPr>
            <a:xfrm>
              <a:off x="3255661" y="234090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9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4" name="Google Shape;364;p17"/>
            <p:cNvSpPr/>
            <p:nvPr/>
          </p:nvSpPr>
          <p:spPr>
            <a:xfrm>
              <a:off x="2309817" y="2336825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5" name="Google Shape;365;p17"/>
            <p:cNvSpPr/>
            <p:nvPr/>
          </p:nvSpPr>
          <p:spPr>
            <a:xfrm>
              <a:off x="3374613" y="2332746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1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65"/>
                  </a:lnTo>
                  <a:lnTo>
                    <a:pt x="126" y="1091"/>
                  </a:lnTo>
                  <a:lnTo>
                    <a:pt x="294" y="1217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81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4" y="294"/>
                  </a:lnTo>
                  <a:lnTo>
                    <a:pt x="3859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6" name="Google Shape;366;p17"/>
            <p:cNvSpPr/>
            <p:nvPr/>
          </p:nvSpPr>
          <p:spPr>
            <a:xfrm>
              <a:off x="2191681" y="232786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4027" y="965"/>
                  </a:lnTo>
                  <a:lnTo>
                    <a:pt x="4069" y="797"/>
                  </a:lnTo>
                  <a:lnTo>
                    <a:pt x="4069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7" name="Google Shape;367;p17"/>
            <p:cNvSpPr/>
            <p:nvPr/>
          </p:nvSpPr>
          <p:spPr>
            <a:xfrm>
              <a:off x="3492748" y="2323790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0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294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8" name="Google Shape;368;p17"/>
            <p:cNvSpPr/>
            <p:nvPr/>
          </p:nvSpPr>
          <p:spPr>
            <a:xfrm>
              <a:off x="2073565" y="2317262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6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2" y="1259"/>
                  </a:lnTo>
                  <a:lnTo>
                    <a:pt x="3900" y="1175"/>
                  </a:lnTo>
                  <a:lnTo>
                    <a:pt x="4026" y="1049"/>
                  </a:lnTo>
                  <a:lnTo>
                    <a:pt x="4068" y="840"/>
                  </a:lnTo>
                  <a:lnTo>
                    <a:pt x="4068" y="840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4" y="336"/>
                  </a:lnTo>
                  <a:lnTo>
                    <a:pt x="3607" y="295"/>
                  </a:lnTo>
                  <a:lnTo>
                    <a:pt x="3607" y="295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9" name="Google Shape;369;p17"/>
            <p:cNvSpPr/>
            <p:nvPr/>
          </p:nvSpPr>
          <p:spPr>
            <a:xfrm>
              <a:off x="3610865" y="231320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5" y="462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7"/>
                  </a:lnTo>
                  <a:lnTo>
                    <a:pt x="169" y="1175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0" name="Google Shape;370;p17"/>
            <p:cNvSpPr/>
            <p:nvPr/>
          </p:nvSpPr>
          <p:spPr>
            <a:xfrm>
              <a:off x="1955429" y="2305043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43"/>
                  </a:lnTo>
                  <a:lnTo>
                    <a:pt x="3523" y="1343"/>
                  </a:lnTo>
                  <a:lnTo>
                    <a:pt x="3565" y="1343"/>
                  </a:lnTo>
                  <a:lnTo>
                    <a:pt x="3565" y="1343"/>
                  </a:lnTo>
                  <a:lnTo>
                    <a:pt x="3733" y="1343"/>
                  </a:lnTo>
                  <a:lnTo>
                    <a:pt x="3900" y="1217"/>
                  </a:lnTo>
                  <a:lnTo>
                    <a:pt x="4026" y="1091"/>
                  </a:lnTo>
                  <a:lnTo>
                    <a:pt x="4068" y="882"/>
                  </a:lnTo>
                  <a:lnTo>
                    <a:pt x="4068" y="882"/>
                  </a:lnTo>
                  <a:lnTo>
                    <a:pt x="4026" y="714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1" name="Google Shape;371;p17"/>
            <p:cNvSpPr/>
            <p:nvPr/>
          </p:nvSpPr>
          <p:spPr>
            <a:xfrm>
              <a:off x="3729001" y="230179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2" y="378"/>
                  </a:lnTo>
                  <a:lnTo>
                    <a:pt x="84" y="503"/>
                  </a:lnTo>
                  <a:lnTo>
                    <a:pt x="1" y="671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2" y="1049"/>
                  </a:lnTo>
                  <a:lnTo>
                    <a:pt x="168" y="1174"/>
                  </a:lnTo>
                  <a:lnTo>
                    <a:pt x="294" y="1300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2" name="Google Shape;372;p17"/>
            <p:cNvSpPr/>
            <p:nvPr/>
          </p:nvSpPr>
          <p:spPr>
            <a:xfrm>
              <a:off x="3846320" y="2288763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5"/>
                  </a:lnTo>
                  <a:lnTo>
                    <a:pt x="42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16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5" y="1342"/>
                  </a:lnTo>
                  <a:lnTo>
                    <a:pt x="545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3" name="Google Shape;373;p17"/>
            <p:cNvSpPr/>
            <p:nvPr/>
          </p:nvSpPr>
          <p:spPr>
            <a:xfrm>
              <a:off x="3964437" y="227572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4" y="0"/>
                  </a:moveTo>
                  <a:lnTo>
                    <a:pt x="3524" y="0"/>
                  </a:lnTo>
                  <a:lnTo>
                    <a:pt x="3440" y="0"/>
                  </a:lnTo>
                  <a:lnTo>
                    <a:pt x="3440" y="0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3" y="420"/>
                  </a:lnTo>
                  <a:lnTo>
                    <a:pt x="85" y="545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9" y="1216"/>
                  </a:lnTo>
                  <a:lnTo>
                    <a:pt x="295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3985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4" name="Google Shape;374;p17"/>
            <p:cNvSpPr/>
            <p:nvPr/>
          </p:nvSpPr>
          <p:spPr>
            <a:xfrm>
              <a:off x="7269636" y="2262692"/>
              <a:ext cx="62751" cy="34231"/>
            </a:xfrm>
            <a:custGeom>
              <a:avLst/>
              <a:gdLst/>
              <a:ahLst/>
              <a:cxnLst/>
              <a:rect l="l" t="t" r="r" b="b"/>
              <a:pathLst>
                <a:path w="3230" h="1762" fill="none" extrusionOk="0">
                  <a:moveTo>
                    <a:pt x="2349" y="0"/>
                  </a:moveTo>
                  <a:lnTo>
                    <a:pt x="2349" y="0"/>
                  </a:lnTo>
                  <a:lnTo>
                    <a:pt x="2223" y="0"/>
                  </a:lnTo>
                  <a:lnTo>
                    <a:pt x="2097" y="42"/>
                  </a:lnTo>
                  <a:lnTo>
                    <a:pt x="2097" y="42"/>
                  </a:lnTo>
                  <a:lnTo>
                    <a:pt x="1971" y="126"/>
                  </a:lnTo>
                  <a:lnTo>
                    <a:pt x="1887" y="252"/>
                  </a:lnTo>
                  <a:lnTo>
                    <a:pt x="1845" y="420"/>
                  </a:lnTo>
                  <a:lnTo>
                    <a:pt x="1845" y="587"/>
                  </a:lnTo>
                  <a:lnTo>
                    <a:pt x="1845" y="587"/>
                  </a:lnTo>
                  <a:lnTo>
                    <a:pt x="587" y="378"/>
                  </a:lnTo>
                  <a:lnTo>
                    <a:pt x="587" y="378"/>
                  </a:lnTo>
                  <a:lnTo>
                    <a:pt x="503" y="378"/>
                  </a:lnTo>
                  <a:lnTo>
                    <a:pt x="503" y="378"/>
                  </a:lnTo>
                  <a:lnTo>
                    <a:pt x="336" y="420"/>
                  </a:lnTo>
                  <a:lnTo>
                    <a:pt x="210" y="504"/>
                  </a:lnTo>
                  <a:lnTo>
                    <a:pt x="84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26" y="1175"/>
                  </a:lnTo>
                  <a:lnTo>
                    <a:pt x="252" y="1300"/>
                  </a:lnTo>
                  <a:lnTo>
                    <a:pt x="420" y="1384"/>
                  </a:lnTo>
                  <a:lnTo>
                    <a:pt x="420" y="1384"/>
                  </a:lnTo>
                  <a:lnTo>
                    <a:pt x="2600" y="1762"/>
                  </a:lnTo>
                  <a:lnTo>
                    <a:pt x="2600" y="1762"/>
                  </a:lnTo>
                  <a:lnTo>
                    <a:pt x="2684" y="1762"/>
                  </a:lnTo>
                  <a:lnTo>
                    <a:pt x="2684" y="1762"/>
                  </a:lnTo>
                  <a:lnTo>
                    <a:pt x="2810" y="1762"/>
                  </a:lnTo>
                  <a:lnTo>
                    <a:pt x="2936" y="1720"/>
                  </a:lnTo>
                  <a:lnTo>
                    <a:pt x="3020" y="1636"/>
                  </a:lnTo>
                  <a:lnTo>
                    <a:pt x="3103" y="1552"/>
                  </a:lnTo>
                  <a:lnTo>
                    <a:pt x="3103" y="1552"/>
                  </a:lnTo>
                  <a:lnTo>
                    <a:pt x="3187" y="1426"/>
                  </a:lnTo>
                  <a:lnTo>
                    <a:pt x="3229" y="1300"/>
                  </a:lnTo>
                  <a:lnTo>
                    <a:pt x="3187" y="1175"/>
                  </a:lnTo>
                  <a:lnTo>
                    <a:pt x="3145" y="1049"/>
                  </a:lnTo>
                  <a:lnTo>
                    <a:pt x="3145" y="1049"/>
                  </a:lnTo>
                  <a:lnTo>
                    <a:pt x="2810" y="252"/>
                  </a:lnTo>
                  <a:lnTo>
                    <a:pt x="2810" y="252"/>
                  </a:lnTo>
                  <a:lnTo>
                    <a:pt x="2726" y="168"/>
                  </a:lnTo>
                  <a:lnTo>
                    <a:pt x="2600" y="42"/>
                  </a:lnTo>
                  <a:lnTo>
                    <a:pt x="2474" y="0"/>
                  </a:lnTo>
                  <a:lnTo>
                    <a:pt x="234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5" name="Google Shape;375;p17"/>
            <p:cNvSpPr/>
            <p:nvPr/>
          </p:nvSpPr>
          <p:spPr>
            <a:xfrm>
              <a:off x="4081757" y="2261876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797"/>
                  </a:lnTo>
                  <a:lnTo>
                    <a:pt x="4027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6" name="Google Shape;376;p17"/>
            <p:cNvSpPr/>
            <p:nvPr/>
          </p:nvSpPr>
          <p:spPr>
            <a:xfrm>
              <a:off x="7153132" y="2250472"/>
              <a:ext cx="78235" cy="29336"/>
            </a:xfrm>
            <a:custGeom>
              <a:avLst/>
              <a:gdLst/>
              <a:ahLst/>
              <a:cxnLst/>
              <a:rect l="l" t="t" r="r" b="b"/>
              <a:pathLst>
                <a:path w="4027" h="1510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210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510"/>
                  </a:lnTo>
                  <a:lnTo>
                    <a:pt x="3439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4"/>
                  </a:lnTo>
                  <a:lnTo>
                    <a:pt x="3942" y="1258"/>
                  </a:lnTo>
                  <a:lnTo>
                    <a:pt x="4026" y="1091"/>
                  </a:lnTo>
                  <a:lnTo>
                    <a:pt x="4026" y="1091"/>
                  </a:lnTo>
                  <a:lnTo>
                    <a:pt x="3984" y="881"/>
                  </a:lnTo>
                  <a:lnTo>
                    <a:pt x="3942" y="713"/>
                  </a:lnTo>
                  <a:lnTo>
                    <a:pt x="3775" y="587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7" y="42"/>
                  </a:lnTo>
                  <a:lnTo>
                    <a:pt x="587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7" name="Google Shape;377;p17"/>
            <p:cNvSpPr/>
            <p:nvPr/>
          </p:nvSpPr>
          <p:spPr>
            <a:xfrm>
              <a:off x="4199076" y="2247208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62"/>
                  </a:lnTo>
                  <a:lnTo>
                    <a:pt x="126" y="588"/>
                  </a:lnTo>
                  <a:lnTo>
                    <a:pt x="42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84" y="1133"/>
                  </a:lnTo>
                  <a:lnTo>
                    <a:pt x="168" y="1259"/>
                  </a:lnTo>
                  <a:lnTo>
                    <a:pt x="336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4317212" y="2233357"/>
              <a:ext cx="78215" cy="26907"/>
            </a:xfrm>
            <a:custGeom>
              <a:avLst/>
              <a:gdLst/>
              <a:ahLst/>
              <a:cxnLst/>
              <a:rect l="l" t="t" r="r" b="b"/>
              <a:pathLst>
                <a:path w="4026" h="138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4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59"/>
                  </a:lnTo>
                  <a:lnTo>
                    <a:pt x="294" y="1343"/>
                  </a:lnTo>
                  <a:lnTo>
                    <a:pt x="503" y="1385"/>
                  </a:lnTo>
                  <a:lnTo>
                    <a:pt x="503" y="1385"/>
                  </a:lnTo>
                  <a:lnTo>
                    <a:pt x="545" y="138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23"/>
                  </a:lnTo>
                  <a:lnTo>
                    <a:pt x="3942" y="797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6"/>
                  </a:lnTo>
                  <a:lnTo>
                    <a:pt x="3690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7035812" y="2232541"/>
              <a:ext cx="78235" cy="28539"/>
            </a:xfrm>
            <a:custGeom>
              <a:avLst/>
              <a:gdLst/>
              <a:ahLst/>
              <a:cxnLst/>
              <a:rect l="l" t="t" r="r" b="b"/>
              <a:pathLst>
                <a:path w="4027" h="14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5"/>
                  </a:lnTo>
                  <a:lnTo>
                    <a:pt x="3943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3" y="672"/>
                  </a:lnTo>
                  <a:lnTo>
                    <a:pt x="3775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0" name="Google Shape;380;p17"/>
            <p:cNvSpPr/>
            <p:nvPr/>
          </p:nvSpPr>
          <p:spPr>
            <a:xfrm>
              <a:off x="4434513" y="22195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7" y="546"/>
                  </a:lnTo>
                  <a:lnTo>
                    <a:pt x="43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797"/>
                  </a:lnTo>
                  <a:lnTo>
                    <a:pt x="4027" y="630"/>
                  </a:lnTo>
                  <a:lnTo>
                    <a:pt x="4069" y="420"/>
                  </a:lnTo>
                  <a:lnTo>
                    <a:pt x="4069" y="420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1" name="Google Shape;381;p17"/>
            <p:cNvSpPr/>
            <p:nvPr/>
          </p:nvSpPr>
          <p:spPr>
            <a:xfrm>
              <a:off x="6918492" y="2216241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5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40"/>
                  </a:lnTo>
                  <a:lnTo>
                    <a:pt x="253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27"/>
                  </a:lnTo>
                  <a:lnTo>
                    <a:pt x="3440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691" y="1427"/>
                  </a:lnTo>
                  <a:lnTo>
                    <a:pt x="3859" y="1301"/>
                  </a:lnTo>
                  <a:lnTo>
                    <a:pt x="3985" y="1175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8"/>
                  </a:lnTo>
                  <a:lnTo>
                    <a:pt x="3943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2" name="Google Shape;382;p17"/>
            <p:cNvSpPr/>
            <p:nvPr/>
          </p:nvSpPr>
          <p:spPr>
            <a:xfrm>
              <a:off x="1923646" y="2215445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2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2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3" name="Google Shape;383;p17"/>
            <p:cNvSpPr/>
            <p:nvPr/>
          </p:nvSpPr>
          <p:spPr>
            <a:xfrm>
              <a:off x="4552649" y="220565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1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3"/>
                  </a:lnTo>
                  <a:lnTo>
                    <a:pt x="3943" y="798"/>
                  </a:lnTo>
                  <a:lnTo>
                    <a:pt x="4026" y="630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4" name="Google Shape;384;p17"/>
            <p:cNvSpPr/>
            <p:nvPr/>
          </p:nvSpPr>
          <p:spPr>
            <a:xfrm>
              <a:off x="6800376" y="2201593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45" y="0"/>
                  </a:moveTo>
                  <a:lnTo>
                    <a:pt x="545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19"/>
                  </a:lnTo>
                  <a:lnTo>
                    <a:pt x="0" y="419"/>
                  </a:lnTo>
                  <a:lnTo>
                    <a:pt x="42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2" y="1342"/>
                  </a:lnTo>
                  <a:lnTo>
                    <a:pt x="3900" y="1258"/>
                  </a:lnTo>
                  <a:lnTo>
                    <a:pt x="3984" y="1132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55"/>
                  </a:lnTo>
                  <a:lnTo>
                    <a:pt x="3942" y="545"/>
                  </a:lnTo>
                  <a:lnTo>
                    <a:pt x="3816" y="419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4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5" name="Google Shape;385;p17"/>
            <p:cNvSpPr/>
            <p:nvPr/>
          </p:nvSpPr>
          <p:spPr>
            <a:xfrm>
              <a:off x="4670784" y="219261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6" name="Google Shape;386;p17"/>
            <p:cNvSpPr/>
            <p:nvPr/>
          </p:nvSpPr>
          <p:spPr>
            <a:xfrm>
              <a:off x="6683056" y="2187742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691" y="1300"/>
                  </a:lnTo>
                  <a:lnTo>
                    <a:pt x="3859" y="1216"/>
                  </a:lnTo>
                  <a:lnTo>
                    <a:pt x="3984" y="1091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713"/>
                  </a:lnTo>
                  <a:lnTo>
                    <a:pt x="3942" y="503"/>
                  </a:lnTo>
                  <a:lnTo>
                    <a:pt x="3775" y="378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7" name="Google Shape;387;p17"/>
            <p:cNvSpPr/>
            <p:nvPr/>
          </p:nvSpPr>
          <p:spPr>
            <a:xfrm>
              <a:off x="4788901" y="218039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3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8" name="Google Shape;388;p17"/>
            <p:cNvSpPr/>
            <p:nvPr/>
          </p:nvSpPr>
          <p:spPr>
            <a:xfrm>
              <a:off x="6564920" y="217552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462" y="0"/>
                  </a:moveTo>
                  <a:lnTo>
                    <a:pt x="462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691" y="1258"/>
                  </a:lnTo>
                  <a:lnTo>
                    <a:pt x="3859" y="1174"/>
                  </a:lnTo>
                  <a:lnTo>
                    <a:pt x="3985" y="1049"/>
                  </a:lnTo>
                  <a:lnTo>
                    <a:pt x="4027" y="839"/>
                  </a:lnTo>
                  <a:lnTo>
                    <a:pt x="4027" y="839"/>
                  </a:lnTo>
                  <a:lnTo>
                    <a:pt x="4027" y="629"/>
                  </a:lnTo>
                  <a:lnTo>
                    <a:pt x="3943" y="461"/>
                  </a:lnTo>
                  <a:lnTo>
                    <a:pt x="3775" y="336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462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9" name="Google Shape;389;p17"/>
            <p:cNvSpPr/>
            <p:nvPr/>
          </p:nvSpPr>
          <p:spPr>
            <a:xfrm>
              <a:off x="4906221" y="216981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3" y="630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85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88" y="1259"/>
                  </a:lnTo>
                  <a:lnTo>
                    <a:pt x="588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39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1" y="126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0" name="Google Shape;390;p17"/>
            <p:cNvSpPr/>
            <p:nvPr/>
          </p:nvSpPr>
          <p:spPr>
            <a:xfrm>
              <a:off x="6445988" y="2164119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565" y="1300"/>
                  </a:lnTo>
                  <a:lnTo>
                    <a:pt x="3565" y="1300"/>
                  </a:lnTo>
                  <a:lnTo>
                    <a:pt x="3732" y="1258"/>
                  </a:lnTo>
                  <a:lnTo>
                    <a:pt x="3900" y="1174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68" y="629"/>
                  </a:lnTo>
                  <a:lnTo>
                    <a:pt x="3942" y="461"/>
                  </a:lnTo>
                  <a:lnTo>
                    <a:pt x="3816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1" name="Google Shape;391;p17"/>
            <p:cNvSpPr/>
            <p:nvPr/>
          </p:nvSpPr>
          <p:spPr>
            <a:xfrm>
              <a:off x="5024356" y="216003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2" name="Google Shape;392;p17"/>
            <p:cNvSpPr/>
            <p:nvPr/>
          </p:nvSpPr>
          <p:spPr>
            <a:xfrm>
              <a:off x="7248441" y="2158407"/>
              <a:ext cx="48899" cy="70891"/>
            </a:xfrm>
            <a:custGeom>
              <a:avLst/>
              <a:gdLst/>
              <a:ahLst/>
              <a:cxnLst/>
              <a:rect l="l" t="t" r="r" b="b"/>
              <a:pathLst>
                <a:path w="2517" h="364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78" y="1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85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85" y="755"/>
                  </a:lnTo>
                  <a:lnTo>
                    <a:pt x="85" y="755"/>
                  </a:lnTo>
                  <a:lnTo>
                    <a:pt x="840" y="2055"/>
                  </a:lnTo>
                  <a:lnTo>
                    <a:pt x="1594" y="3397"/>
                  </a:lnTo>
                  <a:lnTo>
                    <a:pt x="1594" y="3397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8" y="3649"/>
                  </a:lnTo>
                  <a:lnTo>
                    <a:pt x="2014" y="3649"/>
                  </a:lnTo>
                  <a:lnTo>
                    <a:pt x="2014" y="3649"/>
                  </a:lnTo>
                  <a:lnTo>
                    <a:pt x="2140" y="3649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433" y="3481"/>
                  </a:lnTo>
                  <a:lnTo>
                    <a:pt x="2517" y="3313"/>
                  </a:lnTo>
                  <a:lnTo>
                    <a:pt x="2517" y="3104"/>
                  </a:lnTo>
                  <a:lnTo>
                    <a:pt x="2475" y="2894"/>
                  </a:lnTo>
                  <a:lnTo>
                    <a:pt x="2475" y="2894"/>
                  </a:lnTo>
                  <a:lnTo>
                    <a:pt x="1720" y="1552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2" y="126"/>
                  </a:lnTo>
                  <a:lnTo>
                    <a:pt x="756" y="42"/>
                  </a:lnTo>
                  <a:lnTo>
                    <a:pt x="630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3" name="Google Shape;393;p17"/>
            <p:cNvSpPr/>
            <p:nvPr/>
          </p:nvSpPr>
          <p:spPr>
            <a:xfrm>
              <a:off x="6327852" y="2155143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4" name="Google Shape;394;p17"/>
            <p:cNvSpPr/>
            <p:nvPr/>
          </p:nvSpPr>
          <p:spPr>
            <a:xfrm>
              <a:off x="5142492" y="2151083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503" y="210"/>
                  </a:lnTo>
                  <a:lnTo>
                    <a:pt x="503" y="210"/>
                  </a:lnTo>
                  <a:lnTo>
                    <a:pt x="294" y="294"/>
                  </a:lnTo>
                  <a:lnTo>
                    <a:pt x="126" y="419"/>
                  </a:lnTo>
                  <a:lnTo>
                    <a:pt x="42" y="587"/>
                  </a:lnTo>
                  <a:lnTo>
                    <a:pt x="0" y="755"/>
                  </a:lnTo>
                  <a:lnTo>
                    <a:pt x="0" y="755"/>
                  </a:lnTo>
                  <a:lnTo>
                    <a:pt x="84" y="965"/>
                  </a:lnTo>
                  <a:lnTo>
                    <a:pt x="168" y="1090"/>
                  </a:lnTo>
                  <a:lnTo>
                    <a:pt x="336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68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5" name="Google Shape;395;p17"/>
            <p:cNvSpPr/>
            <p:nvPr/>
          </p:nvSpPr>
          <p:spPr>
            <a:xfrm>
              <a:off x="6209716" y="214781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6" name="Google Shape;396;p17"/>
            <p:cNvSpPr/>
            <p:nvPr/>
          </p:nvSpPr>
          <p:spPr>
            <a:xfrm>
              <a:off x="5261424" y="2144556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52" y="210"/>
                  </a:lnTo>
                  <a:lnTo>
                    <a:pt x="126" y="336"/>
                  </a:lnTo>
                  <a:lnTo>
                    <a:pt x="1" y="504"/>
                  </a:lnTo>
                  <a:lnTo>
                    <a:pt x="1" y="714"/>
                  </a:lnTo>
                  <a:lnTo>
                    <a:pt x="1" y="714"/>
                  </a:lnTo>
                  <a:lnTo>
                    <a:pt x="43" y="881"/>
                  </a:lnTo>
                  <a:lnTo>
                    <a:pt x="126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7" name="Google Shape;397;p17"/>
            <p:cNvSpPr/>
            <p:nvPr/>
          </p:nvSpPr>
          <p:spPr>
            <a:xfrm>
              <a:off x="6090784" y="2141292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00" y="1049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11"/>
                  </a:lnTo>
                  <a:lnTo>
                    <a:pt x="3607" y="169"/>
                  </a:lnTo>
                  <a:lnTo>
                    <a:pt x="3607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8" name="Google Shape;398;p17"/>
            <p:cNvSpPr/>
            <p:nvPr/>
          </p:nvSpPr>
          <p:spPr>
            <a:xfrm>
              <a:off x="5379560" y="213967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26"/>
                  </a:lnTo>
                  <a:lnTo>
                    <a:pt x="462" y="126"/>
                  </a:lnTo>
                  <a:lnTo>
                    <a:pt x="294" y="168"/>
                  </a:lnTo>
                  <a:lnTo>
                    <a:pt x="126" y="294"/>
                  </a:lnTo>
                  <a:lnTo>
                    <a:pt x="42" y="461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6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9" name="Google Shape;399;p17"/>
            <p:cNvSpPr/>
            <p:nvPr/>
          </p:nvSpPr>
          <p:spPr>
            <a:xfrm>
              <a:off x="5971832" y="2137232"/>
              <a:ext cx="79866" cy="22011"/>
            </a:xfrm>
            <a:custGeom>
              <a:avLst/>
              <a:gdLst/>
              <a:ahLst/>
              <a:cxnLst/>
              <a:rect l="l" t="t" r="r" b="b"/>
              <a:pathLst>
                <a:path w="4111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1" y="503"/>
                  </a:lnTo>
                  <a:lnTo>
                    <a:pt x="1" y="503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75" y="1091"/>
                  </a:lnTo>
                  <a:lnTo>
                    <a:pt x="3943" y="965"/>
                  </a:lnTo>
                  <a:lnTo>
                    <a:pt x="4026" y="797"/>
                  </a:lnTo>
                  <a:lnTo>
                    <a:pt x="4110" y="629"/>
                  </a:lnTo>
                  <a:lnTo>
                    <a:pt x="4110" y="629"/>
                  </a:lnTo>
                  <a:lnTo>
                    <a:pt x="4068" y="420"/>
                  </a:lnTo>
                  <a:lnTo>
                    <a:pt x="3943" y="252"/>
                  </a:lnTo>
                  <a:lnTo>
                    <a:pt x="3817" y="126"/>
                  </a:lnTo>
                  <a:lnTo>
                    <a:pt x="3607" y="84"/>
                  </a:lnTo>
                  <a:lnTo>
                    <a:pt x="3607" y="8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0" name="Google Shape;400;p17"/>
            <p:cNvSpPr/>
            <p:nvPr/>
          </p:nvSpPr>
          <p:spPr>
            <a:xfrm>
              <a:off x="5497677" y="2135600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66" y="0"/>
                  </a:lnTo>
                  <a:lnTo>
                    <a:pt x="3566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69" y="252"/>
                  </a:lnTo>
                  <a:lnTo>
                    <a:pt x="43" y="420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566" y="1049"/>
                  </a:lnTo>
                  <a:lnTo>
                    <a:pt x="3566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1" name="Google Shape;401;p17"/>
            <p:cNvSpPr/>
            <p:nvPr/>
          </p:nvSpPr>
          <p:spPr>
            <a:xfrm>
              <a:off x="5853696" y="2134784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3" y="1007"/>
                  </a:lnTo>
                  <a:lnTo>
                    <a:pt x="3901" y="923"/>
                  </a:lnTo>
                  <a:lnTo>
                    <a:pt x="4027" y="755"/>
                  </a:lnTo>
                  <a:lnTo>
                    <a:pt x="4069" y="546"/>
                  </a:lnTo>
                  <a:lnTo>
                    <a:pt x="4069" y="546"/>
                  </a:lnTo>
                  <a:lnTo>
                    <a:pt x="4027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2" name="Google Shape;402;p17"/>
            <p:cNvSpPr/>
            <p:nvPr/>
          </p:nvSpPr>
          <p:spPr>
            <a:xfrm>
              <a:off x="5616628" y="213396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6" y="210"/>
                  </a:lnTo>
                  <a:lnTo>
                    <a:pt x="43" y="378"/>
                  </a:lnTo>
                  <a:lnTo>
                    <a:pt x="1" y="546"/>
                  </a:lnTo>
                  <a:lnTo>
                    <a:pt x="1" y="546"/>
                  </a:lnTo>
                  <a:lnTo>
                    <a:pt x="43" y="755"/>
                  </a:lnTo>
                  <a:lnTo>
                    <a:pt x="126" y="923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3" name="Google Shape;403;p17"/>
            <p:cNvSpPr/>
            <p:nvPr/>
          </p:nvSpPr>
          <p:spPr>
            <a:xfrm>
              <a:off x="5734764" y="2133968"/>
              <a:ext cx="79050" cy="19563"/>
            </a:xfrm>
            <a:custGeom>
              <a:avLst/>
              <a:gdLst/>
              <a:ahLst/>
              <a:cxnLst/>
              <a:rect l="l" t="t" r="r" b="b"/>
              <a:pathLst>
                <a:path w="4069" h="1007" fill="none" extrusionOk="0">
                  <a:moveTo>
                    <a:pt x="839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839" y="1007"/>
                  </a:lnTo>
                  <a:lnTo>
                    <a:pt x="83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83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4" name="Google Shape;404;p17"/>
            <p:cNvSpPr/>
            <p:nvPr/>
          </p:nvSpPr>
          <p:spPr>
            <a:xfrm>
              <a:off x="1923646" y="2096493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5" name="Google Shape;405;p17"/>
            <p:cNvSpPr/>
            <p:nvPr/>
          </p:nvSpPr>
          <p:spPr>
            <a:xfrm>
              <a:off x="7184895" y="205820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1" y="84"/>
                  </a:lnTo>
                  <a:lnTo>
                    <a:pt x="211" y="84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7"/>
                  </a:lnTo>
                  <a:lnTo>
                    <a:pt x="85" y="797"/>
                  </a:lnTo>
                  <a:lnTo>
                    <a:pt x="923" y="2055"/>
                  </a:lnTo>
                  <a:lnTo>
                    <a:pt x="1762" y="3313"/>
                  </a:lnTo>
                  <a:lnTo>
                    <a:pt x="1762" y="3313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6" y="3565"/>
                  </a:lnTo>
                  <a:lnTo>
                    <a:pt x="2182" y="3565"/>
                  </a:lnTo>
                  <a:lnTo>
                    <a:pt x="2182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5" y="3188"/>
                  </a:lnTo>
                  <a:lnTo>
                    <a:pt x="2685" y="2978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40" y="126"/>
                  </a:lnTo>
                  <a:lnTo>
                    <a:pt x="714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6" name="Google Shape;406;p17"/>
            <p:cNvSpPr/>
            <p:nvPr/>
          </p:nvSpPr>
          <p:spPr>
            <a:xfrm>
              <a:off x="1923646" y="1978357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7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7" name="Google Shape;407;p17"/>
            <p:cNvSpPr/>
            <p:nvPr/>
          </p:nvSpPr>
          <p:spPr>
            <a:xfrm>
              <a:off x="7114025" y="1962893"/>
              <a:ext cx="55427" cy="66811"/>
            </a:xfrm>
            <a:custGeom>
              <a:avLst/>
              <a:gdLst/>
              <a:ahLst/>
              <a:cxnLst/>
              <a:rect l="l" t="t" r="r" b="b"/>
              <a:pathLst>
                <a:path w="2853" h="343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49" y="2013"/>
                  </a:lnTo>
                  <a:lnTo>
                    <a:pt x="1971" y="3229"/>
                  </a:lnTo>
                  <a:lnTo>
                    <a:pt x="1971" y="3229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265" y="3439"/>
                  </a:lnTo>
                  <a:lnTo>
                    <a:pt x="2349" y="3439"/>
                  </a:lnTo>
                  <a:lnTo>
                    <a:pt x="2349" y="3439"/>
                  </a:lnTo>
                  <a:lnTo>
                    <a:pt x="2517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19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6" y="1426"/>
                  </a:lnTo>
                  <a:lnTo>
                    <a:pt x="881" y="210"/>
                  </a:lnTo>
                  <a:lnTo>
                    <a:pt x="881" y="210"/>
                  </a:lnTo>
                  <a:lnTo>
                    <a:pt x="797" y="126"/>
                  </a:lnTo>
                  <a:lnTo>
                    <a:pt x="713" y="84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8" name="Google Shape;408;p17"/>
            <p:cNvSpPr/>
            <p:nvPr/>
          </p:nvSpPr>
          <p:spPr>
            <a:xfrm>
              <a:off x="7036628" y="1873276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126" y="839"/>
                  </a:lnTo>
                  <a:lnTo>
                    <a:pt x="1133" y="1971"/>
                  </a:lnTo>
                  <a:lnTo>
                    <a:pt x="2139" y="3103"/>
                  </a:lnTo>
                  <a:lnTo>
                    <a:pt x="2139" y="3103"/>
                  </a:lnTo>
                  <a:lnTo>
                    <a:pt x="2223" y="3187"/>
                  </a:lnTo>
                  <a:lnTo>
                    <a:pt x="2349" y="3229"/>
                  </a:lnTo>
                  <a:lnTo>
                    <a:pt x="2559" y="3271"/>
                  </a:lnTo>
                  <a:lnTo>
                    <a:pt x="2559" y="3271"/>
                  </a:lnTo>
                  <a:lnTo>
                    <a:pt x="2726" y="3271"/>
                  </a:lnTo>
                  <a:lnTo>
                    <a:pt x="2852" y="3187"/>
                  </a:lnTo>
                  <a:lnTo>
                    <a:pt x="2852" y="3187"/>
                  </a:lnTo>
                  <a:lnTo>
                    <a:pt x="2978" y="3019"/>
                  </a:lnTo>
                  <a:lnTo>
                    <a:pt x="3062" y="2810"/>
                  </a:lnTo>
                  <a:lnTo>
                    <a:pt x="3020" y="2642"/>
                  </a:lnTo>
                  <a:lnTo>
                    <a:pt x="2936" y="2432"/>
                  </a:lnTo>
                  <a:lnTo>
                    <a:pt x="2936" y="2432"/>
                  </a:lnTo>
                  <a:lnTo>
                    <a:pt x="1888" y="1300"/>
                  </a:lnTo>
                  <a:lnTo>
                    <a:pt x="881" y="168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1923646" y="1859424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4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4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0" name="Google Shape;410;p17"/>
            <p:cNvSpPr/>
            <p:nvPr/>
          </p:nvSpPr>
          <p:spPr>
            <a:xfrm>
              <a:off x="6951907" y="1790167"/>
              <a:ext cx="63567" cy="60303"/>
            </a:xfrm>
            <a:custGeom>
              <a:avLst/>
              <a:gdLst/>
              <a:ahLst/>
              <a:cxnLst/>
              <a:rect l="l" t="t" r="r" b="b"/>
              <a:pathLst>
                <a:path w="3272" h="310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26" y="168"/>
                  </a:lnTo>
                  <a:lnTo>
                    <a:pt x="126" y="168"/>
                  </a:lnTo>
                  <a:lnTo>
                    <a:pt x="0" y="378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68" y="881"/>
                  </a:lnTo>
                  <a:lnTo>
                    <a:pt x="1510" y="2097"/>
                  </a:lnTo>
                  <a:lnTo>
                    <a:pt x="1510" y="2097"/>
                  </a:lnTo>
                  <a:lnTo>
                    <a:pt x="2391" y="2936"/>
                  </a:lnTo>
                  <a:lnTo>
                    <a:pt x="2391" y="2936"/>
                  </a:lnTo>
                  <a:lnTo>
                    <a:pt x="2558" y="3062"/>
                  </a:lnTo>
                  <a:lnTo>
                    <a:pt x="2768" y="3104"/>
                  </a:lnTo>
                  <a:lnTo>
                    <a:pt x="2768" y="3104"/>
                  </a:lnTo>
                  <a:lnTo>
                    <a:pt x="2936" y="3062"/>
                  </a:lnTo>
                  <a:lnTo>
                    <a:pt x="3104" y="2936"/>
                  </a:lnTo>
                  <a:lnTo>
                    <a:pt x="3104" y="2936"/>
                  </a:lnTo>
                  <a:lnTo>
                    <a:pt x="3229" y="2768"/>
                  </a:lnTo>
                  <a:lnTo>
                    <a:pt x="3271" y="2559"/>
                  </a:lnTo>
                  <a:lnTo>
                    <a:pt x="3229" y="2391"/>
                  </a:lnTo>
                  <a:lnTo>
                    <a:pt x="3104" y="2223"/>
                  </a:lnTo>
                  <a:lnTo>
                    <a:pt x="3104" y="2223"/>
                  </a:lnTo>
                  <a:lnTo>
                    <a:pt x="2181" y="1343"/>
                  </a:lnTo>
                  <a:lnTo>
                    <a:pt x="839" y="126"/>
                  </a:lnTo>
                  <a:lnTo>
                    <a:pt x="839" y="126"/>
                  </a:lnTo>
                  <a:lnTo>
                    <a:pt x="671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1" name="Google Shape;411;p17"/>
            <p:cNvSpPr/>
            <p:nvPr/>
          </p:nvSpPr>
          <p:spPr>
            <a:xfrm>
              <a:off x="1923646" y="174128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2" name="Google Shape;412;p17"/>
            <p:cNvSpPr/>
            <p:nvPr/>
          </p:nvSpPr>
          <p:spPr>
            <a:xfrm>
              <a:off x="6964126" y="1693226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5" y="0"/>
                  </a:lnTo>
                  <a:lnTo>
                    <a:pt x="1971" y="42"/>
                  </a:lnTo>
                  <a:lnTo>
                    <a:pt x="1845" y="126"/>
                  </a:lnTo>
                  <a:lnTo>
                    <a:pt x="1762" y="210"/>
                  </a:lnTo>
                  <a:lnTo>
                    <a:pt x="1762" y="210"/>
                  </a:lnTo>
                  <a:lnTo>
                    <a:pt x="671" y="1845"/>
                  </a:lnTo>
                  <a:lnTo>
                    <a:pt x="210" y="2558"/>
                  </a:lnTo>
                  <a:lnTo>
                    <a:pt x="84" y="2768"/>
                  </a:lnTo>
                  <a:lnTo>
                    <a:pt x="84" y="2768"/>
                  </a:lnTo>
                  <a:lnTo>
                    <a:pt x="0" y="2978"/>
                  </a:lnTo>
                  <a:lnTo>
                    <a:pt x="42" y="3187"/>
                  </a:lnTo>
                  <a:lnTo>
                    <a:pt x="126" y="3355"/>
                  </a:lnTo>
                  <a:lnTo>
                    <a:pt x="252" y="3481"/>
                  </a:lnTo>
                  <a:lnTo>
                    <a:pt x="252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29" y="3565"/>
                  </a:lnTo>
                  <a:lnTo>
                    <a:pt x="755" y="3481"/>
                  </a:lnTo>
                  <a:lnTo>
                    <a:pt x="881" y="3439"/>
                  </a:lnTo>
                  <a:lnTo>
                    <a:pt x="965" y="3313"/>
                  </a:lnTo>
                  <a:lnTo>
                    <a:pt x="1091" y="3104"/>
                  </a:lnTo>
                  <a:lnTo>
                    <a:pt x="1091" y="3104"/>
                  </a:lnTo>
                  <a:lnTo>
                    <a:pt x="1552" y="2391"/>
                  </a:lnTo>
                  <a:lnTo>
                    <a:pt x="2600" y="797"/>
                  </a:lnTo>
                  <a:lnTo>
                    <a:pt x="2600" y="797"/>
                  </a:lnTo>
                  <a:lnTo>
                    <a:pt x="2684" y="587"/>
                  </a:lnTo>
                  <a:lnTo>
                    <a:pt x="2684" y="420"/>
                  </a:lnTo>
                  <a:lnTo>
                    <a:pt x="2642" y="210"/>
                  </a:lnTo>
                  <a:lnTo>
                    <a:pt x="2475" y="84"/>
                  </a:lnTo>
                  <a:lnTo>
                    <a:pt x="2475" y="84"/>
                  </a:lnTo>
                  <a:lnTo>
                    <a:pt x="2349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3" name="Google Shape;413;p17"/>
            <p:cNvSpPr/>
            <p:nvPr/>
          </p:nvSpPr>
          <p:spPr>
            <a:xfrm>
              <a:off x="1923646" y="1622336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9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9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4" name="Google Shape;414;p17"/>
            <p:cNvSpPr/>
            <p:nvPr/>
          </p:nvSpPr>
          <p:spPr>
            <a:xfrm>
              <a:off x="7030936" y="1597081"/>
              <a:ext cx="54591" cy="66831"/>
            </a:xfrm>
            <a:custGeom>
              <a:avLst/>
              <a:gdLst/>
              <a:ahLst/>
              <a:cxnLst/>
              <a:rect l="l" t="t" r="r" b="b"/>
              <a:pathLst>
                <a:path w="2810" h="3440" fill="none" extrusionOk="0">
                  <a:moveTo>
                    <a:pt x="2306" y="1"/>
                  </a:moveTo>
                  <a:lnTo>
                    <a:pt x="2306" y="1"/>
                  </a:lnTo>
                  <a:lnTo>
                    <a:pt x="2223" y="1"/>
                  </a:lnTo>
                  <a:lnTo>
                    <a:pt x="2097" y="43"/>
                  </a:lnTo>
                  <a:lnTo>
                    <a:pt x="2013" y="85"/>
                  </a:lnTo>
                  <a:lnTo>
                    <a:pt x="1929" y="169"/>
                  </a:lnTo>
                  <a:lnTo>
                    <a:pt x="1929" y="169"/>
                  </a:lnTo>
                  <a:lnTo>
                    <a:pt x="84" y="2643"/>
                  </a:lnTo>
                  <a:lnTo>
                    <a:pt x="84" y="2643"/>
                  </a:lnTo>
                  <a:lnTo>
                    <a:pt x="0" y="2853"/>
                  </a:lnTo>
                  <a:lnTo>
                    <a:pt x="0" y="3020"/>
                  </a:lnTo>
                  <a:lnTo>
                    <a:pt x="84" y="3230"/>
                  </a:lnTo>
                  <a:lnTo>
                    <a:pt x="210" y="3356"/>
                  </a:lnTo>
                  <a:lnTo>
                    <a:pt x="210" y="3356"/>
                  </a:lnTo>
                  <a:lnTo>
                    <a:pt x="377" y="3440"/>
                  </a:lnTo>
                  <a:lnTo>
                    <a:pt x="503" y="3440"/>
                  </a:lnTo>
                  <a:lnTo>
                    <a:pt x="503" y="3440"/>
                  </a:lnTo>
                  <a:lnTo>
                    <a:pt x="629" y="3440"/>
                  </a:lnTo>
                  <a:lnTo>
                    <a:pt x="755" y="3398"/>
                  </a:lnTo>
                  <a:lnTo>
                    <a:pt x="839" y="3356"/>
                  </a:lnTo>
                  <a:lnTo>
                    <a:pt x="923" y="3230"/>
                  </a:lnTo>
                  <a:lnTo>
                    <a:pt x="923" y="3230"/>
                  </a:lnTo>
                  <a:lnTo>
                    <a:pt x="2726" y="798"/>
                  </a:lnTo>
                  <a:lnTo>
                    <a:pt x="2726" y="798"/>
                  </a:lnTo>
                  <a:lnTo>
                    <a:pt x="2810" y="630"/>
                  </a:lnTo>
                  <a:lnTo>
                    <a:pt x="2810" y="420"/>
                  </a:lnTo>
                  <a:lnTo>
                    <a:pt x="2768" y="253"/>
                  </a:lnTo>
                  <a:lnTo>
                    <a:pt x="2642" y="85"/>
                  </a:lnTo>
                  <a:lnTo>
                    <a:pt x="2642" y="85"/>
                  </a:lnTo>
                  <a:lnTo>
                    <a:pt x="2474" y="1"/>
                  </a:lnTo>
                  <a:lnTo>
                    <a:pt x="230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5" name="Google Shape;415;p17"/>
            <p:cNvSpPr/>
            <p:nvPr/>
          </p:nvSpPr>
          <p:spPr>
            <a:xfrm>
              <a:off x="1923646" y="1504220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6" name="Google Shape;416;p17"/>
            <p:cNvSpPr/>
            <p:nvPr/>
          </p:nvSpPr>
          <p:spPr>
            <a:xfrm>
              <a:off x="7102622" y="1503404"/>
              <a:ext cx="57039" cy="66015"/>
            </a:xfrm>
            <a:custGeom>
              <a:avLst/>
              <a:gdLst/>
              <a:ahLst/>
              <a:cxnLst/>
              <a:rect l="l" t="t" r="r" b="b"/>
              <a:pathLst>
                <a:path w="2936" h="3398" fill="none" extrusionOk="0">
                  <a:moveTo>
                    <a:pt x="2433" y="0"/>
                  </a:moveTo>
                  <a:lnTo>
                    <a:pt x="2433" y="0"/>
                  </a:lnTo>
                  <a:lnTo>
                    <a:pt x="2223" y="84"/>
                  </a:lnTo>
                  <a:lnTo>
                    <a:pt x="2097" y="126"/>
                  </a:lnTo>
                  <a:lnTo>
                    <a:pt x="2013" y="210"/>
                  </a:lnTo>
                  <a:lnTo>
                    <a:pt x="2013" y="210"/>
                  </a:lnTo>
                  <a:lnTo>
                    <a:pt x="126" y="2600"/>
                  </a:lnTo>
                  <a:lnTo>
                    <a:pt x="126" y="2600"/>
                  </a:lnTo>
                  <a:lnTo>
                    <a:pt x="0" y="2768"/>
                  </a:lnTo>
                  <a:lnTo>
                    <a:pt x="0" y="2978"/>
                  </a:lnTo>
                  <a:lnTo>
                    <a:pt x="42" y="3145"/>
                  </a:lnTo>
                  <a:lnTo>
                    <a:pt x="210" y="3313"/>
                  </a:lnTo>
                  <a:lnTo>
                    <a:pt x="210" y="3313"/>
                  </a:lnTo>
                  <a:lnTo>
                    <a:pt x="336" y="3397"/>
                  </a:lnTo>
                  <a:lnTo>
                    <a:pt x="504" y="3397"/>
                  </a:lnTo>
                  <a:lnTo>
                    <a:pt x="504" y="3397"/>
                  </a:lnTo>
                  <a:lnTo>
                    <a:pt x="713" y="3355"/>
                  </a:lnTo>
                  <a:lnTo>
                    <a:pt x="839" y="3313"/>
                  </a:lnTo>
                  <a:lnTo>
                    <a:pt x="923" y="3229"/>
                  </a:lnTo>
                  <a:lnTo>
                    <a:pt x="923" y="3229"/>
                  </a:lnTo>
                  <a:lnTo>
                    <a:pt x="2810" y="839"/>
                  </a:lnTo>
                  <a:lnTo>
                    <a:pt x="2810" y="839"/>
                  </a:lnTo>
                  <a:lnTo>
                    <a:pt x="2894" y="671"/>
                  </a:lnTo>
                  <a:lnTo>
                    <a:pt x="2936" y="462"/>
                  </a:lnTo>
                  <a:lnTo>
                    <a:pt x="2852" y="294"/>
                  </a:lnTo>
                  <a:lnTo>
                    <a:pt x="2726" y="126"/>
                  </a:lnTo>
                  <a:lnTo>
                    <a:pt x="2726" y="126"/>
                  </a:lnTo>
                  <a:lnTo>
                    <a:pt x="2600" y="42"/>
                  </a:lnTo>
                  <a:lnTo>
                    <a:pt x="243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7" name="Google Shape;417;p17"/>
            <p:cNvSpPr/>
            <p:nvPr/>
          </p:nvSpPr>
          <p:spPr>
            <a:xfrm>
              <a:off x="7177571" y="1413787"/>
              <a:ext cx="58671" cy="64383"/>
            </a:xfrm>
            <a:custGeom>
              <a:avLst/>
              <a:gdLst/>
              <a:ahLst/>
              <a:cxnLst/>
              <a:rect l="l" t="t" r="r" b="b"/>
              <a:pathLst>
                <a:path w="3020" h="3314" fill="none" extrusionOk="0">
                  <a:moveTo>
                    <a:pt x="2517" y="0"/>
                  </a:moveTo>
                  <a:lnTo>
                    <a:pt x="2517" y="0"/>
                  </a:lnTo>
                  <a:lnTo>
                    <a:pt x="2307" y="42"/>
                  </a:lnTo>
                  <a:lnTo>
                    <a:pt x="2139" y="168"/>
                  </a:lnTo>
                  <a:lnTo>
                    <a:pt x="2139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42" y="2642"/>
                  </a:lnTo>
                  <a:lnTo>
                    <a:pt x="0" y="2852"/>
                  </a:lnTo>
                  <a:lnTo>
                    <a:pt x="84" y="3020"/>
                  </a:lnTo>
                  <a:lnTo>
                    <a:pt x="210" y="3188"/>
                  </a:lnTo>
                  <a:lnTo>
                    <a:pt x="210" y="3188"/>
                  </a:lnTo>
                  <a:lnTo>
                    <a:pt x="336" y="3271"/>
                  </a:lnTo>
                  <a:lnTo>
                    <a:pt x="504" y="3313"/>
                  </a:lnTo>
                  <a:lnTo>
                    <a:pt x="504" y="3313"/>
                  </a:lnTo>
                  <a:lnTo>
                    <a:pt x="713" y="3271"/>
                  </a:lnTo>
                  <a:lnTo>
                    <a:pt x="839" y="3229"/>
                  </a:lnTo>
                  <a:lnTo>
                    <a:pt x="923" y="3146"/>
                  </a:lnTo>
                  <a:lnTo>
                    <a:pt x="923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3020" y="671"/>
                  </a:lnTo>
                  <a:lnTo>
                    <a:pt x="3020" y="462"/>
                  </a:lnTo>
                  <a:lnTo>
                    <a:pt x="2978" y="294"/>
                  </a:lnTo>
                  <a:lnTo>
                    <a:pt x="2852" y="126"/>
                  </a:lnTo>
                  <a:lnTo>
                    <a:pt x="2852" y="126"/>
                  </a:lnTo>
                  <a:lnTo>
                    <a:pt x="2726" y="42"/>
                  </a:lnTo>
                  <a:lnTo>
                    <a:pt x="251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8" name="Google Shape;418;p17"/>
            <p:cNvSpPr/>
            <p:nvPr/>
          </p:nvSpPr>
          <p:spPr>
            <a:xfrm>
              <a:off x="2788849" y="1408891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7" y="169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9" name="Google Shape;419;p17"/>
            <p:cNvSpPr/>
            <p:nvPr/>
          </p:nvSpPr>
          <p:spPr>
            <a:xfrm>
              <a:off x="2669916" y="1408075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0" name="Google Shape;420;p17"/>
            <p:cNvSpPr/>
            <p:nvPr/>
          </p:nvSpPr>
          <p:spPr>
            <a:xfrm>
              <a:off x="2906984" y="140644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607" y="1"/>
                  </a:moveTo>
                  <a:lnTo>
                    <a:pt x="3607" y="1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4" y="85"/>
                  </a:lnTo>
                  <a:lnTo>
                    <a:pt x="504" y="85"/>
                  </a:lnTo>
                  <a:lnTo>
                    <a:pt x="336" y="127"/>
                  </a:lnTo>
                  <a:lnTo>
                    <a:pt x="168" y="253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8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2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68" y="336"/>
                  </a:lnTo>
                  <a:lnTo>
                    <a:pt x="3942" y="169"/>
                  </a:lnTo>
                  <a:lnTo>
                    <a:pt x="3817" y="43"/>
                  </a:lnTo>
                  <a:lnTo>
                    <a:pt x="3607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1" name="Google Shape;421;p17"/>
            <p:cNvSpPr/>
            <p:nvPr/>
          </p:nvSpPr>
          <p:spPr>
            <a:xfrm>
              <a:off x="2551781" y="1405647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3" y="1048"/>
                  </a:lnTo>
                  <a:lnTo>
                    <a:pt x="3900" y="965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7"/>
                  </a:lnTo>
                  <a:lnTo>
                    <a:pt x="3900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2" name="Google Shape;422;p17"/>
            <p:cNvSpPr/>
            <p:nvPr/>
          </p:nvSpPr>
          <p:spPr>
            <a:xfrm>
              <a:off x="3025936" y="1403199"/>
              <a:ext cx="79031" cy="22011"/>
            </a:xfrm>
            <a:custGeom>
              <a:avLst/>
              <a:gdLst/>
              <a:ahLst/>
              <a:cxnLst/>
              <a:rect l="l" t="t" r="r" b="b"/>
              <a:pathLst>
                <a:path w="4068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168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7"/>
                  </a:lnTo>
                  <a:lnTo>
                    <a:pt x="335" y="1091"/>
                  </a:lnTo>
                  <a:lnTo>
                    <a:pt x="503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3" name="Google Shape;423;p17"/>
            <p:cNvSpPr/>
            <p:nvPr/>
          </p:nvSpPr>
          <p:spPr>
            <a:xfrm>
              <a:off x="2432829" y="1401567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43" y="1007"/>
                  </a:lnTo>
                  <a:lnTo>
                    <a:pt x="4027" y="839"/>
                  </a:lnTo>
                  <a:lnTo>
                    <a:pt x="4069" y="629"/>
                  </a:lnTo>
                  <a:lnTo>
                    <a:pt x="4069" y="629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4" name="Google Shape;424;p17"/>
            <p:cNvSpPr/>
            <p:nvPr/>
          </p:nvSpPr>
          <p:spPr>
            <a:xfrm>
              <a:off x="3144868" y="1398303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3" y="462"/>
                  </a:lnTo>
                  <a:lnTo>
                    <a:pt x="1" y="672"/>
                  </a:lnTo>
                  <a:lnTo>
                    <a:pt x="1" y="672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5" name="Google Shape;425;p17"/>
            <p:cNvSpPr/>
            <p:nvPr/>
          </p:nvSpPr>
          <p:spPr>
            <a:xfrm>
              <a:off x="2314712" y="1395040"/>
              <a:ext cx="79031" cy="23663"/>
            </a:xfrm>
            <a:custGeom>
              <a:avLst/>
              <a:gdLst/>
              <a:ahLst/>
              <a:cxnLst/>
              <a:rect l="l" t="t" r="r" b="b"/>
              <a:pathLst>
                <a:path w="4068" h="1218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82"/>
                  </a:lnTo>
                  <a:lnTo>
                    <a:pt x="294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2" y="1175"/>
                  </a:lnTo>
                  <a:lnTo>
                    <a:pt x="3900" y="1049"/>
                  </a:lnTo>
                  <a:lnTo>
                    <a:pt x="4026" y="923"/>
                  </a:lnTo>
                  <a:lnTo>
                    <a:pt x="4068" y="714"/>
                  </a:lnTo>
                  <a:lnTo>
                    <a:pt x="4068" y="714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9"/>
                  </a:lnTo>
                  <a:lnTo>
                    <a:pt x="3565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3263004" y="1392611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3"/>
                  </a:lnTo>
                  <a:lnTo>
                    <a:pt x="0" y="671"/>
                  </a:lnTo>
                  <a:lnTo>
                    <a:pt x="0" y="671"/>
                  </a:lnTo>
                  <a:lnTo>
                    <a:pt x="42" y="881"/>
                  </a:lnTo>
                  <a:lnTo>
                    <a:pt x="168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5" y="1174"/>
                  </a:lnTo>
                  <a:lnTo>
                    <a:pt x="545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52"/>
                  </a:lnTo>
                  <a:lnTo>
                    <a:pt x="3942" y="126"/>
                  </a:lnTo>
                  <a:lnTo>
                    <a:pt x="3775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2196577" y="1387716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0" y="1091"/>
                  </a:lnTo>
                  <a:lnTo>
                    <a:pt x="3984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1923646" y="138526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3381937" y="1384452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524" y="1"/>
                  </a:lnTo>
                  <a:lnTo>
                    <a:pt x="3524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1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2078441" y="1377944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8"/>
                  </a:lnTo>
                  <a:lnTo>
                    <a:pt x="3523" y="1258"/>
                  </a:lnTo>
                  <a:lnTo>
                    <a:pt x="3523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3985" y="1007"/>
                  </a:lnTo>
                  <a:lnTo>
                    <a:pt x="4027" y="797"/>
                  </a:lnTo>
                  <a:lnTo>
                    <a:pt x="4027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3500072" y="1375496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1960324" y="136654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900" y="1174"/>
                  </a:lnTo>
                  <a:lnTo>
                    <a:pt x="3984" y="1049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3618208" y="13657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252"/>
                  </a:lnTo>
                  <a:lnTo>
                    <a:pt x="504" y="252"/>
                  </a:lnTo>
                  <a:lnTo>
                    <a:pt x="294" y="336"/>
                  </a:lnTo>
                  <a:lnTo>
                    <a:pt x="126" y="461"/>
                  </a:lnTo>
                  <a:lnTo>
                    <a:pt x="42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45" y="1300"/>
                  </a:lnTo>
                  <a:lnTo>
                    <a:pt x="587" y="1300"/>
                  </a:lnTo>
                  <a:lnTo>
                    <a:pt x="587" y="130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3737140" y="1355136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36"/>
                  </a:lnTo>
                  <a:lnTo>
                    <a:pt x="85" y="461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6"/>
                  </a:lnTo>
                  <a:lnTo>
                    <a:pt x="169" y="1174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1"/>
                  </a:lnTo>
                  <a:lnTo>
                    <a:pt x="4027" y="461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3855276" y="1343713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1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8" y="1175"/>
                  </a:lnTo>
                  <a:lnTo>
                    <a:pt x="294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7256600" y="1333126"/>
              <a:ext cx="52163" cy="56243"/>
            </a:xfrm>
            <a:custGeom>
              <a:avLst/>
              <a:gdLst/>
              <a:ahLst/>
              <a:cxnLst/>
              <a:rect l="l" t="t" r="r" b="b"/>
              <a:pathLst>
                <a:path w="2685" h="2895" fill="none" extrusionOk="0">
                  <a:moveTo>
                    <a:pt x="1594" y="1"/>
                  </a:moveTo>
                  <a:lnTo>
                    <a:pt x="1594" y="1"/>
                  </a:lnTo>
                  <a:lnTo>
                    <a:pt x="1384" y="43"/>
                  </a:lnTo>
                  <a:lnTo>
                    <a:pt x="1258" y="127"/>
                  </a:lnTo>
                  <a:lnTo>
                    <a:pt x="1132" y="252"/>
                  </a:lnTo>
                  <a:lnTo>
                    <a:pt x="1091" y="420"/>
                  </a:lnTo>
                  <a:lnTo>
                    <a:pt x="1091" y="420"/>
                  </a:lnTo>
                  <a:lnTo>
                    <a:pt x="1091" y="546"/>
                  </a:lnTo>
                  <a:lnTo>
                    <a:pt x="1091" y="672"/>
                  </a:lnTo>
                  <a:lnTo>
                    <a:pt x="1132" y="798"/>
                  </a:lnTo>
                  <a:lnTo>
                    <a:pt x="1216" y="881"/>
                  </a:lnTo>
                  <a:lnTo>
                    <a:pt x="1216" y="881"/>
                  </a:lnTo>
                  <a:lnTo>
                    <a:pt x="126" y="2056"/>
                  </a:lnTo>
                  <a:lnTo>
                    <a:pt x="126" y="2056"/>
                  </a:lnTo>
                  <a:lnTo>
                    <a:pt x="42" y="2223"/>
                  </a:lnTo>
                  <a:lnTo>
                    <a:pt x="0" y="2433"/>
                  </a:lnTo>
                  <a:lnTo>
                    <a:pt x="42" y="2601"/>
                  </a:lnTo>
                  <a:lnTo>
                    <a:pt x="168" y="2769"/>
                  </a:lnTo>
                  <a:lnTo>
                    <a:pt x="168" y="2769"/>
                  </a:lnTo>
                  <a:lnTo>
                    <a:pt x="336" y="2852"/>
                  </a:lnTo>
                  <a:lnTo>
                    <a:pt x="503" y="2894"/>
                  </a:lnTo>
                  <a:lnTo>
                    <a:pt x="503" y="2894"/>
                  </a:lnTo>
                  <a:lnTo>
                    <a:pt x="713" y="2852"/>
                  </a:lnTo>
                  <a:lnTo>
                    <a:pt x="881" y="2727"/>
                  </a:lnTo>
                  <a:lnTo>
                    <a:pt x="881" y="2727"/>
                  </a:lnTo>
                  <a:lnTo>
                    <a:pt x="2558" y="965"/>
                  </a:lnTo>
                  <a:lnTo>
                    <a:pt x="2558" y="965"/>
                  </a:lnTo>
                  <a:lnTo>
                    <a:pt x="2642" y="839"/>
                  </a:lnTo>
                  <a:lnTo>
                    <a:pt x="2684" y="714"/>
                  </a:lnTo>
                  <a:lnTo>
                    <a:pt x="2684" y="588"/>
                  </a:lnTo>
                  <a:lnTo>
                    <a:pt x="2684" y="462"/>
                  </a:lnTo>
                  <a:lnTo>
                    <a:pt x="2684" y="462"/>
                  </a:lnTo>
                  <a:lnTo>
                    <a:pt x="2600" y="336"/>
                  </a:lnTo>
                  <a:lnTo>
                    <a:pt x="2516" y="210"/>
                  </a:lnTo>
                  <a:lnTo>
                    <a:pt x="2391" y="169"/>
                  </a:lnTo>
                  <a:lnTo>
                    <a:pt x="2265" y="127"/>
                  </a:lnTo>
                  <a:lnTo>
                    <a:pt x="1678" y="1"/>
                  </a:lnTo>
                  <a:lnTo>
                    <a:pt x="1678" y="1"/>
                  </a:lnTo>
                  <a:lnTo>
                    <a:pt x="159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3973412" y="133149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4090712" y="131927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524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5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85" y="1049"/>
                  </a:lnTo>
                  <a:lnTo>
                    <a:pt x="169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40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7160456" y="1314398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68"/>
                  </a:lnTo>
                  <a:lnTo>
                    <a:pt x="3440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4"/>
                  </a:lnTo>
                  <a:lnTo>
                    <a:pt x="3943" y="1216"/>
                  </a:lnTo>
                  <a:lnTo>
                    <a:pt x="4027" y="1049"/>
                  </a:lnTo>
                  <a:lnTo>
                    <a:pt x="4027" y="1049"/>
                  </a:lnTo>
                  <a:lnTo>
                    <a:pt x="4027" y="839"/>
                  </a:lnTo>
                  <a:lnTo>
                    <a:pt x="3943" y="671"/>
                  </a:lnTo>
                  <a:lnTo>
                    <a:pt x="3775" y="545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4208848" y="130705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3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85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40"/>
                  </a:lnTo>
                  <a:lnTo>
                    <a:pt x="4027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7043155" y="1296467"/>
              <a:ext cx="78215" cy="28539"/>
            </a:xfrm>
            <a:custGeom>
              <a:avLst/>
              <a:gdLst/>
              <a:ahLst/>
              <a:cxnLst/>
              <a:rect l="l" t="t" r="r" b="b"/>
              <a:pathLst>
                <a:path w="4026" h="14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2" y="1426"/>
                  </a:lnTo>
                  <a:lnTo>
                    <a:pt x="3858" y="1343"/>
                  </a:lnTo>
                  <a:lnTo>
                    <a:pt x="3984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2"/>
                  </a:lnTo>
                  <a:lnTo>
                    <a:pt x="3816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4326984" y="129401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6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4444304" y="1281799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587" y="1343"/>
                  </a:lnTo>
                  <a:lnTo>
                    <a:pt x="587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6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6925836" y="1280167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816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7" y="43"/>
                  </a:lnTo>
                  <a:lnTo>
                    <a:pt x="587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4562420" y="127039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127" y="462"/>
                  </a:lnTo>
                  <a:lnTo>
                    <a:pt x="43" y="672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6808516" y="1266335"/>
              <a:ext cx="78235" cy="26888"/>
            </a:xfrm>
            <a:custGeom>
              <a:avLst/>
              <a:gdLst/>
              <a:ahLst/>
              <a:cxnLst/>
              <a:rect l="l" t="t" r="r" b="b"/>
              <a:pathLst>
                <a:path w="4027" h="1384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19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733" y="1342"/>
                  </a:lnTo>
                  <a:lnTo>
                    <a:pt x="3859" y="1258"/>
                  </a:lnTo>
                  <a:lnTo>
                    <a:pt x="3984" y="1090"/>
                  </a:lnTo>
                  <a:lnTo>
                    <a:pt x="4026" y="923"/>
                  </a:lnTo>
                  <a:lnTo>
                    <a:pt x="4026" y="923"/>
                  </a:lnTo>
                  <a:lnTo>
                    <a:pt x="4026" y="713"/>
                  </a:lnTo>
                  <a:lnTo>
                    <a:pt x="3943" y="545"/>
                  </a:lnTo>
                  <a:lnTo>
                    <a:pt x="3775" y="419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4680556" y="125899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4" y="462"/>
                  </a:lnTo>
                  <a:lnTo>
                    <a:pt x="0" y="630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294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6691196" y="1252484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7" y="168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1" y="671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691" y="1342"/>
                  </a:lnTo>
                  <a:lnTo>
                    <a:pt x="3859" y="1216"/>
                  </a:lnTo>
                  <a:lnTo>
                    <a:pt x="3985" y="1090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3"/>
                  </a:lnTo>
                  <a:lnTo>
                    <a:pt x="3901" y="545"/>
                  </a:lnTo>
                  <a:lnTo>
                    <a:pt x="3775" y="419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2"/>
                  </a:lnTo>
                  <a:lnTo>
                    <a:pt x="546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4797876" y="1248404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87" y="1259"/>
                  </a:lnTo>
                  <a:lnTo>
                    <a:pt x="587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6573079" y="124108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858" y="1174"/>
                  </a:lnTo>
                  <a:lnTo>
                    <a:pt x="3984" y="1048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7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4915992" y="123863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7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2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6454944" y="123128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9"/>
                  </a:lnTo>
                  <a:lnTo>
                    <a:pt x="3523" y="1259"/>
                  </a:lnTo>
                  <a:lnTo>
                    <a:pt x="3523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3984" y="965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5034128" y="1229657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65"/>
                  </a:lnTo>
                  <a:lnTo>
                    <a:pt x="168" y="1091"/>
                  </a:lnTo>
                  <a:lnTo>
                    <a:pt x="336" y="1217"/>
                  </a:lnTo>
                  <a:lnTo>
                    <a:pt x="504" y="1259"/>
                  </a:lnTo>
                  <a:lnTo>
                    <a:pt x="546" y="1259"/>
                  </a:lnTo>
                  <a:lnTo>
                    <a:pt x="546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6336808" y="1223149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3985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6"/>
                  </a:lnTo>
                  <a:lnTo>
                    <a:pt x="3943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152264" y="1222333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3" y="1217"/>
                  </a:lnTo>
                  <a:lnTo>
                    <a:pt x="545" y="1217"/>
                  </a:lnTo>
                  <a:lnTo>
                    <a:pt x="545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5270380" y="121582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6218692" y="1215825"/>
              <a:ext cx="78215" cy="22827"/>
            </a:xfrm>
            <a:custGeom>
              <a:avLst/>
              <a:gdLst/>
              <a:ahLst/>
              <a:cxnLst/>
              <a:rect l="l" t="t" r="r" b="b"/>
              <a:pathLst>
                <a:path w="4026" h="1175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881"/>
                  </a:lnTo>
                  <a:lnTo>
                    <a:pt x="4026" y="713"/>
                  </a:lnTo>
                  <a:lnTo>
                    <a:pt x="4026" y="713"/>
                  </a:lnTo>
                  <a:lnTo>
                    <a:pt x="4026" y="503"/>
                  </a:lnTo>
                  <a:lnTo>
                    <a:pt x="3900" y="336"/>
                  </a:lnTo>
                  <a:lnTo>
                    <a:pt x="3774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5388516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168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84" y="839"/>
                  </a:lnTo>
                  <a:lnTo>
                    <a:pt x="168" y="1007"/>
                  </a:lnTo>
                  <a:lnTo>
                    <a:pt x="336" y="1091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6099740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01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62"/>
                  </a:lnTo>
                  <a:lnTo>
                    <a:pt x="3942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5507468" y="1207665"/>
              <a:ext cx="79031" cy="21215"/>
            </a:xfrm>
            <a:custGeom>
              <a:avLst/>
              <a:gdLst/>
              <a:ahLst/>
              <a:cxnLst/>
              <a:rect l="l" t="t" r="r" b="b"/>
              <a:pathLst>
                <a:path w="4068" h="1092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3" y="85"/>
                  </a:lnTo>
                  <a:lnTo>
                    <a:pt x="503" y="85"/>
                  </a:lnTo>
                  <a:lnTo>
                    <a:pt x="294" y="126"/>
                  </a:lnTo>
                  <a:lnTo>
                    <a:pt x="126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7"/>
                  </a:lnTo>
                  <a:lnTo>
                    <a:pt x="168" y="923"/>
                  </a:lnTo>
                  <a:lnTo>
                    <a:pt x="294" y="1049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1" name="Google Shape;461;p17"/>
            <p:cNvSpPr/>
            <p:nvPr/>
          </p:nvSpPr>
          <p:spPr>
            <a:xfrm>
              <a:off x="5981604" y="1206850"/>
              <a:ext cx="79050" cy="22031"/>
            </a:xfrm>
            <a:custGeom>
              <a:avLst/>
              <a:gdLst/>
              <a:ahLst/>
              <a:cxnLst/>
              <a:rect l="l" t="t" r="r" b="b"/>
              <a:pathLst>
                <a:path w="4069" h="1134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565" y="85"/>
                  </a:lnTo>
                  <a:lnTo>
                    <a:pt x="3565" y="85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5625584" y="1205218"/>
              <a:ext cx="79050" cy="20399"/>
            </a:xfrm>
            <a:custGeom>
              <a:avLst/>
              <a:gdLst/>
              <a:ahLst/>
              <a:cxnLst/>
              <a:rect l="l" t="t" r="r" b="b"/>
              <a:pathLst>
                <a:path w="4069" h="105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9" y="211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6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2"/>
                  </a:lnTo>
                  <a:lnTo>
                    <a:pt x="4027" y="714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294"/>
                  </a:lnTo>
                  <a:lnTo>
                    <a:pt x="3943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5862672" y="1205218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336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68" y="378"/>
                  </a:lnTo>
                  <a:lnTo>
                    <a:pt x="3942" y="211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4" name="Google Shape;464;p17"/>
            <p:cNvSpPr/>
            <p:nvPr/>
          </p:nvSpPr>
          <p:spPr>
            <a:xfrm>
              <a:off x="5744536" y="1205218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2349" y="1"/>
                  </a:moveTo>
                  <a:lnTo>
                    <a:pt x="2349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6" y="127"/>
                  </a:lnTo>
                  <a:lnTo>
                    <a:pt x="42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34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2349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465" name="Google Shape;465;p17"/>
          <p:cNvSpPr/>
          <p:nvPr/>
        </p:nvSpPr>
        <p:spPr>
          <a:xfrm>
            <a:off x="3529808" y="4593698"/>
            <a:ext cx="1097400" cy="1097400"/>
          </a:xfrm>
          <a:prstGeom prst="ellipse">
            <a:avLst/>
          </a:prstGeom>
          <a:solidFill>
            <a:srgbClr val="D6001C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67" name="Google Shape;467;p17"/>
          <p:cNvSpPr txBox="1"/>
          <p:nvPr/>
        </p:nvSpPr>
        <p:spPr>
          <a:xfrm>
            <a:off x="4408429" y="4793503"/>
            <a:ext cx="3541595" cy="4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Check understanding, apply, extend, etc. 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68" name="Google Shape;468;p17"/>
          <p:cNvSpPr txBox="1"/>
          <p:nvPr/>
        </p:nvSpPr>
        <p:spPr>
          <a:xfrm>
            <a:off x="3627315" y="4847963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92648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9"/>
          <p:cNvSpPr/>
          <p:nvPr/>
        </p:nvSpPr>
        <p:spPr>
          <a:xfrm>
            <a:off x="5219607" y="2353338"/>
            <a:ext cx="610200" cy="610200"/>
          </a:xfrm>
          <a:prstGeom prst="ellipse">
            <a:avLst/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E1BA9F-BEF5-9FE1-3B93-EC30C72FD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2240" y="3179042"/>
            <a:ext cx="3127519" cy="499915"/>
          </a:xfrm>
          <a:prstGeom prst="rect">
            <a:avLst/>
          </a:prstGeom>
        </p:spPr>
      </p:pic>
      <p:sp>
        <p:nvSpPr>
          <p:cNvPr id="515" name="Google Shape;515;p19"/>
          <p:cNvSpPr txBox="1">
            <a:spLocks noGrp="1"/>
          </p:cNvSpPr>
          <p:nvPr>
            <p:ph type="title"/>
          </p:nvPr>
        </p:nvSpPr>
        <p:spPr>
          <a:xfrm>
            <a:off x="1828800" y="1426592"/>
            <a:ext cx="8229600" cy="330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AU" dirty="0">
                <a:solidFill>
                  <a:schemeClr val="dk1"/>
                </a:solidFill>
              </a:rPr>
              <a:t>Lorem ipsum</a:t>
            </a:r>
            <a:br>
              <a:rPr lang="en-AU" dirty="0">
                <a:solidFill>
                  <a:schemeClr val="dk1"/>
                </a:solidFill>
              </a:rPr>
            </a:br>
            <a:endParaRPr lang="en-AU" dirty="0">
              <a:solidFill>
                <a:schemeClr val="dk1"/>
              </a:solidFill>
            </a:endParaRPr>
          </a:p>
        </p:txBody>
      </p:sp>
      <p:sp>
        <p:nvSpPr>
          <p:cNvPr id="516" name="Google Shape;516;p19"/>
          <p:cNvSpPr/>
          <p:nvPr/>
        </p:nvSpPr>
        <p:spPr>
          <a:xfrm flipH="1">
            <a:off x="4363525" y="3899513"/>
            <a:ext cx="311100" cy="993600"/>
          </a:xfrm>
          <a:prstGeom prst="rect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7" name="Google Shape;517;p19"/>
          <p:cNvSpPr/>
          <p:nvPr/>
        </p:nvSpPr>
        <p:spPr>
          <a:xfrm flipH="1">
            <a:off x="4678200" y="4282938"/>
            <a:ext cx="311100" cy="9936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8" name="Google Shape;518;p19"/>
          <p:cNvSpPr/>
          <p:nvPr/>
        </p:nvSpPr>
        <p:spPr>
          <a:xfrm>
            <a:off x="4363500" y="4282825"/>
            <a:ext cx="625800" cy="6102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D6D2C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9" name="Google Shape;519;p19"/>
          <p:cNvSpPr/>
          <p:nvPr/>
        </p:nvSpPr>
        <p:spPr>
          <a:xfrm flipH="1">
            <a:off x="5943600" y="2280375"/>
            <a:ext cx="4255200" cy="696300"/>
          </a:xfrm>
          <a:prstGeom prst="round1Rect">
            <a:avLst>
              <a:gd name="adj" fmla="val 50000"/>
            </a:avLst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0" name="Google Shape;520;p19"/>
          <p:cNvSpPr/>
          <p:nvPr/>
        </p:nvSpPr>
        <p:spPr>
          <a:xfrm flipH="1">
            <a:off x="5943625" y="2593250"/>
            <a:ext cx="311100" cy="993600"/>
          </a:xfrm>
          <a:prstGeom prst="rect">
            <a:avLst/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1" name="Google Shape;521;p19"/>
          <p:cNvSpPr/>
          <p:nvPr/>
        </p:nvSpPr>
        <p:spPr>
          <a:xfrm flipH="1">
            <a:off x="6258300" y="2976675"/>
            <a:ext cx="311100" cy="993600"/>
          </a:xfrm>
          <a:prstGeom prst="rect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2" name="Google Shape;522;p19"/>
          <p:cNvSpPr/>
          <p:nvPr/>
        </p:nvSpPr>
        <p:spPr>
          <a:xfrm>
            <a:off x="5943600" y="2976550"/>
            <a:ext cx="625800" cy="6102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D6D2C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3" name="Google Shape;523;p19"/>
          <p:cNvSpPr/>
          <p:nvPr/>
        </p:nvSpPr>
        <p:spPr>
          <a:xfrm>
            <a:off x="4363500" y="3586850"/>
            <a:ext cx="2205900" cy="6963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4" name="Google Shape;524;p19"/>
          <p:cNvSpPr/>
          <p:nvPr/>
        </p:nvSpPr>
        <p:spPr>
          <a:xfrm rot="10800000" flipH="1">
            <a:off x="1981200" y="4893025"/>
            <a:ext cx="3008100" cy="696300"/>
          </a:xfrm>
          <a:prstGeom prst="round1Rect">
            <a:avLst>
              <a:gd name="adj" fmla="val 50000"/>
            </a:avLst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5" name="Google Shape;525;p19"/>
          <p:cNvSpPr txBox="1"/>
          <p:nvPr/>
        </p:nvSpPr>
        <p:spPr>
          <a:xfrm>
            <a:off x="2885912" y="5055887"/>
            <a:ext cx="1993995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526" name="Google Shape;526;p19"/>
          <p:cNvSpPr txBox="1"/>
          <p:nvPr/>
        </p:nvSpPr>
        <p:spPr>
          <a:xfrm>
            <a:off x="3324899" y="3735045"/>
            <a:ext cx="3075901" cy="34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AU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Lorem ipsum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1" name="Google Shape;531;p19"/>
          <p:cNvSpPr txBox="1"/>
          <p:nvPr/>
        </p:nvSpPr>
        <p:spPr>
          <a:xfrm>
            <a:off x="5211807" y="2426088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2" name="Google Shape;532;p19"/>
          <p:cNvSpPr/>
          <p:nvPr/>
        </p:nvSpPr>
        <p:spPr>
          <a:xfrm>
            <a:off x="3632505" y="3672625"/>
            <a:ext cx="610200" cy="610200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33" name="Google Shape;533;p19"/>
          <p:cNvSpPr txBox="1"/>
          <p:nvPr/>
        </p:nvSpPr>
        <p:spPr>
          <a:xfrm>
            <a:off x="3624705" y="3745375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4" name="Google Shape;534;p19"/>
          <p:cNvSpPr/>
          <p:nvPr/>
        </p:nvSpPr>
        <p:spPr>
          <a:xfrm>
            <a:off x="2041030" y="4194875"/>
            <a:ext cx="610200" cy="610200"/>
          </a:xfrm>
          <a:prstGeom prst="ellipse">
            <a:avLst/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35" name="Google Shape;535;p19"/>
          <p:cNvSpPr txBox="1"/>
          <p:nvPr/>
        </p:nvSpPr>
        <p:spPr>
          <a:xfrm>
            <a:off x="2033230" y="4267625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" name="Google Shape;526;p19">
            <a:extLst>
              <a:ext uri="{FF2B5EF4-FFF2-40B4-BE49-F238E27FC236}">
                <a16:creationId xmlns:a16="http://schemas.microsoft.com/office/drawing/2014/main" id="{3F2232C3-BEE7-8924-6A55-1E9C3888F1CF}"/>
              </a:ext>
            </a:extLst>
          </p:cNvPr>
          <p:cNvSpPr txBox="1"/>
          <p:nvPr/>
        </p:nvSpPr>
        <p:spPr>
          <a:xfrm>
            <a:off x="1191299" y="5174838"/>
            <a:ext cx="3635725" cy="34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AU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Lorem ipsum </a:t>
            </a:r>
            <a:r>
              <a:rPr lang="en-AU" b="1" dirty="0" err="1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dolor</a:t>
            </a:r>
            <a:r>
              <a:rPr lang="en-AU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 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" name="Google Shape;526;p19">
            <a:extLst>
              <a:ext uri="{FF2B5EF4-FFF2-40B4-BE49-F238E27FC236}">
                <a16:creationId xmlns:a16="http://schemas.microsoft.com/office/drawing/2014/main" id="{7DA4471A-688B-DAC4-55FE-7BAAF1C977B9}"/>
              </a:ext>
            </a:extLst>
          </p:cNvPr>
          <p:cNvSpPr txBox="1"/>
          <p:nvPr/>
        </p:nvSpPr>
        <p:spPr>
          <a:xfrm>
            <a:off x="5211807" y="2401578"/>
            <a:ext cx="3075901" cy="34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AU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Lorem ipsum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aphic 27" descr="Lightbulb">
            <a:extLst>
              <a:ext uri="{FF2B5EF4-FFF2-40B4-BE49-F238E27FC236}">
                <a16:creationId xmlns:a16="http://schemas.microsoft.com/office/drawing/2014/main" id="{B7BB32F4-F289-4EDD-A943-6695C0D2EC39}"/>
              </a:ext>
            </a:extLst>
          </p:cNvPr>
          <p:cNvGrpSpPr/>
          <p:nvPr/>
        </p:nvGrpSpPr>
        <p:grpSpPr>
          <a:xfrm>
            <a:off x="5777095" y="2510125"/>
            <a:ext cx="754926" cy="754926"/>
            <a:chOff x="1544304" y="1137805"/>
            <a:chExt cx="757454" cy="757454"/>
          </a:xfrm>
          <a:solidFill>
            <a:schemeClr val="bg1"/>
          </a:solidFill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2C7B6493-3557-4E9A-9003-93D1B3C96DA4}"/>
                </a:ext>
              </a:extLst>
            </p:cNvPr>
            <p:cNvSpPr/>
            <p:nvPr/>
          </p:nvSpPr>
          <p:spPr>
            <a:xfrm>
              <a:off x="1820459" y="1642774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6CE90D4C-298C-4F13-B9A3-7FF409466490}"/>
                </a:ext>
              </a:extLst>
            </p:cNvPr>
            <p:cNvSpPr/>
            <p:nvPr/>
          </p:nvSpPr>
          <p:spPr>
            <a:xfrm>
              <a:off x="1820459" y="1721676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C79539E1-87A6-4DAF-85D7-6FB3AA8041A3}"/>
                </a:ext>
              </a:extLst>
            </p:cNvPr>
            <p:cNvSpPr/>
            <p:nvPr/>
          </p:nvSpPr>
          <p:spPr>
            <a:xfrm>
              <a:off x="1871745" y="1800577"/>
              <a:ext cx="102572" cy="47341"/>
            </a:xfrm>
            <a:custGeom>
              <a:avLst/>
              <a:gdLst>
                <a:gd name="connsiteX0" fmla="*/ 0 w 102571"/>
                <a:gd name="connsiteY0" fmla="*/ 0 h 47340"/>
                <a:gd name="connsiteX1" fmla="*/ 51286 w 102571"/>
                <a:gd name="connsiteY1" fmla="*/ 47341 h 47340"/>
                <a:gd name="connsiteX2" fmla="*/ 102572 w 102571"/>
                <a:gd name="connsiteY2" fmla="*/ 0 h 47340"/>
                <a:gd name="connsiteX3" fmla="*/ 0 w 102571"/>
                <a:gd name="connsiteY3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571" h="47340">
                  <a:moveTo>
                    <a:pt x="0" y="0"/>
                  </a:moveTo>
                  <a:cubicBezTo>
                    <a:pt x="2367" y="26827"/>
                    <a:pt x="24459" y="47341"/>
                    <a:pt x="51286" y="47341"/>
                  </a:cubicBezTo>
                  <a:cubicBezTo>
                    <a:pt x="78112" y="47341"/>
                    <a:pt x="100205" y="26827"/>
                    <a:pt x="10257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4916ABE3-E2B3-4B2D-8D7E-29C7CDFF0717}"/>
                </a:ext>
              </a:extLst>
            </p:cNvPr>
            <p:cNvSpPr/>
            <p:nvPr/>
          </p:nvSpPr>
          <p:spPr>
            <a:xfrm>
              <a:off x="1717887" y="1185146"/>
              <a:ext cx="410288" cy="426068"/>
            </a:xfrm>
            <a:custGeom>
              <a:avLst/>
              <a:gdLst>
                <a:gd name="connsiteX0" fmla="*/ 205144 w 410287"/>
                <a:gd name="connsiteY0" fmla="*/ 0 h 426067"/>
                <a:gd name="connsiteX1" fmla="*/ 205144 w 410287"/>
                <a:gd name="connsiteY1" fmla="*/ 0 h 426067"/>
                <a:gd name="connsiteX2" fmla="*/ 205144 w 410287"/>
                <a:gd name="connsiteY2" fmla="*/ 0 h 426067"/>
                <a:gd name="connsiteX3" fmla="*/ 0 w 410287"/>
                <a:gd name="connsiteY3" fmla="*/ 202777 h 426067"/>
                <a:gd name="connsiteX4" fmla="*/ 0 w 410287"/>
                <a:gd name="connsiteY4" fmla="*/ 209878 h 426067"/>
                <a:gd name="connsiteX5" fmla="*/ 14202 w 410287"/>
                <a:gd name="connsiteY5" fmla="*/ 280889 h 426067"/>
                <a:gd name="connsiteX6" fmla="*/ 49708 w 410287"/>
                <a:gd name="connsiteY6" fmla="*/ 339276 h 426067"/>
                <a:gd name="connsiteX7" fmla="*/ 97838 w 410287"/>
                <a:gd name="connsiteY7" fmla="*/ 417389 h 426067"/>
                <a:gd name="connsiteX8" fmla="*/ 112040 w 410287"/>
                <a:gd name="connsiteY8" fmla="*/ 426068 h 426067"/>
                <a:gd name="connsiteX9" fmla="*/ 298248 w 410287"/>
                <a:gd name="connsiteY9" fmla="*/ 426068 h 426067"/>
                <a:gd name="connsiteX10" fmla="*/ 312450 w 410287"/>
                <a:gd name="connsiteY10" fmla="*/ 417389 h 426067"/>
                <a:gd name="connsiteX11" fmla="*/ 360580 w 410287"/>
                <a:gd name="connsiteY11" fmla="*/ 339276 h 426067"/>
                <a:gd name="connsiteX12" fmla="*/ 396085 w 410287"/>
                <a:gd name="connsiteY12" fmla="*/ 280889 h 426067"/>
                <a:gd name="connsiteX13" fmla="*/ 410288 w 410287"/>
                <a:gd name="connsiteY13" fmla="*/ 209878 h 426067"/>
                <a:gd name="connsiteX14" fmla="*/ 410288 w 410287"/>
                <a:gd name="connsiteY14" fmla="*/ 202777 h 426067"/>
                <a:gd name="connsiteX15" fmla="*/ 205144 w 410287"/>
                <a:gd name="connsiteY15" fmla="*/ 0 h 426067"/>
                <a:gd name="connsiteX16" fmla="*/ 362947 w 410287"/>
                <a:gd name="connsiteY16" fmla="*/ 209089 h 426067"/>
                <a:gd name="connsiteX17" fmla="*/ 351901 w 410287"/>
                <a:gd name="connsiteY17" fmla="*/ 264320 h 426067"/>
                <a:gd name="connsiteX18" fmla="*/ 325074 w 410287"/>
                <a:gd name="connsiteY18" fmla="*/ 307716 h 426067"/>
                <a:gd name="connsiteX19" fmla="*/ 279311 w 410287"/>
                <a:gd name="connsiteY19" fmla="*/ 378727 h 426067"/>
                <a:gd name="connsiteX20" fmla="*/ 205144 w 410287"/>
                <a:gd name="connsiteY20" fmla="*/ 378727 h 426067"/>
                <a:gd name="connsiteX21" fmla="*/ 131765 w 410287"/>
                <a:gd name="connsiteY21" fmla="*/ 378727 h 426067"/>
                <a:gd name="connsiteX22" fmla="*/ 86003 w 410287"/>
                <a:gd name="connsiteY22" fmla="*/ 307716 h 426067"/>
                <a:gd name="connsiteX23" fmla="*/ 59176 w 410287"/>
                <a:gd name="connsiteY23" fmla="*/ 264320 h 426067"/>
                <a:gd name="connsiteX24" fmla="*/ 48130 w 410287"/>
                <a:gd name="connsiteY24" fmla="*/ 209089 h 426067"/>
                <a:gd name="connsiteX25" fmla="*/ 48130 w 410287"/>
                <a:gd name="connsiteY25" fmla="*/ 202777 h 426067"/>
                <a:gd name="connsiteX26" fmla="*/ 205933 w 410287"/>
                <a:gd name="connsiteY26" fmla="*/ 46552 h 426067"/>
                <a:gd name="connsiteX27" fmla="*/ 205933 w 410287"/>
                <a:gd name="connsiteY27" fmla="*/ 46552 h 426067"/>
                <a:gd name="connsiteX28" fmla="*/ 205933 w 410287"/>
                <a:gd name="connsiteY28" fmla="*/ 46552 h 426067"/>
                <a:gd name="connsiteX29" fmla="*/ 205933 w 410287"/>
                <a:gd name="connsiteY29" fmla="*/ 46552 h 426067"/>
                <a:gd name="connsiteX30" fmla="*/ 205933 w 410287"/>
                <a:gd name="connsiteY30" fmla="*/ 46552 h 426067"/>
                <a:gd name="connsiteX31" fmla="*/ 205933 w 410287"/>
                <a:gd name="connsiteY31" fmla="*/ 46552 h 426067"/>
                <a:gd name="connsiteX32" fmla="*/ 205933 w 410287"/>
                <a:gd name="connsiteY32" fmla="*/ 46552 h 426067"/>
                <a:gd name="connsiteX33" fmla="*/ 363736 w 410287"/>
                <a:gd name="connsiteY33" fmla="*/ 202777 h 426067"/>
                <a:gd name="connsiteX34" fmla="*/ 363736 w 410287"/>
                <a:gd name="connsiteY34" fmla="*/ 209089 h 4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10287" h="426067">
                  <a:moveTo>
                    <a:pt x="205144" y="0"/>
                  </a:moveTo>
                  <a:cubicBezTo>
                    <a:pt x="205144" y="0"/>
                    <a:pt x="205144" y="0"/>
                    <a:pt x="205144" y="0"/>
                  </a:cubicBezTo>
                  <a:cubicBezTo>
                    <a:pt x="205144" y="0"/>
                    <a:pt x="205144" y="0"/>
                    <a:pt x="205144" y="0"/>
                  </a:cubicBezTo>
                  <a:cubicBezTo>
                    <a:pt x="93104" y="789"/>
                    <a:pt x="2367" y="90737"/>
                    <a:pt x="0" y="202777"/>
                  </a:cubicBezTo>
                  <a:lnTo>
                    <a:pt x="0" y="209878"/>
                  </a:lnTo>
                  <a:cubicBezTo>
                    <a:pt x="789" y="234337"/>
                    <a:pt x="5523" y="258008"/>
                    <a:pt x="14202" y="280889"/>
                  </a:cubicBezTo>
                  <a:cubicBezTo>
                    <a:pt x="22881" y="302193"/>
                    <a:pt x="34717" y="321918"/>
                    <a:pt x="49708" y="339276"/>
                  </a:cubicBezTo>
                  <a:cubicBezTo>
                    <a:pt x="68644" y="359791"/>
                    <a:pt x="89159" y="400030"/>
                    <a:pt x="97838" y="417389"/>
                  </a:cubicBezTo>
                  <a:cubicBezTo>
                    <a:pt x="100205" y="422912"/>
                    <a:pt x="105728" y="426068"/>
                    <a:pt x="112040" y="426068"/>
                  </a:cubicBezTo>
                  <a:lnTo>
                    <a:pt x="298248" y="426068"/>
                  </a:lnTo>
                  <a:cubicBezTo>
                    <a:pt x="304560" y="426068"/>
                    <a:pt x="310083" y="422912"/>
                    <a:pt x="312450" y="417389"/>
                  </a:cubicBezTo>
                  <a:cubicBezTo>
                    <a:pt x="321129" y="400030"/>
                    <a:pt x="341643" y="359791"/>
                    <a:pt x="360580" y="339276"/>
                  </a:cubicBezTo>
                  <a:cubicBezTo>
                    <a:pt x="375571" y="321918"/>
                    <a:pt x="388195" y="302193"/>
                    <a:pt x="396085" y="280889"/>
                  </a:cubicBezTo>
                  <a:cubicBezTo>
                    <a:pt x="404765" y="258008"/>
                    <a:pt x="409499" y="234337"/>
                    <a:pt x="410288" y="209878"/>
                  </a:cubicBezTo>
                  <a:lnTo>
                    <a:pt x="410288" y="202777"/>
                  </a:lnTo>
                  <a:cubicBezTo>
                    <a:pt x="407921" y="90737"/>
                    <a:pt x="317184" y="789"/>
                    <a:pt x="205144" y="0"/>
                  </a:cubicBezTo>
                  <a:close/>
                  <a:moveTo>
                    <a:pt x="362947" y="209089"/>
                  </a:moveTo>
                  <a:cubicBezTo>
                    <a:pt x="362158" y="228025"/>
                    <a:pt x="358213" y="246962"/>
                    <a:pt x="351901" y="264320"/>
                  </a:cubicBezTo>
                  <a:cubicBezTo>
                    <a:pt x="345588" y="280100"/>
                    <a:pt x="336909" y="295091"/>
                    <a:pt x="325074" y="307716"/>
                  </a:cubicBezTo>
                  <a:cubicBezTo>
                    <a:pt x="306927" y="329808"/>
                    <a:pt x="291146" y="353479"/>
                    <a:pt x="279311" y="378727"/>
                  </a:cubicBezTo>
                  <a:lnTo>
                    <a:pt x="205144" y="378727"/>
                  </a:lnTo>
                  <a:lnTo>
                    <a:pt x="131765" y="378727"/>
                  </a:lnTo>
                  <a:cubicBezTo>
                    <a:pt x="119141" y="353479"/>
                    <a:pt x="103361" y="329808"/>
                    <a:pt x="86003" y="307716"/>
                  </a:cubicBezTo>
                  <a:cubicBezTo>
                    <a:pt x="74956" y="295091"/>
                    <a:pt x="65488" y="280100"/>
                    <a:pt x="59176" y="264320"/>
                  </a:cubicBezTo>
                  <a:cubicBezTo>
                    <a:pt x="52075" y="246962"/>
                    <a:pt x="48919" y="228025"/>
                    <a:pt x="48130" y="209089"/>
                  </a:cubicBezTo>
                  <a:lnTo>
                    <a:pt x="48130" y="202777"/>
                  </a:lnTo>
                  <a:cubicBezTo>
                    <a:pt x="49708" y="116774"/>
                    <a:pt x="119930" y="47341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05933" y="46552"/>
                    <a:pt x="205933" y="46552"/>
                    <a:pt x="205933" y="46552"/>
                  </a:cubicBezTo>
                  <a:cubicBezTo>
                    <a:pt x="205933" y="46552"/>
                    <a:pt x="205933" y="46552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91935" y="47341"/>
                    <a:pt x="362158" y="115985"/>
                    <a:pt x="363736" y="202777"/>
                  </a:cubicBezTo>
                  <a:lnTo>
                    <a:pt x="363736" y="209089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</p:grpSp>
      <p:sp>
        <p:nvSpPr>
          <p:cNvPr id="95" name="Shape">
            <a:extLst>
              <a:ext uri="{FF2B5EF4-FFF2-40B4-BE49-F238E27FC236}">
                <a16:creationId xmlns:a16="http://schemas.microsoft.com/office/drawing/2014/main" id="{79305A05-97CC-4E36-87F1-68A1AB9D0CCA}"/>
              </a:ext>
            </a:extLst>
          </p:cNvPr>
          <p:cNvSpPr/>
          <p:nvPr/>
        </p:nvSpPr>
        <p:spPr>
          <a:xfrm>
            <a:off x="1524001" y="3454086"/>
            <a:ext cx="4681673" cy="10387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96" name="Shape">
            <a:extLst>
              <a:ext uri="{FF2B5EF4-FFF2-40B4-BE49-F238E27FC236}">
                <a16:creationId xmlns:a16="http://schemas.microsoft.com/office/drawing/2014/main" id="{266E35B7-D100-4305-9FDD-490899C4A851}"/>
              </a:ext>
            </a:extLst>
          </p:cNvPr>
          <p:cNvSpPr/>
          <p:nvPr/>
        </p:nvSpPr>
        <p:spPr>
          <a:xfrm>
            <a:off x="1524001" y="4602248"/>
            <a:ext cx="4272023" cy="9454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97" name="Shape">
            <a:extLst>
              <a:ext uri="{FF2B5EF4-FFF2-40B4-BE49-F238E27FC236}">
                <a16:creationId xmlns:a16="http://schemas.microsoft.com/office/drawing/2014/main" id="{38EC897D-167C-4DD5-B84D-7A72C6AC6009}"/>
              </a:ext>
            </a:extLst>
          </p:cNvPr>
          <p:cNvSpPr/>
          <p:nvPr/>
        </p:nvSpPr>
        <p:spPr>
          <a:xfrm>
            <a:off x="1524001" y="1751647"/>
            <a:ext cx="4628367" cy="16078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4" name="Shape">
            <a:extLst>
              <a:ext uri="{FF2B5EF4-FFF2-40B4-BE49-F238E27FC236}">
                <a16:creationId xmlns:a16="http://schemas.microsoft.com/office/drawing/2014/main" id="{CBC0725D-3235-4B26-B86B-CAD943CB012D}"/>
              </a:ext>
            </a:extLst>
          </p:cNvPr>
          <p:cNvSpPr/>
          <p:nvPr/>
        </p:nvSpPr>
        <p:spPr>
          <a:xfrm>
            <a:off x="4201730" y="3454086"/>
            <a:ext cx="3661441" cy="104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545" y="9789"/>
                </a:moveTo>
                <a:lnTo>
                  <a:pt x="2994" y="10002"/>
                </a:lnTo>
                <a:lnTo>
                  <a:pt x="2340" y="10059"/>
                </a:lnTo>
                <a:lnTo>
                  <a:pt x="0" y="10256"/>
                </a:lnTo>
                <a:lnTo>
                  <a:pt x="0" y="12384"/>
                </a:lnTo>
                <a:lnTo>
                  <a:pt x="0" y="14676"/>
                </a:lnTo>
                <a:lnTo>
                  <a:pt x="0" y="21600"/>
                </a:lnTo>
                <a:lnTo>
                  <a:pt x="20105" y="21600"/>
                </a:lnTo>
                <a:cubicBezTo>
                  <a:pt x="20640" y="20757"/>
                  <a:pt x="21011" y="18874"/>
                  <a:pt x="21011" y="16730"/>
                </a:cubicBezTo>
                <a:lnTo>
                  <a:pt x="21011" y="15584"/>
                </a:lnTo>
                <a:cubicBezTo>
                  <a:pt x="21011" y="15273"/>
                  <a:pt x="21004" y="14978"/>
                  <a:pt x="20988" y="14676"/>
                </a:cubicBezTo>
                <a:cubicBezTo>
                  <a:pt x="20988" y="14676"/>
                  <a:pt x="20965" y="13178"/>
                  <a:pt x="20705" y="12384"/>
                </a:cubicBezTo>
                <a:cubicBezTo>
                  <a:pt x="20642" y="12089"/>
                  <a:pt x="20570" y="11811"/>
                  <a:pt x="20491" y="11574"/>
                </a:cubicBezTo>
                <a:cubicBezTo>
                  <a:pt x="21131" y="10927"/>
                  <a:pt x="21600" y="8840"/>
                  <a:pt x="21600" y="6433"/>
                </a:cubicBezTo>
                <a:lnTo>
                  <a:pt x="21600" y="5287"/>
                </a:lnTo>
                <a:cubicBezTo>
                  <a:pt x="21600" y="2529"/>
                  <a:pt x="20997" y="270"/>
                  <a:pt x="20229" y="0"/>
                </a:cubicBezTo>
                <a:lnTo>
                  <a:pt x="6699" y="0"/>
                </a:lnTo>
                <a:cubicBezTo>
                  <a:pt x="6068" y="4535"/>
                  <a:pt x="5685" y="8332"/>
                  <a:pt x="5545" y="9789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5" name="Shape">
            <a:extLst>
              <a:ext uri="{FF2B5EF4-FFF2-40B4-BE49-F238E27FC236}">
                <a16:creationId xmlns:a16="http://schemas.microsoft.com/office/drawing/2014/main" id="{64BBC1AD-B902-4A79-871E-4788CDA2613D}"/>
              </a:ext>
            </a:extLst>
          </p:cNvPr>
          <p:cNvSpPr/>
          <p:nvPr/>
        </p:nvSpPr>
        <p:spPr>
          <a:xfrm>
            <a:off x="4201729" y="4602248"/>
            <a:ext cx="3462692" cy="9454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"/>
                </a:moveTo>
                <a:lnTo>
                  <a:pt x="0" y="11298"/>
                </a:lnTo>
                <a:lnTo>
                  <a:pt x="0" y="13830"/>
                </a:lnTo>
                <a:lnTo>
                  <a:pt x="0" y="18461"/>
                </a:lnTo>
                <a:lnTo>
                  <a:pt x="2475" y="18461"/>
                </a:lnTo>
                <a:lnTo>
                  <a:pt x="3166" y="18461"/>
                </a:lnTo>
                <a:lnTo>
                  <a:pt x="4001" y="18461"/>
                </a:lnTo>
                <a:cubicBezTo>
                  <a:pt x="4137" y="18597"/>
                  <a:pt x="4949" y="19348"/>
                  <a:pt x="6063" y="20080"/>
                </a:cubicBezTo>
                <a:cubicBezTo>
                  <a:pt x="6063" y="20080"/>
                  <a:pt x="6066" y="20080"/>
                  <a:pt x="6066" y="20080"/>
                </a:cubicBezTo>
                <a:cubicBezTo>
                  <a:pt x="7229" y="20849"/>
                  <a:pt x="8721" y="21600"/>
                  <a:pt x="10123" y="21600"/>
                </a:cubicBezTo>
                <a:cubicBezTo>
                  <a:pt x="10854" y="21600"/>
                  <a:pt x="11506" y="21392"/>
                  <a:pt x="12064" y="20994"/>
                </a:cubicBezTo>
                <a:lnTo>
                  <a:pt x="15670" y="20994"/>
                </a:lnTo>
                <a:lnTo>
                  <a:pt x="16362" y="20994"/>
                </a:lnTo>
                <a:lnTo>
                  <a:pt x="19365" y="20994"/>
                </a:lnTo>
                <a:cubicBezTo>
                  <a:pt x="20254" y="20994"/>
                  <a:pt x="20978" y="18344"/>
                  <a:pt x="20978" y="15087"/>
                </a:cubicBezTo>
                <a:lnTo>
                  <a:pt x="20978" y="13830"/>
                </a:lnTo>
                <a:cubicBezTo>
                  <a:pt x="20978" y="13830"/>
                  <a:pt x="20973" y="12229"/>
                  <a:pt x="20822" y="11298"/>
                </a:cubicBezTo>
                <a:cubicBezTo>
                  <a:pt x="20728" y="10574"/>
                  <a:pt x="20595" y="9923"/>
                  <a:pt x="20427" y="9380"/>
                </a:cubicBezTo>
                <a:cubicBezTo>
                  <a:pt x="21106" y="8665"/>
                  <a:pt x="21600" y="6359"/>
                  <a:pt x="21600" y="3700"/>
                </a:cubicBezTo>
                <a:lnTo>
                  <a:pt x="21600" y="2433"/>
                </a:lnTo>
                <a:cubicBezTo>
                  <a:pt x="21600" y="1583"/>
                  <a:pt x="21548" y="760"/>
                  <a:pt x="21454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6" name="Shape">
            <a:extLst>
              <a:ext uri="{FF2B5EF4-FFF2-40B4-BE49-F238E27FC236}">
                <a16:creationId xmlns:a16="http://schemas.microsoft.com/office/drawing/2014/main" id="{955B4625-F3D2-45D7-9A21-C0F67992F416}"/>
              </a:ext>
            </a:extLst>
          </p:cNvPr>
          <p:cNvSpPr/>
          <p:nvPr/>
        </p:nvSpPr>
        <p:spPr>
          <a:xfrm>
            <a:off x="5389480" y="1751647"/>
            <a:ext cx="1292441" cy="16078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32" h="21600" extrusionOk="0">
                <a:moveTo>
                  <a:pt x="17838" y="21595"/>
                </a:moveTo>
                <a:cubicBezTo>
                  <a:pt x="17444" y="20866"/>
                  <a:pt x="17394" y="19834"/>
                  <a:pt x="17619" y="18504"/>
                </a:cubicBezTo>
                <a:lnTo>
                  <a:pt x="17932" y="17015"/>
                </a:lnTo>
                <a:cubicBezTo>
                  <a:pt x="18358" y="15302"/>
                  <a:pt x="19046" y="13249"/>
                  <a:pt x="19829" y="10925"/>
                </a:cubicBezTo>
                <a:lnTo>
                  <a:pt x="19966" y="10515"/>
                </a:lnTo>
                <a:cubicBezTo>
                  <a:pt x="21600" y="5659"/>
                  <a:pt x="18521" y="2766"/>
                  <a:pt x="17125" y="1745"/>
                </a:cubicBezTo>
                <a:cubicBezTo>
                  <a:pt x="15648" y="670"/>
                  <a:pt x="13820" y="0"/>
                  <a:pt x="12355" y="0"/>
                </a:cubicBezTo>
                <a:cubicBezTo>
                  <a:pt x="11886" y="0"/>
                  <a:pt x="11473" y="69"/>
                  <a:pt x="11122" y="207"/>
                </a:cubicBezTo>
                <a:cubicBezTo>
                  <a:pt x="10421" y="479"/>
                  <a:pt x="10021" y="1032"/>
                  <a:pt x="10021" y="1713"/>
                </a:cubicBezTo>
                <a:cubicBezTo>
                  <a:pt x="10021" y="4920"/>
                  <a:pt x="10021" y="9313"/>
                  <a:pt x="4513" y="15457"/>
                </a:cubicBezTo>
                <a:cubicBezTo>
                  <a:pt x="4056" y="15973"/>
                  <a:pt x="3611" y="16494"/>
                  <a:pt x="3192" y="17020"/>
                </a:cubicBezTo>
                <a:lnTo>
                  <a:pt x="2059" y="18510"/>
                </a:lnTo>
                <a:cubicBezTo>
                  <a:pt x="1302" y="19552"/>
                  <a:pt x="620" y="20589"/>
                  <a:pt x="0" y="21600"/>
                </a:cubicBezTo>
                <a:lnTo>
                  <a:pt x="17838" y="2160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>
              <a:solidFill>
                <a:srgbClr val="76232F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1B90ABA-C50D-42C9-8998-5B4EDFA26CC2}"/>
              </a:ext>
            </a:extLst>
          </p:cNvPr>
          <p:cNvSpPr txBox="1"/>
          <p:nvPr/>
        </p:nvSpPr>
        <p:spPr>
          <a:xfrm>
            <a:off x="1588863" y="2369521"/>
            <a:ext cx="3543942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76232F"/>
                </a:solidFill>
              </a:rPr>
              <a:t>Lorem ipsum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BDB7CF5-C920-70B1-73CA-9F30567DA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394" y="2703776"/>
            <a:ext cx="696852" cy="57241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EC32D34-C7BF-193E-95F2-8AA1B802646C}"/>
              </a:ext>
            </a:extLst>
          </p:cNvPr>
          <p:cNvSpPr txBox="1"/>
          <p:nvPr/>
        </p:nvSpPr>
        <p:spPr>
          <a:xfrm>
            <a:off x="1859194" y="3739915"/>
            <a:ext cx="2007344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C6007E"/>
                </a:solidFill>
              </a:rPr>
              <a:t>Lorem ipsum</a:t>
            </a:r>
          </a:p>
        </p:txBody>
      </p: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71B9C9B7-2472-B81F-3C73-934CA7083E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396" y="3505876"/>
            <a:ext cx="1138543" cy="94173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FA881FC-0C1A-E94F-BE40-1BA6579AF26F}"/>
              </a:ext>
            </a:extLst>
          </p:cNvPr>
          <p:cNvSpPr txBox="1"/>
          <p:nvPr/>
        </p:nvSpPr>
        <p:spPr>
          <a:xfrm>
            <a:off x="1652668" y="4874920"/>
            <a:ext cx="2007344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A6192E"/>
                </a:solidFill>
              </a:rPr>
              <a:t>Lorem ipsum</a:t>
            </a:r>
          </a:p>
        </p:txBody>
      </p:sp>
      <p:pic>
        <p:nvPicPr>
          <p:cNvPr id="16" name="Picture 1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D42BDB8-5752-F98F-8CFA-BD0B9035C6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240" y="4692862"/>
            <a:ext cx="878419" cy="76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815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E2D14D32-CC39-47C9-9786-6943F7C045DE}"/>
              </a:ext>
            </a:extLst>
          </p:cNvPr>
          <p:cNvSpPr/>
          <p:nvPr/>
        </p:nvSpPr>
        <p:spPr>
          <a:xfrm>
            <a:off x="3054473" y="2417575"/>
            <a:ext cx="6079001" cy="3039501"/>
          </a:xfrm>
          <a:custGeom>
            <a:avLst/>
            <a:gdLst>
              <a:gd name="connsiteX0" fmla="*/ 3234455 w 6468910"/>
              <a:gd name="connsiteY0" fmla="*/ 0 h 3234456"/>
              <a:gd name="connsiteX1" fmla="*/ 6468910 w 6468910"/>
              <a:gd name="connsiteY1" fmla="*/ 3234455 h 3234456"/>
              <a:gd name="connsiteX2" fmla="*/ 6468910 w 6468910"/>
              <a:gd name="connsiteY2" fmla="*/ 3234456 h 3234456"/>
              <a:gd name="connsiteX3" fmla="*/ 5296549 w 6468910"/>
              <a:gd name="connsiteY3" fmla="*/ 3234456 h 3234456"/>
              <a:gd name="connsiteX4" fmla="*/ 3234456 w 6468910"/>
              <a:gd name="connsiteY4" fmla="*/ 1172363 h 3234456"/>
              <a:gd name="connsiteX5" fmla="*/ 1172363 w 6468910"/>
              <a:gd name="connsiteY5" fmla="*/ 3234456 h 3234456"/>
              <a:gd name="connsiteX6" fmla="*/ 0 w 6468910"/>
              <a:gd name="connsiteY6" fmla="*/ 3234456 h 3234456"/>
              <a:gd name="connsiteX7" fmla="*/ 0 w 6468910"/>
              <a:gd name="connsiteY7" fmla="*/ 3234455 h 3234456"/>
              <a:gd name="connsiteX8" fmla="*/ 3234455 w 6468910"/>
              <a:gd name="connsiteY8" fmla="*/ 0 h 3234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8910" h="3234456">
                <a:moveTo>
                  <a:pt x="3234455" y="0"/>
                </a:moveTo>
                <a:cubicBezTo>
                  <a:pt x="5020795" y="0"/>
                  <a:pt x="6468910" y="1448115"/>
                  <a:pt x="6468910" y="3234455"/>
                </a:cubicBezTo>
                <a:lnTo>
                  <a:pt x="6468910" y="3234456"/>
                </a:lnTo>
                <a:lnTo>
                  <a:pt x="5296549" y="3234456"/>
                </a:lnTo>
                <a:cubicBezTo>
                  <a:pt x="5296549" y="2095593"/>
                  <a:pt x="4373319" y="1172363"/>
                  <a:pt x="3234456" y="1172363"/>
                </a:cubicBezTo>
                <a:cubicBezTo>
                  <a:pt x="2095593" y="1172363"/>
                  <a:pt x="1172363" y="2095593"/>
                  <a:pt x="1172363" y="3234456"/>
                </a:cubicBezTo>
                <a:lnTo>
                  <a:pt x="0" y="3234456"/>
                </a:lnTo>
                <a:lnTo>
                  <a:pt x="0" y="3234455"/>
                </a:lnTo>
                <a:cubicBezTo>
                  <a:pt x="0" y="1448115"/>
                  <a:pt x="1448115" y="0"/>
                  <a:pt x="3234455" y="0"/>
                </a:cubicBezTo>
                <a:close/>
              </a:path>
            </a:pathLst>
          </a:cu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2759D5B8-480F-4EC2-993E-FB155217BD23}"/>
              </a:ext>
            </a:extLst>
          </p:cNvPr>
          <p:cNvGrpSpPr/>
          <p:nvPr/>
        </p:nvGrpSpPr>
        <p:grpSpPr>
          <a:xfrm>
            <a:off x="3277608" y="2587991"/>
            <a:ext cx="5637567" cy="2855333"/>
            <a:chOff x="3097213" y="398463"/>
            <a:chExt cx="5999163" cy="3038475"/>
          </a:xfrm>
        </p:grpSpPr>
        <p:sp>
          <p:nvSpPr>
            <p:cNvPr id="158" name="Freeform 5">
              <a:extLst>
                <a:ext uri="{FF2B5EF4-FFF2-40B4-BE49-F238E27FC236}">
                  <a16:creationId xmlns:a16="http://schemas.microsoft.com/office/drawing/2014/main" id="{BB7EF6FE-793E-44BC-ADF2-1BBA24FE8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7476" y="501650"/>
              <a:ext cx="1504950" cy="1638300"/>
            </a:xfrm>
            <a:custGeom>
              <a:avLst/>
              <a:gdLst>
                <a:gd name="T0" fmla="*/ 487 w 2415"/>
                <a:gd name="T1" fmla="*/ 0 h 2624"/>
                <a:gd name="T2" fmla="*/ 2415 w 2415"/>
                <a:gd name="T3" fmla="*/ 934 h 2624"/>
                <a:gd name="T4" fmla="*/ 1060 w 2415"/>
                <a:gd name="T5" fmla="*/ 2624 h 2624"/>
                <a:gd name="T6" fmla="*/ 0 w 2415"/>
                <a:gd name="T7" fmla="*/ 2111 h 2624"/>
                <a:gd name="T8" fmla="*/ 487 w 2415"/>
                <a:gd name="T9" fmla="*/ 0 h 2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5" h="2624">
                  <a:moveTo>
                    <a:pt x="487" y="0"/>
                  </a:moveTo>
                  <a:cubicBezTo>
                    <a:pt x="1192" y="163"/>
                    <a:pt x="1851" y="482"/>
                    <a:pt x="2415" y="934"/>
                  </a:cubicBezTo>
                  <a:lnTo>
                    <a:pt x="1060" y="2624"/>
                  </a:lnTo>
                  <a:cubicBezTo>
                    <a:pt x="750" y="2376"/>
                    <a:pt x="388" y="2200"/>
                    <a:pt x="0" y="211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8022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6">
              <a:extLst>
                <a:ext uri="{FF2B5EF4-FFF2-40B4-BE49-F238E27FC236}">
                  <a16:creationId xmlns:a16="http://schemas.microsoft.com/office/drawing/2014/main" id="{22420FC7-E30E-4AE8-B373-6E72314F81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7876" y="1084263"/>
              <a:ext cx="1673225" cy="1631950"/>
            </a:xfrm>
            <a:custGeom>
              <a:avLst/>
              <a:gdLst>
                <a:gd name="T0" fmla="*/ 1355 w 2687"/>
                <a:gd name="T1" fmla="*/ 0 h 2613"/>
                <a:gd name="T2" fmla="*/ 2687 w 2687"/>
                <a:gd name="T3" fmla="*/ 1678 h 2613"/>
                <a:gd name="T4" fmla="*/ 733 w 2687"/>
                <a:gd name="T5" fmla="*/ 2613 h 2613"/>
                <a:gd name="T6" fmla="*/ 0 w 2687"/>
                <a:gd name="T7" fmla="*/ 1690 h 2613"/>
                <a:gd name="T8" fmla="*/ 1355 w 2687"/>
                <a:gd name="T9" fmla="*/ 0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7" h="2613">
                  <a:moveTo>
                    <a:pt x="1355" y="0"/>
                  </a:moveTo>
                  <a:cubicBezTo>
                    <a:pt x="1919" y="453"/>
                    <a:pt x="2374" y="1026"/>
                    <a:pt x="2687" y="1678"/>
                  </a:cubicBezTo>
                  <a:lnTo>
                    <a:pt x="733" y="2613"/>
                  </a:lnTo>
                  <a:cubicBezTo>
                    <a:pt x="561" y="2255"/>
                    <a:pt x="311" y="1939"/>
                    <a:pt x="0" y="1690"/>
                  </a:cubicBezTo>
                  <a:lnTo>
                    <a:pt x="1355" y="0"/>
                  </a:lnTo>
                  <a:close/>
                </a:path>
              </a:pathLst>
            </a:custGeom>
            <a:solidFill>
              <a:srgbClr val="C6007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7">
              <a:extLst>
                <a:ext uri="{FF2B5EF4-FFF2-40B4-BE49-F238E27FC236}">
                  <a16:creationId xmlns:a16="http://schemas.microsoft.com/office/drawing/2014/main" id="{3125F9FA-7858-4F45-BCAE-9D5CEC6FE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5076" y="2132013"/>
              <a:ext cx="1511300" cy="1304925"/>
            </a:xfrm>
            <a:custGeom>
              <a:avLst/>
              <a:gdLst>
                <a:gd name="T0" fmla="*/ 1954 w 2427"/>
                <a:gd name="T1" fmla="*/ 0 h 2090"/>
                <a:gd name="T2" fmla="*/ 2425 w 2427"/>
                <a:gd name="T3" fmla="*/ 2090 h 2090"/>
                <a:gd name="T4" fmla="*/ 259 w 2427"/>
                <a:gd name="T5" fmla="*/ 2085 h 2090"/>
                <a:gd name="T6" fmla="*/ 0 w 2427"/>
                <a:gd name="T7" fmla="*/ 935 h 2090"/>
                <a:gd name="T8" fmla="*/ 1954 w 2427"/>
                <a:gd name="T9" fmla="*/ 0 h 2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7" h="2090">
                  <a:moveTo>
                    <a:pt x="1954" y="0"/>
                  </a:moveTo>
                  <a:cubicBezTo>
                    <a:pt x="2266" y="653"/>
                    <a:pt x="2427" y="1367"/>
                    <a:pt x="2425" y="2090"/>
                  </a:cubicBezTo>
                  <a:lnTo>
                    <a:pt x="259" y="2085"/>
                  </a:lnTo>
                  <a:cubicBezTo>
                    <a:pt x="260" y="1687"/>
                    <a:pt x="171" y="1294"/>
                    <a:pt x="0" y="935"/>
                  </a:cubicBezTo>
                  <a:lnTo>
                    <a:pt x="1954" y="0"/>
                  </a:lnTo>
                  <a:close/>
                </a:path>
              </a:pathLst>
            </a:custGeom>
            <a:solidFill>
              <a:srgbClr val="7623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5">
              <a:extLst>
                <a:ext uri="{FF2B5EF4-FFF2-40B4-BE49-F238E27FC236}">
                  <a16:creationId xmlns:a16="http://schemas.microsoft.com/office/drawing/2014/main" id="{EF91F5BC-E293-468A-9FF6-8E611243C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7213" y="2119313"/>
              <a:ext cx="1514475" cy="1306513"/>
            </a:xfrm>
            <a:custGeom>
              <a:avLst/>
              <a:gdLst>
                <a:gd name="T0" fmla="*/ 0 w 2431"/>
                <a:gd name="T1" fmla="*/ 2087 h 2093"/>
                <a:gd name="T2" fmla="*/ 482 w 2431"/>
                <a:gd name="T3" fmla="*/ 0 h 2093"/>
                <a:gd name="T4" fmla="*/ 2431 w 2431"/>
                <a:gd name="T5" fmla="*/ 945 h 2093"/>
                <a:gd name="T6" fmla="*/ 2166 w 2431"/>
                <a:gd name="T7" fmla="*/ 2093 h 2093"/>
                <a:gd name="T8" fmla="*/ 0 w 2431"/>
                <a:gd name="T9" fmla="*/ 2087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31" h="2093">
                  <a:moveTo>
                    <a:pt x="0" y="2087"/>
                  </a:moveTo>
                  <a:cubicBezTo>
                    <a:pt x="2" y="1364"/>
                    <a:pt x="166" y="651"/>
                    <a:pt x="482" y="0"/>
                  </a:cubicBezTo>
                  <a:lnTo>
                    <a:pt x="2431" y="945"/>
                  </a:lnTo>
                  <a:cubicBezTo>
                    <a:pt x="2258" y="1302"/>
                    <a:pt x="2167" y="1695"/>
                    <a:pt x="2166" y="2093"/>
                  </a:cubicBezTo>
                  <a:lnTo>
                    <a:pt x="0" y="2087"/>
                  </a:lnTo>
                  <a:close/>
                </a:path>
              </a:pathLst>
            </a:custGeom>
            <a:solidFill>
              <a:srgbClr val="A6192E"/>
            </a:solidFill>
            <a:ln w="0">
              <a:solidFill>
                <a:srgbClr val="A6192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Freeform 16">
              <a:extLst>
                <a:ext uri="{FF2B5EF4-FFF2-40B4-BE49-F238E27FC236}">
                  <a16:creationId xmlns:a16="http://schemas.microsoft.com/office/drawing/2014/main" id="{8B9FB64D-B73F-458C-B700-B094AAF6B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7251" y="1074738"/>
              <a:ext cx="1674813" cy="1635125"/>
            </a:xfrm>
            <a:custGeom>
              <a:avLst/>
              <a:gdLst>
                <a:gd name="T0" fmla="*/ 0 w 2686"/>
                <a:gd name="T1" fmla="*/ 1672 h 2617"/>
                <a:gd name="T2" fmla="*/ 1340 w 2686"/>
                <a:gd name="T3" fmla="*/ 0 h 2617"/>
                <a:gd name="T4" fmla="*/ 2686 w 2686"/>
                <a:gd name="T5" fmla="*/ 1697 h 2617"/>
                <a:gd name="T6" fmla="*/ 1949 w 2686"/>
                <a:gd name="T7" fmla="*/ 2617 h 2617"/>
                <a:gd name="T8" fmla="*/ 0 w 2686"/>
                <a:gd name="T9" fmla="*/ 1672 h 2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6" h="2617">
                  <a:moveTo>
                    <a:pt x="0" y="1672"/>
                  </a:moveTo>
                  <a:cubicBezTo>
                    <a:pt x="315" y="1021"/>
                    <a:pt x="773" y="450"/>
                    <a:pt x="1340" y="0"/>
                  </a:cubicBezTo>
                  <a:lnTo>
                    <a:pt x="2686" y="1697"/>
                  </a:lnTo>
                  <a:cubicBezTo>
                    <a:pt x="2374" y="1944"/>
                    <a:pt x="2123" y="2259"/>
                    <a:pt x="1949" y="2617"/>
                  </a:cubicBezTo>
                  <a:lnTo>
                    <a:pt x="0" y="1672"/>
                  </a:lnTo>
                  <a:close/>
                </a:path>
              </a:pathLst>
            </a:custGeom>
            <a:solidFill>
              <a:srgbClr val="C6007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Freeform 17">
              <a:extLst>
                <a:ext uri="{FF2B5EF4-FFF2-40B4-BE49-F238E27FC236}">
                  <a16:creationId xmlns:a16="http://schemas.microsoft.com/office/drawing/2014/main" id="{1E8702BD-27FB-4FC2-9D40-D7AF65786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2276" y="498475"/>
              <a:ext cx="1501775" cy="1636713"/>
            </a:xfrm>
            <a:custGeom>
              <a:avLst/>
              <a:gdLst>
                <a:gd name="T0" fmla="*/ 0 w 2409"/>
                <a:gd name="T1" fmla="*/ 924 h 2621"/>
                <a:gd name="T2" fmla="*/ 1932 w 2409"/>
                <a:gd name="T3" fmla="*/ 0 h 2621"/>
                <a:gd name="T4" fmla="*/ 2409 w 2409"/>
                <a:gd name="T5" fmla="*/ 2113 h 2621"/>
                <a:gd name="T6" fmla="*/ 1346 w 2409"/>
                <a:gd name="T7" fmla="*/ 2621 h 2621"/>
                <a:gd name="T8" fmla="*/ 0 w 2409"/>
                <a:gd name="T9" fmla="*/ 924 h 2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9" h="2621">
                  <a:moveTo>
                    <a:pt x="0" y="924"/>
                  </a:moveTo>
                  <a:cubicBezTo>
                    <a:pt x="566" y="475"/>
                    <a:pt x="1227" y="159"/>
                    <a:pt x="1932" y="0"/>
                  </a:cubicBezTo>
                  <a:lnTo>
                    <a:pt x="2409" y="2113"/>
                  </a:lnTo>
                  <a:cubicBezTo>
                    <a:pt x="2021" y="2200"/>
                    <a:pt x="1658" y="2374"/>
                    <a:pt x="1346" y="2621"/>
                  </a:cubicBezTo>
                  <a:lnTo>
                    <a:pt x="0" y="924"/>
                  </a:lnTo>
                  <a:close/>
                </a:path>
              </a:pathLst>
            </a:custGeom>
            <a:solidFill>
              <a:srgbClr val="7623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Freeform 18">
              <a:extLst>
                <a:ext uri="{FF2B5EF4-FFF2-40B4-BE49-F238E27FC236}">
                  <a16:creationId xmlns:a16="http://schemas.microsoft.com/office/drawing/2014/main" id="{75E98BE6-3DBF-4134-BF08-098FCBD6C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5601" y="398463"/>
              <a:ext cx="1335088" cy="1420813"/>
            </a:xfrm>
            <a:custGeom>
              <a:avLst/>
              <a:gdLst>
                <a:gd name="T0" fmla="*/ 0 w 2142"/>
                <a:gd name="T1" fmla="*/ 160 h 2276"/>
                <a:gd name="T2" fmla="*/ 2142 w 2142"/>
                <a:gd name="T3" fmla="*/ 165 h 2276"/>
                <a:gd name="T4" fmla="*/ 1655 w 2142"/>
                <a:gd name="T5" fmla="*/ 2276 h 2276"/>
                <a:gd name="T6" fmla="*/ 477 w 2142"/>
                <a:gd name="T7" fmla="*/ 2273 h 2276"/>
                <a:gd name="T8" fmla="*/ 0 w 2142"/>
                <a:gd name="T9" fmla="*/ 160 h 2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2" h="2276">
                  <a:moveTo>
                    <a:pt x="0" y="160"/>
                  </a:moveTo>
                  <a:cubicBezTo>
                    <a:pt x="705" y="0"/>
                    <a:pt x="1438" y="2"/>
                    <a:pt x="2142" y="165"/>
                  </a:cubicBezTo>
                  <a:lnTo>
                    <a:pt x="1655" y="2276"/>
                  </a:lnTo>
                  <a:cubicBezTo>
                    <a:pt x="1267" y="2186"/>
                    <a:pt x="865" y="2185"/>
                    <a:pt x="477" y="2273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rgbClr val="D6001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4BCDB6FA-E7A4-4926-AEF7-D85722684008}"/>
              </a:ext>
            </a:extLst>
          </p:cNvPr>
          <p:cNvSpPr/>
          <p:nvPr/>
        </p:nvSpPr>
        <p:spPr>
          <a:xfrm>
            <a:off x="4156171" y="3519274"/>
            <a:ext cx="3875603" cy="1937801"/>
          </a:xfrm>
          <a:custGeom>
            <a:avLst/>
            <a:gdLst>
              <a:gd name="connsiteX0" fmla="*/ 2062093 w 4124186"/>
              <a:gd name="connsiteY0" fmla="*/ 0 h 2062093"/>
              <a:gd name="connsiteX1" fmla="*/ 4124186 w 4124186"/>
              <a:gd name="connsiteY1" fmla="*/ 2062093 h 2062093"/>
              <a:gd name="connsiteX2" fmla="*/ 3711660 w 4124186"/>
              <a:gd name="connsiteY2" fmla="*/ 2062093 h 2062093"/>
              <a:gd name="connsiteX3" fmla="*/ 3228905 w 4124186"/>
              <a:gd name="connsiteY3" fmla="*/ 893977 h 2062093"/>
              <a:gd name="connsiteX4" fmla="*/ 3229087 w 4124186"/>
              <a:gd name="connsiteY4" fmla="*/ 893693 h 2062093"/>
              <a:gd name="connsiteX5" fmla="*/ 2062093 w 4124186"/>
              <a:gd name="connsiteY5" fmla="*/ 410102 h 2062093"/>
              <a:gd name="connsiteX6" fmla="*/ 896253 w 4124186"/>
              <a:gd name="connsiteY6" fmla="*/ 893693 h 2062093"/>
              <a:gd name="connsiteX7" fmla="*/ 895280 w 4124186"/>
              <a:gd name="connsiteY7" fmla="*/ 893977 h 2062093"/>
              <a:gd name="connsiteX8" fmla="*/ 412525 w 4124186"/>
              <a:gd name="connsiteY8" fmla="*/ 2062093 h 2062093"/>
              <a:gd name="connsiteX9" fmla="*/ 0 w 4124186"/>
              <a:gd name="connsiteY9" fmla="*/ 2062093 h 2062093"/>
              <a:gd name="connsiteX10" fmla="*/ 2062093 w 4124186"/>
              <a:gd name="connsiteY10" fmla="*/ 0 h 206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4186" h="2062093">
                <a:moveTo>
                  <a:pt x="2062093" y="0"/>
                </a:moveTo>
                <a:cubicBezTo>
                  <a:pt x="3200956" y="0"/>
                  <a:pt x="4124186" y="923230"/>
                  <a:pt x="4124186" y="2062093"/>
                </a:cubicBezTo>
                <a:lnTo>
                  <a:pt x="3711660" y="2062093"/>
                </a:lnTo>
                <a:cubicBezTo>
                  <a:pt x="3711660" y="1624050"/>
                  <a:pt x="3537868" y="1204102"/>
                  <a:pt x="3228905" y="893977"/>
                </a:cubicBezTo>
                <a:lnTo>
                  <a:pt x="3229087" y="893693"/>
                </a:lnTo>
                <a:cubicBezTo>
                  <a:pt x="2919425" y="584195"/>
                  <a:pt x="2500105" y="410102"/>
                  <a:pt x="2062093" y="410102"/>
                </a:cubicBezTo>
                <a:cubicBezTo>
                  <a:pt x="1624903" y="410102"/>
                  <a:pt x="1205773" y="584195"/>
                  <a:pt x="896253" y="893693"/>
                </a:cubicBezTo>
                <a:lnTo>
                  <a:pt x="895280" y="893977"/>
                </a:lnTo>
                <a:cubicBezTo>
                  <a:pt x="586317" y="1204102"/>
                  <a:pt x="412525" y="1624050"/>
                  <a:pt x="412525" y="2062093"/>
                </a:cubicBezTo>
                <a:lnTo>
                  <a:pt x="0" y="2062093"/>
                </a:lnTo>
                <a:cubicBezTo>
                  <a:pt x="0" y="923230"/>
                  <a:pt x="923230" y="0"/>
                  <a:pt x="2062093" y="0"/>
                </a:cubicBezTo>
                <a:close/>
              </a:path>
            </a:pathLst>
          </a:cu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EDC5B7A2-03C0-4117-93B1-177FDD49681E}"/>
              </a:ext>
            </a:extLst>
          </p:cNvPr>
          <p:cNvSpPr/>
          <p:nvPr/>
        </p:nvSpPr>
        <p:spPr>
          <a:xfrm>
            <a:off x="1718568" y="5397052"/>
            <a:ext cx="8750808" cy="120047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1641D5E9-2CCD-400E-92AF-DCD484167D19}"/>
              </a:ext>
            </a:extLst>
          </p:cNvPr>
          <p:cNvSpPr/>
          <p:nvPr/>
        </p:nvSpPr>
        <p:spPr>
          <a:xfrm>
            <a:off x="5404027" y="4706458"/>
            <a:ext cx="1443000" cy="1335174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cs typeface="David" panose="020B0604020202020204" pitchFamily="34" charset="-79"/>
              </a:rPr>
              <a:t>Lorem ipsum</a:t>
            </a:r>
          </a:p>
          <a:p>
            <a:pPr algn="ctr"/>
            <a:endParaRPr lang="en-US" sz="1400" b="1" dirty="0">
              <a:solidFill>
                <a:schemeClr val="bg1"/>
              </a:solidFill>
              <a:cs typeface="David" panose="020B0604020202020204" pitchFamily="34" charset="-79"/>
            </a:endParaRP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7DCBEB72-9187-4A7A-8EB2-C0CE15C0705F}"/>
              </a:ext>
            </a:extLst>
          </p:cNvPr>
          <p:cNvGrpSpPr/>
          <p:nvPr/>
        </p:nvGrpSpPr>
        <p:grpSpPr>
          <a:xfrm>
            <a:off x="991161" y="4653519"/>
            <a:ext cx="2138615" cy="535357"/>
            <a:chOff x="-1429163" y="2680890"/>
            <a:chExt cx="4699187" cy="713810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02D8C9C3-2C72-4FAC-8BDA-26AE02724A28}"/>
                </a:ext>
              </a:extLst>
            </p:cNvPr>
            <p:cNvSpPr txBox="1"/>
            <p:nvPr/>
          </p:nvSpPr>
          <p:spPr>
            <a:xfrm>
              <a:off x="-1429163" y="2680890"/>
              <a:ext cx="4551462" cy="61555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A6192E"/>
                  </a:solidFill>
                </a:rPr>
                <a:t>Lorem ipsum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B8BEEB8-A178-4C29-B643-81BAD29EBCA3}"/>
                </a:ext>
              </a:extLst>
            </p:cNvPr>
            <p:cNvSpPr txBox="1"/>
            <p:nvPr/>
          </p:nvSpPr>
          <p:spPr>
            <a:xfrm>
              <a:off x="340732" y="3086923"/>
              <a:ext cx="2929292" cy="30777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9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.</a:t>
              </a:r>
            </a:p>
          </p:txBody>
        </p:sp>
      </p:grpSp>
      <p:pic>
        <p:nvPicPr>
          <p:cNvPr id="6" name="Graphic 5" descr="Postit Notes with solid fill">
            <a:extLst>
              <a:ext uri="{FF2B5EF4-FFF2-40B4-BE49-F238E27FC236}">
                <a16:creationId xmlns:a16="http://schemas.microsoft.com/office/drawing/2014/main" id="{9A2FF651-EE59-94FA-09F1-FE0461655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554696" y="3717744"/>
            <a:ext cx="635160" cy="635160"/>
          </a:xfrm>
          <a:prstGeom prst="rect">
            <a:avLst/>
          </a:prstGeom>
        </p:spPr>
      </p:pic>
      <p:pic>
        <p:nvPicPr>
          <p:cNvPr id="10" name="Picture 9" descr="Enter with solid fill">
            <a:extLst>
              <a:ext uri="{FF2B5EF4-FFF2-40B4-BE49-F238E27FC236}">
                <a16:creationId xmlns:a16="http://schemas.microsoft.com/office/drawing/2014/main" id="{50979623-2B0D-D882-601D-5722A0D23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551125" y="4670737"/>
            <a:ext cx="624246" cy="624246"/>
          </a:xfrm>
          <a:prstGeom prst="rect">
            <a:avLst/>
          </a:prstGeom>
          <a:solidFill>
            <a:schemeClr val="bg1">
              <a:alpha val="8000"/>
            </a:schemeClr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9BE971-D4D2-8352-3920-275E13E0B0DB}"/>
              </a:ext>
            </a:extLst>
          </p:cNvPr>
          <p:cNvSpPr txBox="1"/>
          <p:nvPr/>
        </p:nvSpPr>
        <p:spPr>
          <a:xfrm>
            <a:off x="1609066" y="3416211"/>
            <a:ext cx="194936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C6007E"/>
                </a:solidFill>
              </a:rPr>
              <a:t>Lorem ipsum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780D7D-FF33-D263-D618-26CCC9C8E33A}"/>
              </a:ext>
            </a:extLst>
          </p:cNvPr>
          <p:cNvSpPr txBox="1"/>
          <p:nvPr/>
        </p:nvSpPr>
        <p:spPr>
          <a:xfrm>
            <a:off x="4984451" y="1817703"/>
            <a:ext cx="2235816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noProof="1">
                <a:solidFill>
                  <a:srgbClr val="D6001C"/>
                </a:solidFill>
              </a:rPr>
              <a:t>Lorem ipsum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B338F4-FB9F-E06E-985F-9D9CEE3FD4FA}"/>
              </a:ext>
            </a:extLst>
          </p:cNvPr>
          <p:cNvSpPr txBox="1"/>
          <p:nvPr/>
        </p:nvSpPr>
        <p:spPr>
          <a:xfrm>
            <a:off x="7402336" y="2464004"/>
            <a:ext cx="262328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noProof="1">
                <a:solidFill>
                  <a:srgbClr val="80225F"/>
                </a:solidFill>
              </a:rPr>
              <a:t>Lorem ipsum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E2688A-AD18-40C0-6824-0D95BE3D667E}"/>
              </a:ext>
            </a:extLst>
          </p:cNvPr>
          <p:cNvSpPr txBox="1"/>
          <p:nvPr/>
        </p:nvSpPr>
        <p:spPr>
          <a:xfrm>
            <a:off x="8652369" y="3397712"/>
            <a:ext cx="3798805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400" b="1" noProof="1">
                <a:solidFill>
                  <a:srgbClr val="C6007E"/>
                </a:solidFill>
              </a:rPr>
              <a:t>Lorem ipsum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9743EC-7C35-0BAC-AD62-5E3F0579AAFF}"/>
              </a:ext>
            </a:extLst>
          </p:cNvPr>
          <p:cNvSpPr txBox="1"/>
          <p:nvPr/>
        </p:nvSpPr>
        <p:spPr>
          <a:xfrm>
            <a:off x="9180014" y="4653519"/>
            <a:ext cx="2253800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400" b="1" noProof="1">
                <a:solidFill>
                  <a:srgbClr val="821424"/>
                </a:solidFill>
              </a:rPr>
              <a:t>Lorem ipsum</a:t>
            </a:r>
          </a:p>
          <a:p>
            <a:endParaRPr lang="en-US" sz="1600" b="1" noProof="1">
              <a:solidFill>
                <a:srgbClr val="821424"/>
              </a:solidFill>
            </a:endParaRPr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9EEA5CF3-D897-40E2-4783-F46D942CA58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964" y="4616886"/>
            <a:ext cx="914540" cy="751229"/>
          </a:xfrm>
          <a:prstGeom prst="rect">
            <a:avLst/>
          </a:prstGeom>
        </p:spPr>
      </p:pic>
      <p:pic>
        <p:nvPicPr>
          <p:cNvPr id="4" name="Graphic 3" descr="Checklist with solid fill">
            <a:extLst>
              <a:ext uri="{FF2B5EF4-FFF2-40B4-BE49-F238E27FC236}">
                <a16:creationId xmlns:a16="http://schemas.microsoft.com/office/drawing/2014/main" id="{47014FAA-5A8E-4BF7-FC9B-9ECA14845F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55003" y="3630070"/>
            <a:ext cx="727420" cy="727420"/>
          </a:xfrm>
          <a:prstGeom prst="rect">
            <a:avLst/>
          </a:prstGeom>
        </p:spPr>
      </p:pic>
      <p:pic>
        <p:nvPicPr>
          <p:cNvPr id="8" name="Graphic 7" descr="Badge Heart with solid fill">
            <a:extLst>
              <a:ext uri="{FF2B5EF4-FFF2-40B4-BE49-F238E27FC236}">
                <a16:creationId xmlns:a16="http://schemas.microsoft.com/office/drawing/2014/main" id="{DD7AEC82-56AB-7F4B-D851-3A6A51AEEF7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724939" y="2812419"/>
            <a:ext cx="727420" cy="727420"/>
          </a:xfrm>
          <a:prstGeom prst="rect">
            <a:avLst/>
          </a:prstGeom>
        </p:spPr>
      </p:pic>
      <p:pic>
        <p:nvPicPr>
          <p:cNvPr id="21" name="Graphic 20" descr="Map with pin with solid fill">
            <a:extLst>
              <a:ext uri="{FF2B5EF4-FFF2-40B4-BE49-F238E27FC236}">
                <a16:creationId xmlns:a16="http://schemas.microsoft.com/office/drawing/2014/main" id="{F9B62059-6544-9880-D4F5-6575B52AF99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72084" y="3044017"/>
            <a:ext cx="601902" cy="60190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CE43779-60AB-386E-2DD8-2A13254DB592}"/>
              </a:ext>
            </a:extLst>
          </p:cNvPr>
          <p:cNvSpPr txBox="1"/>
          <p:nvPr/>
        </p:nvSpPr>
        <p:spPr>
          <a:xfrm>
            <a:off x="2496724" y="2343839"/>
            <a:ext cx="2301756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noProof="1">
                <a:solidFill>
                  <a:srgbClr val="76232F"/>
                </a:solidFill>
              </a:rPr>
              <a:t>Lorem ipsum</a:t>
            </a:r>
            <a:r>
              <a:rPr lang="en-US" sz="1600" b="1" noProof="1">
                <a:solidFill>
                  <a:srgbClr val="76232F"/>
                </a:solidFill>
              </a:rPr>
              <a:t> </a:t>
            </a:r>
          </a:p>
        </p:txBody>
      </p:sp>
      <p:pic>
        <p:nvPicPr>
          <p:cNvPr id="25" name="Graphic 24" descr="Building Brick Wall with solid fill">
            <a:extLst>
              <a:ext uri="{FF2B5EF4-FFF2-40B4-BE49-F238E27FC236}">
                <a16:creationId xmlns:a16="http://schemas.microsoft.com/office/drawing/2014/main" id="{D9066C41-C7BB-2FC4-74FA-32A68C65164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731085" y="3031490"/>
            <a:ext cx="733992" cy="73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182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1010">
            <a:extLst>
              <a:ext uri="{FF2B5EF4-FFF2-40B4-BE49-F238E27FC236}">
                <a16:creationId xmlns:a16="http://schemas.microsoft.com/office/drawing/2014/main" id="{07EA040A-7A6F-40CE-B0AE-0EEA9DC14F0B}"/>
              </a:ext>
            </a:extLst>
          </p:cNvPr>
          <p:cNvSpPr>
            <a:spLocks/>
          </p:cNvSpPr>
          <p:nvPr/>
        </p:nvSpPr>
        <p:spPr bwMode="auto">
          <a:xfrm>
            <a:off x="6058694" y="2653723"/>
            <a:ext cx="74613" cy="3314700"/>
          </a:xfrm>
          <a:custGeom>
            <a:avLst/>
            <a:gdLst>
              <a:gd name="T0" fmla="*/ 116 w 234"/>
              <a:gd name="T1" fmla="*/ 10441 h 10441"/>
              <a:gd name="T2" fmla="*/ 116 w 234"/>
              <a:gd name="T3" fmla="*/ 10441 h 10441"/>
              <a:gd name="T4" fmla="*/ 93 w 234"/>
              <a:gd name="T5" fmla="*/ 10438 h 10441"/>
              <a:gd name="T6" fmla="*/ 51 w 234"/>
              <a:gd name="T7" fmla="*/ 10421 h 10441"/>
              <a:gd name="T8" fmla="*/ 19 w 234"/>
              <a:gd name="T9" fmla="*/ 10389 h 10441"/>
              <a:gd name="T10" fmla="*/ 1 w 234"/>
              <a:gd name="T11" fmla="*/ 10347 h 10441"/>
              <a:gd name="T12" fmla="*/ 0 w 234"/>
              <a:gd name="T13" fmla="*/ 10323 h 10441"/>
              <a:gd name="T14" fmla="*/ 0 w 234"/>
              <a:gd name="T15" fmla="*/ 0 h 10441"/>
              <a:gd name="T16" fmla="*/ 234 w 234"/>
              <a:gd name="T17" fmla="*/ 0 h 10441"/>
              <a:gd name="T18" fmla="*/ 234 w 234"/>
              <a:gd name="T19" fmla="*/ 10323 h 10441"/>
              <a:gd name="T20" fmla="*/ 233 w 234"/>
              <a:gd name="T21" fmla="*/ 10347 h 10441"/>
              <a:gd name="T22" fmla="*/ 215 w 234"/>
              <a:gd name="T23" fmla="*/ 10389 h 10441"/>
              <a:gd name="T24" fmla="*/ 183 w 234"/>
              <a:gd name="T25" fmla="*/ 10421 h 10441"/>
              <a:gd name="T26" fmla="*/ 141 w 234"/>
              <a:gd name="T27" fmla="*/ 10438 h 10441"/>
              <a:gd name="T28" fmla="*/ 116 w 234"/>
              <a:gd name="T29" fmla="*/ 10441 h 10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4" h="10441">
                <a:moveTo>
                  <a:pt x="116" y="10441"/>
                </a:moveTo>
                <a:lnTo>
                  <a:pt x="116" y="10441"/>
                </a:lnTo>
                <a:lnTo>
                  <a:pt x="93" y="10438"/>
                </a:lnTo>
                <a:lnTo>
                  <a:pt x="51" y="10421"/>
                </a:lnTo>
                <a:lnTo>
                  <a:pt x="19" y="10389"/>
                </a:lnTo>
                <a:lnTo>
                  <a:pt x="1" y="10347"/>
                </a:lnTo>
                <a:lnTo>
                  <a:pt x="0" y="10323"/>
                </a:lnTo>
                <a:lnTo>
                  <a:pt x="0" y="0"/>
                </a:lnTo>
                <a:lnTo>
                  <a:pt x="234" y="0"/>
                </a:lnTo>
                <a:lnTo>
                  <a:pt x="234" y="10323"/>
                </a:lnTo>
                <a:lnTo>
                  <a:pt x="233" y="10347"/>
                </a:lnTo>
                <a:lnTo>
                  <a:pt x="215" y="10389"/>
                </a:lnTo>
                <a:lnTo>
                  <a:pt x="183" y="10421"/>
                </a:lnTo>
                <a:lnTo>
                  <a:pt x="141" y="10438"/>
                </a:lnTo>
                <a:lnTo>
                  <a:pt x="116" y="10441"/>
                </a:lnTo>
                <a:close/>
              </a:path>
            </a:pathLst>
          </a:custGeom>
          <a:solidFill>
            <a:srgbClr val="3626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28412C-51CB-4FD8-9FB8-1CCD98A5F96D}"/>
              </a:ext>
            </a:extLst>
          </p:cNvPr>
          <p:cNvGrpSpPr/>
          <p:nvPr/>
        </p:nvGrpSpPr>
        <p:grpSpPr>
          <a:xfrm>
            <a:off x="2303508" y="1294823"/>
            <a:ext cx="7578778" cy="2898486"/>
            <a:chOff x="2766086" y="1294823"/>
            <a:chExt cx="6659828" cy="2898486"/>
          </a:xfrm>
        </p:grpSpPr>
        <p:sp>
          <p:nvSpPr>
            <p:cNvPr id="36" name="Freeform 1119">
              <a:extLst>
                <a:ext uri="{FF2B5EF4-FFF2-40B4-BE49-F238E27FC236}">
                  <a16:creationId xmlns:a16="http://schemas.microsoft.com/office/drawing/2014/main" id="{F591A7DA-1135-4DF2-B465-8A9BF81F6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086" y="1299101"/>
              <a:ext cx="3133787" cy="2894208"/>
            </a:xfrm>
            <a:custGeom>
              <a:avLst/>
              <a:gdLst>
                <a:gd name="T0" fmla="*/ 7147 w 7329"/>
                <a:gd name="T1" fmla="*/ 9 h 6764"/>
                <a:gd name="T2" fmla="*/ 6431 w 7329"/>
                <a:gd name="T3" fmla="*/ 71 h 6764"/>
                <a:gd name="T4" fmla="*/ 5735 w 7329"/>
                <a:gd name="T5" fmla="*/ 170 h 6764"/>
                <a:gd name="T6" fmla="*/ 5062 w 7329"/>
                <a:gd name="T7" fmla="*/ 308 h 6764"/>
                <a:gd name="T8" fmla="*/ 4416 w 7329"/>
                <a:gd name="T9" fmla="*/ 484 h 6764"/>
                <a:gd name="T10" fmla="*/ 3802 w 7329"/>
                <a:gd name="T11" fmla="*/ 696 h 6764"/>
                <a:gd name="T12" fmla="*/ 3220 w 7329"/>
                <a:gd name="T13" fmla="*/ 944 h 6764"/>
                <a:gd name="T14" fmla="*/ 2674 w 7329"/>
                <a:gd name="T15" fmla="*/ 1226 h 6764"/>
                <a:gd name="T16" fmla="*/ 2292 w 7329"/>
                <a:gd name="T17" fmla="*/ 1461 h 6764"/>
                <a:gd name="T18" fmla="*/ 1893 w 7329"/>
                <a:gd name="T19" fmla="*/ 1744 h 6764"/>
                <a:gd name="T20" fmla="*/ 1418 w 7329"/>
                <a:gd name="T21" fmla="*/ 2152 h 6764"/>
                <a:gd name="T22" fmla="*/ 1009 w 7329"/>
                <a:gd name="T23" fmla="*/ 2592 h 6764"/>
                <a:gd name="T24" fmla="*/ 667 w 7329"/>
                <a:gd name="T25" fmla="*/ 3063 h 6764"/>
                <a:gd name="T26" fmla="*/ 392 w 7329"/>
                <a:gd name="T27" fmla="*/ 3559 h 6764"/>
                <a:gd name="T28" fmla="*/ 189 w 7329"/>
                <a:gd name="T29" fmla="*/ 4080 h 6764"/>
                <a:gd name="T30" fmla="*/ 58 w 7329"/>
                <a:gd name="T31" fmla="*/ 4620 h 6764"/>
                <a:gd name="T32" fmla="*/ 1 w 7329"/>
                <a:gd name="T33" fmla="*/ 5178 h 6764"/>
                <a:gd name="T34" fmla="*/ 1 w 7329"/>
                <a:gd name="T35" fmla="*/ 5395 h 6764"/>
                <a:gd name="T36" fmla="*/ 61 w 7329"/>
                <a:gd name="T37" fmla="*/ 5681 h 6764"/>
                <a:gd name="T38" fmla="*/ 192 w 7329"/>
                <a:gd name="T39" fmla="*/ 5946 h 6764"/>
                <a:gd name="T40" fmla="*/ 389 w 7329"/>
                <a:gd name="T41" fmla="*/ 6184 h 6764"/>
                <a:gd name="T42" fmla="*/ 643 w 7329"/>
                <a:gd name="T43" fmla="*/ 6389 h 6764"/>
                <a:gd name="T44" fmla="*/ 944 w 7329"/>
                <a:gd name="T45" fmla="*/ 6555 h 6764"/>
                <a:gd name="T46" fmla="*/ 1286 w 7329"/>
                <a:gd name="T47" fmla="*/ 6677 h 6764"/>
                <a:gd name="T48" fmla="*/ 1661 w 7329"/>
                <a:gd name="T49" fmla="*/ 6747 h 6764"/>
                <a:gd name="T50" fmla="*/ 1960 w 7329"/>
                <a:gd name="T51" fmla="*/ 6764 h 6764"/>
                <a:gd name="T52" fmla="*/ 2259 w 7329"/>
                <a:gd name="T53" fmla="*/ 6747 h 6764"/>
                <a:gd name="T54" fmla="*/ 2633 w 7329"/>
                <a:gd name="T55" fmla="*/ 6677 h 6764"/>
                <a:gd name="T56" fmla="*/ 2976 w 7329"/>
                <a:gd name="T57" fmla="*/ 6555 h 6764"/>
                <a:gd name="T58" fmla="*/ 3278 w 7329"/>
                <a:gd name="T59" fmla="*/ 6389 h 6764"/>
                <a:gd name="T60" fmla="*/ 3531 w 7329"/>
                <a:gd name="T61" fmla="*/ 6184 h 6764"/>
                <a:gd name="T62" fmla="*/ 3727 w 7329"/>
                <a:gd name="T63" fmla="*/ 5946 h 6764"/>
                <a:gd name="T64" fmla="*/ 3859 w 7329"/>
                <a:gd name="T65" fmla="*/ 5681 h 6764"/>
                <a:gd name="T66" fmla="*/ 3919 w 7329"/>
                <a:gd name="T67" fmla="*/ 5395 h 6764"/>
                <a:gd name="T68" fmla="*/ 3920 w 7329"/>
                <a:gd name="T69" fmla="*/ 5321 h 6764"/>
                <a:gd name="T70" fmla="*/ 3930 w 7329"/>
                <a:gd name="T71" fmla="*/ 4885 h 6764"/>
                <a:gd name="T72" fmla="*/ 3979 w 7329"/>
                <a:gd name="T73" fmla="*/ 4323 h 6764"/>
                <a:gd name="T74" fmla="*/ 4065 w 7329"/>
                <a:gd name="T75" fmla="*/ 3779 h 6764"/>
                <a:gd name="T76" fmla="*/ 4190 w 7329"/>
                <a:gd name="T77" fmla="*/ 3259 h 6764"/>
                <a:gd name="T78" fmla="*/ 4264 w 7329"/>
                <a:gd name="T79" fmla="*/ 3013 h 6764"/>
                <a:gd name="T80" fmla="*/ 4435 w 7329"/>
                <a:gd name="T81" fmla="*/ 2553 h 6764"/>
                <a:gd name="T82" fmla="*/ 4637 w 7329"/>
                <a:gd name="T83" fmla="*/ 2123 h 6764"/>
                <a:gd name="T84" fmla="*/ 4870 w 7329"/>
                <a:gd name="T85" fmla="*/ 1723 h 6764"/>
                <a:gd name="T86" fmla="*/ 5066 w 7329"/>
                <a:gd name="T87" fmla="*/ 1445 h 6764"/>
                <a:gd name="T88" fmla="*/ 5239 w 7329"/>
                <a:gd name="T89" fmla="*/ 1231 h 6764"/>
                <a:gd name="T90" fmla="*/ 5486 w 7329"/>
                <a:gd name="T91" fmla="*/ 967 h 6764"/>
                <a:gd name="T92" fmla="*/ 5747 w 7329"/>
                <a:gd name="T93" fmla="*/ 734 h 6764"/>
                <a:gd name="T94" fmla="*/ 6024 w 7329"/>
                <a:gd name="T95" fmla="*/ 528 h 6764"/>
                <a:gd name="T96" fmla="*/ 6313 w 7329"/>
                <a:gd name="T97" fmla="*/ 354 h 6764"/>
                <a:gd name="T98" fmla="*/ 6614 w 7329"/>
                <a:gd name="T99" fmla="*/ 210 h 6764"/>
                <a:gd name="T100" fmla="*/ 6926 w 7329"/>
                <a:gd name="T101" fmla="*/ 96 h 6764"/>
                <a:gd name="T102" fmla="*/ 7247 w 7329"/>
                <a:gd name="T103" fmla="*/ 15 h 6764"/>
                <a:gd name="T104" fmla="*/ 7329 w 7329"/>
                <a:gd name="T105" fmla="*/ 0 h 6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329" h="6764">
                  <a:moveTo>
                    <a:pt x="7329" y="0"/>
                  </a:moveTo>
                  <a:lnTo>
                    <a:pt x="7147" y="9"/>
                  </a:lnTo>
                  <a:lnTo>
                    <a:pt x="6786" y="35"/>
                  </a:lnTo>
                  <a:lnTo>
                    <a:pt x="6431" y="71"/>
                  </a:lnTo>
                  <a:lnTo>
                    <a:pt x="6080" y="115"/>
                  </a:lnTo>
                  <a:lnTo>
                    <a:pt x="5735" y="170"/>
                  </a:lnTo>
                  <a:lnTo>
                    <a:pt x="5395" y="235"/>
                  </a:lnTo>
                  <a:lnTo>
                    <a:pt x="5062" y="308"/>
                  </a:lnTo>
                  <a:lnTo>
                    <a:pt x="4736" y="391"/>
                  </a:lnTo>
                  <a:lnTo>
                    <a:pt x="4416" y="484"/>
                  </a:lnTo>
                  <a:lnTo>
                    <a:pt x="4105" y="586"/>
                  </a:lnTo>
                  <a:lnTo>
                    <a:pt x="3802" y="696"/>
                  </a:lnTo>
                  <a:lnTo>
                    <a:pt x="3506" y="816"/>
                  </a:lnTo>
                  <a:lnTo>
                    <a:pt x="3220" y="944"/>
                  </a:lnTo>
                  <a:lnTo>
                    <a:pt x="2942" y="1080"/>
                  </a:lnTo>
                  <a:lnTo>
                    <a:pt x="2674" y="1226"/>
                  </a:lnTo>
                  <a:lnTo>
                    <a:pt x="2417" y="1381"/>
                  </a:lnTo>
                  <a:lnTo>
                    <a:pt x="2292" y="1461"/>
                  </a:lnTo>
                  <a:lnTo>
                    <a:pt x="2155" y="1552"/>
                  </a:lnTo>
                  <a:lnTo>
                    <a:pt x="1893" y="1744"/>
                  </a:lnTo>
                  <a:lnTo>
                    <a:pt x="1648" y="1943"/>
                  </a:lnTo>
                  <a:lnTo>
                    <a:pt x="1418" y="2152"/>
                  </a:lnTo>
                  <a:lnTo>
                    <a:pt x="1205" y="2369"/>
                  </a:lnTo>
                  <a:lnTo>
                    <a:pt x="1009" y="2592"/>
                  </a:lnTo>
                  <a:lnTo>
                    <a:pt x="829" y="2825"/>
                  </a:lnTo>
                  <a:lnTo>
                    <a:pt x="667" y="3063"/>
                  </a:lnTo>
                  <a:lnTo>
                    <a:pt x="521" y="3309"/>
                  </a:lnTo>
                  <a:lnTo>
                    <a:pt x="392" y="3559"/>
                  </a:lnTo>
                  <a:lnTo>
                    <a:pt x="282" y="3817"/>
                  </a:lnTo>
                  <a:lnTo>
                    <a:pt x="189" y="4080"/>
                  </a:lnTo>
                  <a:lnTo>
                    <a:pt x="115" y="4348"/>
                  </a:lnTo>
                  <a:lnTo>
                    <a:pt x="58" y="4620"/>
                  </a:lnTo>
                  <a:lnTo>
                    <a:pt x="21" y="4897"/>
                  </a:lnTo>
                  <a:lnTo>
                    <a:pt x="1" y="5178"/>
                  </a:lnTo>
                  <a:lnTo>
                    <a:pt x="0" y="5321"/>
                  </a:lnTo>
                  <a:lnTo>
                    <a:pt x="1" y="5395"/>
                  </a:lnTo>
                  <a:lnTo>
                    <a:pt x="22" y="5540"/>
                  </a:lnTo>
                  <a:lnTo>
                    <a:pt x="61" y="5681"/>
                  </a:lnTo>
                  <a:lnTo>
                    <a:pt x="118" y="5816"/>
                  </a:lnTo>
                  <a:lnTo>
                    <a:pt x="192" y="5946"/>
                  </a:lnTo>
                  <a:lnTo>
                    <a:pt x="283" y="6069"/>
                  </a:lnTo>
                  <a:lnTo>
                    <a:pt x="389" y="6184"/>
                  </a:lnTo>
                  <a:lnTo>
                    <a:pt x="509" y="6291"/>
                  </a:lnTo>
                  <a:lnTo>
                    <a:pt x="643" y="6389"/>
                  </a:lnTo>
                  <a:lnTo>
                    <a:pt x="787" y="6477"/>
                  </a:lnTo>
                  <a:lnTo>
                    <a:pt x="944" y="6555"/>
                  </a:lnTo>
                  <a:lnTo>
                    <a:pt x="1110" y="6622"/>
                  </a:lnTo>
                  <a:lnTo>
                    <a:pt x="1286" y="6677"/>
                  </a:lnTo>
                  <a:lnTo>
                    <a:pt x="1470" y="6719"/>
                  </a:lnTo>
                  <a:lnTo>
                    <a:pt x="1661" y="6747"/>
                  </a:lnTo>
                  <a:lnTo>
                    <a:pt x="1859" y="6763"/>
                  </a:lnTo>
                  <a:lnTo>
                    <a:pt x="1960" y="6764"/>
                  </a:lnTo>
                  <a:lnTo>
                    <a:pt x="2061" y="6763"/>
                  </a:lnTo>
                  <a:lnTo>
                    <a:pt x="2259" y="6747"/>
                  </a:lnTo>
                  <a:lnTo>
                    <a:pt x="2450" y="6719"/>
                  </a:lnTo>
                  <a:lnTo>
                    <a:pt x="2633" y="6677"/>
                  </a:lnTo>
                  <a:lnTo>
                    <a:pt x="2809" y="6622"/>
                  </a:lnTo>
                  <a:lnTo>
                    <a:pt x="2976" y="6555"/>
                  </a:lnTo>
                  <a:lnTo>
                    <a:pt x="3132" y="6477"/>
                  </a:lnTo>
                  <a:lnTo>
                    <a:pt x="3278" y="6389"/>
                  </a:lnTo>
                  <a:lnTo>
                    <a:pt x="3411" y="6291"/>
                  </a:lnTo>
                  <a:lnTo>
                    <a:pt x="3531" y="6184"/>
                  </a:lnTo>
                  <a:lnTo>
                    <a:pt x="3637" y="6069"/>
                  </a:lnTo>
                  <a:lnTo>
                    <a:pt x="3727" y="5946"/>
                  </a:lnTo>
                  <a:lnTo>
                    <a:pt x="3802" y="5816"/>
                  </a:lnTo>
                  <a:lnTo>
                    <a:pt x="3859" y="5681"/>
                  </a:lnTo>
                  <a:lnTo>
                    <a:pt x="3898" y="5540"/>
                  </a:lnTo>
                  <a:lnTo>
                    <a:pt x="3919" y="5395"/>
                  </a:lnTo>
                  <a:lnTo>
                    <a:pt x="3920" y="5321"/>
                  </a:lnTo>
                  <a:lnTo>
                    <a:pt x="3920" y="5321"/>
                  </a:lnTo>
                  <a:lnTo>
                    <a:pt x="3921" y="5174"/>
                  </a:lnTo>
                  <a:lnTo>
                    <a:pt x="3930" y="4885"/>
                  </a:lnTo>
                  <a:lnTo>
                    <a:pt x="3950" y="4601"/>
                  </a:lnTo>
                  <a:lnTo>
                    <a:pt x="3979" y="4323"/>
                  </a:lnTo>
                  <a:lnTo>
                    <a:pt x="4017" y="4048"/>
                  </a:lnTo>
                  <a:lnTo>
                    <a:pt x="4065" y="3779"/>
                  </a:lnTo>
                  <a:lnTo>
                    <a:pt x="4123" y="3516"/>
                  </a:lnTo>
                  <a:lnTo>
                    <a:pt x="4190" y="3259"/>
                  </a:lnTo>
                  <a:lnTo>
                    <a:pt x="4227" y="3132"/>
                  </a:lnTo>
                  <a:lnTo>
                    <a:pt x="4264" y="3013"/>
                  </a:lnTo>
                  <a:lnTo>
                    <a:pt x="4345" y="2779"/>
                  </a:lnTo>
                  <a:lnTo>
                    <a:pt x="4435" y="2553"/>
                  </a:lnTo>
                  <a:lnTo>
                    <a:pt x="4532" y="2334"/>
                  </a:lnTo>
                  <a:lnTo>
                    <a:pt x="4637" y="2123"/>
                  </a:lnTo>
                  <a:lnTo>
                    <a:pt x="4750" y="1920"/>
                  </a:lnTo>
                  <a:lnTo>
                    <a:pt x="4870" y="1723"/>
                  </a:lnTo>
                  <a:lnTo>
                    <a:pt x="4999" y="1536"/>
                  </a:lnTo>
                  <a:lnTo>
                    <a:pt x="5066" y="1445"/>
                  </a:lnTo>
                  <a:lnTo>
                    <a:pt x="5123" y="1372"/>
                  </a:lnTo>
                  <a:lnTo>
                    <a:pt x="5239" y="1231"/>
                  </a:lnTo>
                  <a:lnTo>
                    <a:pt x="5360" y="1096"/>
                  </a:lnTo>
                  <a:lnTo>
                    <a:pt x="5486" y="967"/>
                  </a:lnTo>
                  <a:lnTo>
                    <a:pt x="5614" y="847"/>
                  </a:lnTo>
                  <a:lnTo>
                    <a:pt x="5747" y="734"/>
                  </a:lnTo>
                  <a:lnTo>
                    <a:pt x="5884" y="627"/>
                  </a:lnTo>
                  <a:lnTo>
                    <a:pt x="6024" y="528"/>
                  </a:lnTo>
                  <a:lnTo>
                    <a:pt x="6167" y="438"/>
                  </a:lnTo>
                  <a:lnTo>
                    <a:pt x="6313" y="354"/>
                  </a:lnTo>
                  <a:lnTo>
                    <a:pt x="6462" y="278"/>
                  </a:lnTo>
                  <a:lnTo>
                    <a:pt x="6614" y="210"/>
                  </a:lnTo>
                  <a:lnTo>
                    <a:pt x="6769" y="149"/>
                  </a:lnTo>
                  <a:lnTo>
                    <a:pt x="6926" y="96"/>
                  </a:lnTo>
                  <a:lnTo>
                    <a:pt x="7085" y="52"/>
                  </a:lnTo>
                  <a:lnTo>
                    <a:pt x="7247" y="15"/>
                  </a:lnTo>
                  <a:lnTo>
                    <a:pt x="7329" y="0"/>
                  </a:lnTo>
                  <a:lnTo>
                    <a:pt x="7329" y="0"/>
                  </a:lnTo>
                  <a:close/>
                </a:path>
              </a:pathLst>
            </a:custGeom>
            <a:solidFill>
              <a:srgbClr val="A6192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2893024-5DBC-46EC-8EB6-559A15777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5103" y="1295467"/>
              <a:ext cx="1664736" cy="2897842"/>
            </a:xfrm>
            <a:custGeom>
              <a:avLst/>
              <a:gdLst>
                <a:gd name="connsiteX0" fmla="*/ 1235456 w 1235456"/>
                <a:gd name="connsiteY0" fmla="*/ 0 h 2150585"/>
                <a:gd name="connsiteX1" fmla="*/ 1235456 w 1235456"/>
                <a:gd name="connsiteY1" fmla="*/ 1769566 h 2150585"/>
                <a:gd name="connsiteX2" fmla="*/ 1225233 w 1235456"/>
                <a:gd name="connsiteY2" fmla="*/ 1806517 h 2150585"/>
                <a:gd name="connsiteX3" fmla="*/ 1206818 w 1235456"/>
                <a:gd name="connsiteY3" fmla="*/ 1849367 h 2150585"/>
                <a:gd name="connsiteX4" fmla="*/ 1183323 w 1235456"/>
                <a:gd name="connsiteY4" fmla="*/ 1890629 h 2150585"/>
                <a:gd name="connsiteX5" fmla="*/ 1154430 w 1235456"/>
                <a:gd name="connsiteY5" fmla="*/ 1929670 h 2150585"/>
                <a:gd name="connsiteX6" fmla="*/ 1120775 w 1235456"/>
                <a:gd name="connsiteY6" fmla="*/ 1966172 h 2150585"/>
                <a:gd name="connsiteX7" fmla="*/ 1082675 w 1235456"/>
                <a:gd name="connsiteY7" fmla="*/ 2000452 h 2150585"/>
                <a:gd name="connsiteX8" fmla="*/ 1040448 w 1235456"/>
                <a:gd name="connsiteY8" fmla="*/ 2031240 h 2150585"/>
                <a:gd name="connsiteX9" fmla="*/ 994728 w 1235456"/>
                <a:gd name="connsiteY9" fmla="*/ 2059172 h 2150585"/>
                <a:gd name="connsiteX10" fmla="*/ 944880 w 1235456"/>
                <a:gd name="connsiteY10" fmla="*/ 2083930 h 2150585"/>
                <a:gd name="connsiteX11" fmla="*/ 891858 w 1235456"/>
                <a:gd name="connsiteY11" fmla="*/ 2105196 h 2150585"/>
                <a:gd name="connsiteX12" fmla="*/ 836295 w 1235456"/>
                <a:gd name="connsiteY12" fmla="*/ 2122653 h 2150585"/>
                <a:gd name="connsiteX13" fmla="*/ 777558 w 1235456"/>
                <a:gd name="connsiteY13" fmla="*/ 2135984 h 2150585"/>
                <a:gd name="connsiteX14" fmla="*/ 716915 w 1235456"/>
                <a:gd name="connsiteY14" fmla="*/ 2145507 h 2150585"/>
                <a:gd name="connsiteX15" fmla="*/ 654050 w 1235456"/>
                <a:gd name="connsiteY15" fmla="*/ 2149950 h 2150585"/>
                <a:gd name="connsiteX16" fmla="*/ 622300 w 1235456"/>
                <a:gd name="connsiteY16" fmla="*/ 2150585 h 2150585"/>
                <a:gd name="connsiteX17" fmla="*/ 590233 w 1235456"/>
                <a:gd name="connsiteY17" fmla="*/ 2149950 h 2150585"/>
                <a:gd name="connsiteX18" fmla="*/ 527685 w 1235456"/>
                <a:gd name="connsiteY18" fmla="*/ 2145507 h 2150585"/>
                <a:gd name="connsiteX19" fmla="*/ 467043 w 1235456"/>
                <a:gd name="connsiteY19" fmla="*/ 2135984 h 2150585"/>
                <a:gd name="connsiteX20" fmla="*/ 408305 w 1235456"/>
                <a:gd name="connsiteY20" fmla="*/ 2122653 h 2150585"/>
                <a:gd name="connsiteX21" fmla="*/ 352743 w 1235456"/>
                <a:gd name="connsiteY21" fmla="*/ 2105196 h 2150585"/>
                <a:gd name="connsiteX22" fmla="*/ 299403 w 1235456"/>
                <a:gd name="connsiteY22" fmla="*/ 2083930 h 2150585"/>
                <a:gd name="connsiteX23" fmla="*/ 250190 w 1235456"/>
                <a:gd name="connsiteY23" fmla="*/ 2059172 h 2150585"/>
                <a:gd name="connsiteX24" fmla="*/ 203835 w 1235456"/>
                <a:gd name="connsiteY24" fmla="*/ 2031240 h 2150585"/>
                <a:gd name="connsiteX25" fmla="*/ 161608 w 1235456"/>
                <a:gd name="connsiteY25" fmla="*/ 2000452 h 2150585"/>
                <a:gd name="connsiteX26" fmla="*/ 123508 w 1235456"/>
                <a:gd name="connsiteY26" fmla="*/ 1966172 h 2150585"/>
                <a:gd name="connsiteX27" fmla="*/ 90170 w 1235456"/>
                <a:gd name="connsiteY27" fmla="*/ 1929670 h 2150585"/>
                <a:gd name="connsiteX28" fmla="*/ 61278 w 1235456"/>
                <a:gd name="connsiteY28" fmla="*/ 1890629 h 2150585"/>
                <a:gd name="connsiteX29" fmla="*/ 37465 w 1235456"/>
                <a:gd name="connsiteY29" fmla="*/ 1849367 h 2150585"/>
                <a:gd name="connsiteX30" fmla="*/ 19368 w 1235456"/>
                <a:gd name="connsiteY30" fmla="*/ 1806517 h 2150585"/>
                <a:gd name="connsiteX31" fmla="*/ 6985 w 1235456"/>
                <a:gd name="connsiteY31" fmla="*/ 1761762 h 2150585"/>
                <a:gd name="connsiteX32" fmla="*/ 635 w 1235456"/>
                <a:gd name="connsiteY32" fmla="*/ 1715738 h 2150585"/>
                <a:gd name="connsiteX33" fmla="*/ 0 w 1235456"/>
                <a:gd name="connsiteY33" fmla="*/ 1692250 h 2150585"/>
                <a:gd name="connsiteX34" fmla="*/ 318 w 1235456"/>
                <a:gd name="connsiteY34" fmla="*/ 1646861 h 2150585"/>
                <a:gd name="connsiteX35" fmla="*/ 3175 w 1235456"/>
                <a:gd name="connsiteY35" fmla="*/ 1557353 h 2150585"/>
                <a:gd name="connsiteX36" fmla="*/ 9208 w 1235456"/>
                <a:gd name="connsiteY36" fmla="*/ 1469748 h 2150585"/>
                <a:gd name="connsiteX37" fmla="*/ 18098 w 1235456"/>
                <a:gd name="connsiteY37" fmla="*/ 1383731 h 2150585"/>
                <a:gd name="connsiteX38" fmla="*/ 29528 w 1235456"/>
                <a:gd name="connsiteY38" fmla="*/ 1299619 h 2150585"/>
                <a:gd name="connsiteX39" fmla="*/ 44133 w 1235456"/>
                <a:gd name="connsiteY39" fmla="*/ 1217093 h 2150585"/>
                <a:gd name="connsiteX40" fmla="*/ 61595 w 1235456"/>
                <a:gd name="connsiteY40" fmla="*/ 1136789 h 2150585"/>
                <a:gd name="connsiteX41" fmla="*/ 80963 w 1235456"/>
                <a:gd name="connsiteY41" fmla="*/ 1058390 h 2150585"/>
                <a:gd name="connsiteX42" fmla="*/ 103823 w 1235456"/>
                <a:gd name="connsiteY42" fmla="*/ 982212 h 2150585"/>
                <a:gd name="connsiteX43" fmla="*/ 128905 w 1235456"/>
                <a:gd name="connsiteY43" fmla="*/ 908257 h 2150585"/>
                <a:gd name="connsiteX44" fmla="*/ 156210 w 1235456"/>
                <a:gd name="connsiteY44" fmla="*/ 836523 h 2150585"/>
                <a:gd name="connsiteX45" fmla="*/ 186055 w 1235456"/>
                <a:gd name="connsiteY45" fmla="*/ 767328 h 2150585"/>
                <a:gd name="connsiteX46" fmla="*/ 218123 w 1235456"/>
                <a:gd name="connsiteY46" fmla="*/ 700038 h 2150585"/>
                <a:gd name="connsiteX47" fmla="*/ 253048 w 1235456"/>
                <a:gd name="connsiteY47" fmla="*/ 635604 h 2150585"/>
                <a:gd name="connsiteX48" fmla="*/ 289560 w 1235456"/>
                <a:gd name="connsiteY48" fmla="*/ 574028 h 2150585"/>
                <a:gd name="connsiteX49" fmla="*/ 328613 w 1235456"/>
                <a:gd name="connsiteY49" fmla="*/ 514990 h 2150585"/>
                <a:gd name="connsiteX50" fmla="*/ 369570 w 1235456"/>
                <a:gd name="connsiteY50" fmla="*/ 458492 h 2150585"/>
                <a:gd name="connsiteX51" fmla="*/ 412750 w 1235456"/>
                <a:gd name="connsiteY51" fmla="*/ 404850 h 2150585"/>
                <a:gd name="connsiteX52" fmla="*/ 457835 w 1235456"/>
                <a:gd name="connsiteY52" fmla="*/ 354382 h 2150585"/>
                <a:gd name="connsiteX53" fmla="*/ 504825 w 1235456"/>
                <a:gd name="connsiteY53" fmla="*/ 306772 h 2150585"/>
                <a:gd name="connsiteX54" fmla="*/ 554038 w 1235456"/>
                <a:gd name="connsiteY54" fmla="*/ 262335 h 2150585"/>
                <a:gd name="connsiteX55" fmla="*/ 604838 w 1235456"/>
                <a:gd name="connsiteY55" fmla="*/ 221072 h 2150585"/>
                <a:gd name="connsiteX56" fmla="*/ 657543 w 1235456"/>
                <a:gd name="connsiteY56" fmla="*/ 182983 h 2150585"/>
                <a:gd name="connsiteX57" fmla="*/ 711835 w 1235456"/>
                <a:gd name="connsiteY57" fmla="*/ 148386 h 2150585"/>
                <a:gd name="connsiteX58" fmla="*/ 767715 w 1235456"/>
                <a:gd name="connsiteY58" fmla="*/ 117280 h 2150585"/>
                <a:gd name="connsiteX59" fmla="*/ 825183 w 1235456"/>
                <a:gd name="connsiteY59" fmla="*/ 89348 h 2150585"/>
                <a:gd name="connsiteX60" fmla="*/ 884238 w 1235456"/>
                <a:gd name="connsiteY60" fmla="*/ 65225 h 2150585"/>
                <a:gd name="connsiteX61" fmla="*/ 944880 w 1235456"/>
                <a:gd name="connsiteY61" fmla="*/ 44594 h 2150585"/>
                <a:gd name="connsiteX62" fmla="*/ 1007110 w 1235456"/>
                <a:gd name="connsiteY62" fmla="*/ 27771 h 2150585"/>
                <a:gd name="connsiteX63" fmla="*/ 1069975 w 1235456"/>
                <a:gd name="connsiteY63" fmla="*/ 14758 h 2150585"/>
                <a:gd name="connsiteX64" fmla="*/ 1134745 w 1235456"/>
                <a:gd name="connsiteY64" fmla="*/ 5870 h 2150585"/>
                <a:gd name="connsiteX65" fmla="*/ 1200785 w 1235456"/>
                <a:gd name="connsiteY65" fmla="*/ 792 h 2150585"/>
                <a:gd name="connsiteX66" fmla="*/ 1234123 w 1235456"/>
                <a:gd name="connsiteY66" fmla="*/ 157 h 2150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235456" h="2150585">
                  <a:moveTo>
                    <a:pt x="1235456" y="0"/>
                  </a:moveTo>
                  <a:lnTo>
                    <a:pt x="1235456" y="1769566"/>
                  </a:lnTo>
                  <a:lnTo>
                    <a:pt x="1225233" y="1806517"/>
                  </a:lnTo>
                  <a:lnTo>
                    <a:pt x="1206818" y="1849367"/>
                  </a:lnTo>
                  <a:lnTo>
                    <a:pt x="1183323" y="1890629"/>
                  </a:lnTo>
                  <a:lnTo>
                    <a:pt x="1154430" y="1929670"/>
                  </a:lnTo>
                  <a:lnTo>
                    <a:pt x="1120775" y="1966172"/>
                  </a:lnTo>
                  <a:lnTo>
                    <a:pt x="1082675" y="2000452"/>
                  </a:lnTo>
                  <a:lnTo>
                    <a:pt x="1040448" y="2031240"/>
                  </a:lnTo>
                  <a:lnTo>
                    <a:pt x="994728" y="2059172"/>
                  </a:lnTo>
                  <a:lnTo>
                    <a:pt x="944880" y="2083930"/>
                  </a:lnTo>
                  <a:lnTo>
                    <a:pt x="891858" y="2105196"/>
                  </a:lnTo>
                  <a:lnTo>
                    <a:pt x="836295" y="2122653"/>
                  </a:lnTo>
                  <a:lnTo>
                    <a:pt x="777558" y="2135984"/>
                  </a:lnTo>
                  <a:lnTo>
                    <a:pt x="716915" y="2145507"/>
                  </a:lnTo>
                  <a:lnTo>
                    <a:pt x="654050" y="2149950"/>
                  </a:lnTo>
                  <a:lnTo>
                    <a:pt x="622300" y="2150585"/>
                  </a:lnTo>
                  <a:lnTo>
                    <a:pt x="590233" y="2149950"/>
                  </a:lnTo>
                  <a:lnTo>
                    <a:pt x="527685" y="2145507"/>
                  </a:lnTo>
                  <a:lnTo>
                    <a:pt x="467043" y="2135984"/>
                  </a:lnTo>
                  <a:lnTo>
                    <a:pt x="408305" y="2122653"/>
                  </a:lnTo>
                  <a:lnTo>
                    <a:pt x="352743" y="2105196"/>
                  </a:lnTo>
                  <a:lnTo>
                    <a:pt x="299403" y="2083930"/>
                  </a:lnTo>
                  <a:lnTo>
                    <a:pt x="250190" y="2059172"/>
                  </a:lnTo>
                  <a:lnTo>
                    <a:pt x="203835" y="2031240"/>
                  </a:lnTo>
                  <a:lnTo>
                    <a:pt x="161608" y="2000452"/>
                  </a:lnTo>
                  <a:lnTo>
                    <a:pt x="123508" y="1966172"/>
                  </a:lnTo>
                  <a:lnTo>
                    <a:pt x="90170" y="1929670"/>
                  </a:lnTo>
                  <a:lnTo>
                    <a:pt x="61278" y="1890629"/>
                  </a:lnTo>
                  <a:lnTo>
                    <a:pt x="37465" y="1849367"/>
                  </a:lnTo>
                  <a:lnTo>
                    <a:pt x="19368" y="1806517"/>
                  </a:lnTo>
                  <a:lnTo>
                    <a:pt x="6985" y="1761762"/>
                  </a:lnTo>
                  <a:lnTo>
                    <a:pt x="635" y="1715738"/>
                  </a:lnTo>
                  <a:lnTo>
                    <a:pt x="0" y="1692250"/>
                  </a:lnTo>
                  <a:lnTo>
                    <a:pt x="318" y="1646861"/>
                  </a:lnTo>
                  <a:lnTo>
                    <a:pt x="3175" y="1557353"/>
                  </a:lnTo>
                  <a:lnTo>
                    <a:pt x="9208" y="1469748"/>
                  </a:lnTo>
                  <a:lnTo>
                    <a:pt x="18098" y="1383731"/>
                  </a:lnTo>
                  <a:lnTo>
                    <a:pt x="29528" y="1299619"/>
                  </a:lnTo>
                  <a:lnTo>
                    <a:pt x="44133" y="1217093"/>
                  </a:lnTo>
                  <a:lnTo>
                    <a:pt x="61595" y="1136789"/>
                  </a:lnTo>
                  <a:lnTo>
                    <a:pt x="80963" y="1058390"/>
                  </a:lnTo>
                  <a:lnTo>
                    <a:pt x="103823" y="982212"/>
                  </a:lnTo>
                  <a:lnTo>
                    <a:pt x="128905" y="908257"/>
                  </a:lnTo>
                  <a:lnTo>
                    <a:pt x="156210" y="836523"/>
                  </a:lnTo>
                  <a:lnTo>
                    <a:pt x="186055" y="767328"/>
                  </a:lnTo>
                  <a:lnTo>
                    <a:pt x="218123" y="700038"/>
                  </a:lnTo>
                  <a:lnTo>
                    <a:pt x="253048" y="635604"/>
                  </a:lnTo>
                  <a:lnTo>
                    <a:pt x="289560" y="574028"/>
                  </a:lnTo>
                  <a:lnTo>
                    <a:pt x="328613" y="514990"/>
                  </a:lnTo>
                  <a:lnTo>
                    <a:pt x="369570" y="458492"/>
                  </a:lnTo>
                  <a:lnTo>
                    <a:pt x="412750" y="404850"/>
                  </a:lnTo>
                  <a:lnTo>
                    <a:pt x="457835" y="354382"/>
                  </a:lnTo>
                  <a:lnTo>
                    <a:pt x="504825" y="306772"/>
                  </a:lnTo>
                  <a:lnTo>
                    <a:pt x="554038" y="262335"/>
                  </a:lnTo>
                  <a:lnTo>
                    <a:pt x="604838" y="221072"/>
                  </a:lnTo>
                  <a:lnTo>
                    <a:pt x="657543" y="182983"/>
                  </a:lnTo>
                  <a:lnTo>
                    <a:pt x="711835" y="148386"/>
                  </a:lnTo>
                  <a:lnTo>
                    <a:pt x="767715" y="117280"/>
                  </a:lnTo>
                  <a:lnTo>
                    <a:pt x="825183" y="89348"/>
                  </a:lnTo>
                  <a:lnTo>
                    <a:pt x="884238" y="65225"/>
                  </a:lnTo>
                  <a:lnTo>
                    <a:pt x="944880" y="44594"/>
                  </a:lnTo>
                  <a:lnTo>
                    <a:pt x="1007110" y="27771"/>
                  </a:lnTo>
                  <a:lnTo>
                    <a:pt x="1069975" y="14758"/>
                  </a:lnTo>
                  <a:lnTo>
                    <a:pt x="1134745" y="5870"/>
                  </a:lnTo>
                  <a:lnTo>
                    <a:pt x="1200785" y="792"/>
                  </a:lnTo>
                  <a:lnTo>
                    <a:pt x="1234123" y="157"/>
                  </a:lnTo>
                  <a:close/>
                </a:path>
              </a:pathLst>
            </a:custGeom>
            <a:solidFill>
              <a:srgbClr val="80225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b="1"/>
            </a:p>
          </p:txBody>
        </p:sp>
        <p:sp>
          <p:nvSpPr>
            <p:cNvPr id="38" name="Freeform 1128">
              <a:extLst>
                <a:ext uri="{FF2B5EF4-FFF2-40B4-BE49-F238E27FC236}">
                  <a16:creationId xmlns:a16="http://schemas.microsoft.com/office/drawing/2014/main" id="{B046699C-7F5C-4CCF-9AEC-2D25CF630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311" y="2676684"/>
              <a:ext cx="1232124" cy="12321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8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9" name="Freeform 1131">
              <a:extLst>
                <a:ext uri="{FF2B5EF4-FFF2-40B4-BE49-F238E27FC236}">
                  <a16:creationId xmlns:a16="http://schemas.microsoft.com/office/drawing/2014/main" id="{EA9F8E21-EAA1-44A5-8137-A5C66D2B7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5858" y="2676684"/>
              <a:ext cx="1232124" cy="12321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8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4" name="Freeform 1116">
              <a:extLst>
                <a:ext uri="{FF2B5EF4-FFF2-40B4-BE49-F238E27FC236}">
                  <a16:creationId xmlns:a16="http://schemas.microsoft.com/office/drawing/2014/main" id="{477F752E-8B6B-4454-B6E5-E2E23DC6E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9988" y="1299101"/>
              <a:ext cx="3135926" cy="2894208"/>
            </a:xfrm>
            <a:custGeom>
              <a:avLst/>
              <a:gdLst>
                <a:gd name="T0" fmla="*/ 3409 w 7328"/>
                <a:gd name="T1" fmla="*/ 5395 h 6765"/>
                <a:gd name="T2" fmla="*/ 3469 w 7328"/>
                <a:gd name="T3" fmla="*/ 5681 h 6765"/>
                <a:gd name="T4" fmla="*/ 3600 w 7328"/>
                <a:gd name="T5" fmla="*/ 5946 h 6765"/>
                <a:gd name="T6" fmla="*/ 3797 w 7328"/>
                <a:gd name="T7" fmla="*/ 6184 h 6765"/>
                <a:gd name="T8" fmla="*/ 4051 w 7328"/>
                <a:gd name="T9" fmla="*/ 6389 h 6765"/>
                <a:gd name="T10" fmla="*/ 4352 w 7328"/>
                <a:gd name="T11" fmla="*/ 6555 h 6765"/>
                <a:gd name="T12" fmla="*/ 4695 w 7328"/>
                <a:gd name="T13" fmla="*/ 6677 h 6765"/>
                <a:gd name="T14" fmla="*/ 5069 w 7328"/>
                <a:gd name="T15" fmla="*/ 6749 h 6765"/>
                <a:gd name="T16" fmla="*/ 5369 w 7328"/>
                <a:gd name="T17" fmla="*/ 6765 h 6765"/>
                <a:gd name="T18" fmla="*/ 5667 w 7328"/>
                <a:gd name="T19" fmla="*/ 6749 h 6765"/>
                <a:gd name="T20" fmla="*/ 6041 w 7328"/>
                <a:gd name="T21" fmla="*/ 6677 h 6765"/>
                <a:gd name="T22" fmla="*/ 6384 w 7328"/>
                <a:gd name="T23" fmla="*/ 6555 h 6765"/>
                <a:gd name="T24" fmla="*/ 6686 w 7328"/>
                <a:gd name="T25" fmla="*/ 6389 h 6765"/>
                <a:gd name="T26" fmla="*/ 6939 w 7328"/>
                <a:gd name="T27" fmla="*/ 6184 h 6765"/>
                <a:gd name="T28" fmla="*/ 7135 w 7328"/>
                <a:gd name="T29" fmla="*/ 5946 h 6765"/>
                <a:gd name="T30" fmla="*/ 7267 w 7328"/>
                <a:gd name="T31" fmla="*/ 5681 h 6765"/>
                <a:gd name="T32" fmla="*/ 7327 w 7328"/>
                <a:gd name="T33" fmla="*/ 5395 h 6765"/>
                <a:gd name="T34" fmla="*/ 7327 w 7328"/>
                <a:gd name="T35" fmla="*/ 5178 h 6765"/>
                <a:gd name="T36" fmla="*/ 7269 w 7328"/>
                <a:gd name="T37" fmla="*/ 4621 h 6765"/>
                <a:gd name="T38" fmla="*/ 7139 w 7328"/>
                <a:gd name="T39" fmla="*/ 4080 h 6765"/>
                <a:gd name="T40" fmla="*/ 6936 w 7328"/>
                <a:gd name="T41" fmla="*/ 3560 h 6765"/>
                <a:gd name="T42" fmla="*/ 6662 w 7328"/>
                <a:gd name="T43" fmla="*/ 3063 h 6765"/>
                <a:gd name="T44" fmla="*/ 6319 w 7328"/>
                <a:gd name="T45" fmla="*/ 2594 h 6765"/>
                <a:gd name="T46" fmla="*/ 5910 w 7328"/>
                <a:gd name="T47" fmla="*/ 2152 h 6765"/>
                <a:gd name="T48" fmla="*/ 5434 w 7328"/>
                <a:gd name="T49" fmla="*/ 1744 h 6765"/>
                <a:gd name="T50" fmla="*/ 5036 w 7328"/>
                <a:gd name="T51" fmla="*/ 1461 h 6765"/>
                <a:gd name="T52" fmla="*/ 4654 w 7328"/>
                <a:gd name="T53" fmla="*/ 1226 h 6765"/>
                <a:gd name="T54" fmla="*/ 4108 w 7328"/>
                <a:gd name="T55" fmla="*/ 944 h 6765"/>
                <a:gd name="T56" fmla="*/ 3527 w 7328"/>
                <a:gd name="T57" fmla="*/ 697 h 6765"/>
                <a:gd name="T58" fmla="*/ 2911 w 7328"/>
                <a:gd name="T59" fmla="*/ 484 h 6765"/>
                <a:gd name="T60" fmla="*/ 2266 w 7328"/>
                <a:gd name="T61" fmla="*/ 309 h 6765"/>
                <a:gd name="T62" fmla="*/ 1594 w 7328"/>
                <a:gd name="T63" fmla="*/ 171 h 6765"/>
                <a:gd name="T64" fmla="*/ 897 w 7328"/>
                <a:gd name="T65" fmla="*/ 71 h 6765"/>
                <a:gd name="T66" fmla="*/ 181 w 7328"/>
                <a:gd name="T67" fmla="*/ 9 h 6765"/>
                <a:gd name="T68" fmla="*/ 81 w 7328"/>
                <a:gd name="T69" fmla="*/ 15 h 6765"/>
                <a:gd name="T70" fmla="*/ 402 w 7328"/>
                <a:gd name="T71" fmla="*/ 96 h 6765"/>
                <a:gd name="T72" fmla="*/ 713 w 7328"/>
                <a:gd name="T73" fmla="*/ 210 h 6765"/>
                <a:gd name="T74" fmla="*/ 1015 w 7328"/>
                <a:gd name="T75" fmla="*/ 354 h 6765"/>
                <a:gd name="T76" fmla="*/ 1304 w 7328"/>
                <a:gd name="T77" fmla="*/ 528 h 6765"/>
                <a:gd name="T78" fmla="*/ 1581 w 7328"/>
                <a:gd name="T79" fmla="*/ 734 h 6765"/>
                <a:gd name="T80" fmla="*/ 1842 w 7328"/>
                <a:gd name="T81" fmla="*/ 968 h 6765"/>
                <a:gd name="T82" fmla="*/ 2088 w 7328"/>
                <a:gd name="T83" fmla="*/ 1231 h 6765"/>
                <a:gd name="T84" fmla="*/ 2262 w 7328"/>
                <a:gd name="T85" fmla="*/ 1445 h 6765"/>
                <a:gd name="T86" fmla="*/ 2458 w 7328"/>
                <a:gd name="T87" fmla="*/ 1724 h 6765"/>
                <a:gd name="T88" fmla="*/ 2691 w 7328"/>
                <a:gd name="T89" fmla="*/ 2123 h 6765"/>
                <a:gd name="T90" fmla="*/ 2893 w 7328"/>
                <a:gd name="T91" fmla="*/ 2554 h 6765"/>
                <a:gd name="T92" fmla="*/ 3064 w 7328"/>
                <a:gd name="T93" fmla="*/ 3013 h 6765"/>
                <a:gd name="T94" fmla="*/ 3138 w 7328"/>
                <a:gd name="T95" fmla="*/ 3259 h 6765"/>
                <a:gd name="T96" fmla="*/ 3262 w 7328"/>
                <a:gd name="T97" fmla="*/ 3779 h 6765"/>
                <a:gd name="T98" fmla="*/ 3349 w 7328"/>
                <a:gd name="T99" fmla="*/ 4323 h 6765"/>
                <a:gd name="T100" fmla="*/ 3397 w 7328"/>
                <a:gd name="T101" fmla="*/ 4885 h 6765"/>
                <a:gd name="T102" fmla="*/ 3408 w 7328"/>
                <a:gd name="T103" fmla="*/ 5321 h 6765"/>
                <a:gd name="T104" fmla="*/ 3408 w 7328"/>
                <a:gd name="T105" fmla="*/ 5321 h 6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328" h="6765">
                  <a:moveTo>
                    <a:pt x="3408" y="5321"/>
                  </a:moveTo>
                  <a:lnTo>
                    <a:pt x="3409" y="5395"/>
                  </a:lnTo>
                  <a:lnTo>
                    <a:pt x="3430" y="5540"/>
                  </a:lnTo>
                  <a:lnTo>
                    <a:pt x="3469" y="5681"/>
                  </a:lnTo>
                  <a:lnTo>
                    <a:pt x="3527" y="5816"/>
                  </a:lnTo>
                  <a:lnTo>
                    <a:pt x="3600" y="5946"/>
                  </a:lnTo>
                  <a:lnTo>
                    <a:pt x="3691" y="6069"/>
                  </a:lnTo>
                  <a:lnTo>
                    <a:pt x="3797" y="6184"/>
                  </a:lnTo>
                  <a:lnTo>
                    <a:pt x="3917" y="6292"/>
                  </a:lnTo>
                  <a:lnTo>
                    <a:pt x="4051" y="6389"/>
                  </a:lnTo>
                  <a:lnTo>
                    <a:pt x="4196" y="6477"/>
                  </a:lnTo>
                  <a:lnTo>
                    <a:pt x="4352" y="6555"/>
                  </a:lnTo>
                  <a:lnTo>
                    <a:pt x="4519" y="6622"/>
                  </a:lnTo>
                  <a:lnTo>
                    <a:pt x="4695" y="6677"/>
                  </a:lnTo>
                  <a:lnTo>
                    <a:pt x="4878" y="6719"/>
                  </a:lnTo>
                  <a:lnTo>
                    <a:pt x="5069" y="6749"/>
                  </a:lnTo>
                  <a:lnTo>
                    <a:pt x="5267" y="6763"/>
                  </a:lnTo>
                  <a:lnTo>
                    <a:pt x="5369" y="6765"/>
                  </a:lnTo>
                  <a:lnTo>
                    <a:pt x="5469" y="6763"/>
                  </a:lnTo>
                  <a:lnTo>
                    <a:pt x="5667" y="6749"/>
                  </a:lnTo>
                  <a:lnTo>
                    <a:pt x="5858" y="6719"/>
                  </a:lnTo>
                  <a:lnTo>
                    <a:pt x="6041" y="6677"/>
                  </a:lnTo>
                  <a:lnTo>
                    <a:pt x="6217" y="6622"/>
                  </a:lnTo>
                  <a:lnTo>
                    <a:pt x="6384" y="6555"/>
                  </a:lnTo>
                  <a:lnTo>
                    <a:pt x="6540" y="6477"/>
                  </a:lnTo>
                  <a:lnTo>
                    <a:pt x="6686" y="6389"/>
                  </a:lnTo>
                  <a:lnTo>
                    <a:pt x="6819" y="6292"/>
                  </a:lnTo>
                  <a:lnTo>
                    <a:pt x="6939" y="6184"/>
                  </a:lnTo>
                  <a:lnTo>
                    <a:pt x="7045" y="6069"/>
                  </a:lnTo>
                  <a:lnTo>
                    <a:pt x="7135" y="5946"/>
                  </a:lnTo>
                  <a:lnTo>
                    <a:pt x="7210" y="5816"/>
                  </a:lnTo>
                  <a:lnTo>
                    <a:pt x="7267" y="5681"/>
                  </a:lnTo>
                  <a:lnTo>
                    <a:pt x="7306" y="5540"/>
                  </a:lnTo>
                  <a:lnTo>
                    <a:pt x="7327" y="5395"/>
                  </a:lnTo>
                  <a:lnTo>
                    <a:pt x="7328" y="5321"/>
                  </a:lnTo>
                  <a:lnTo>
                    <a:pt x="7327" y="5178"/>
                  </a:lnTo>
                  <a:lnTo>
                    <a:pt x="7307" y="4897"/>
                  </a:lnTo>
                  <a:lnTo>
                    <a:pt x="7269" y="4621"/>
                  </a:lnTo>
                  <a:lnTo>
                    <a:pt x="7213" y="4348"/>
                  </a:lnTo>
                  <a:lnTo>
                    <a:pt x="7139" y="4080"/>
                  </a:lnTo>
                  <a:lnTo>
                    <a:pt x="7046" y="3817"/>
                  </a:lnTo>
                  <a:lnTo>
                    <a:pt x="6936" y="3560"/>
                  </a:lnTo>
                  <a:lnTo>
                    <a:pt x="6807" y="3309"/>
                  </a:lnTo>
                  <a:lnTo>
                    <a:pt x="6662" y="3063"/>
                  </a:lnTo>
                  <a:lnTo>
                    <a:pt x="6499" y="2825"/>
                  </a:lnTo>
                  <a:lnTo>
                    <a:pt x="6319" y="2594"/>
                  </a:lnTo>
                  <a:lnTo>
                    <a:pt x="6122" y="2369"/>
                  </a:lnTo>
                  <a:lnTo>
                    <a:pt x="5910" y="2152"/>
                  </a:lnTo>
                  <a:lnTo>
                    <a:pt x="5680" y="1943"/>
                  </a:lnTo>
                  <a:lnTo>
                    <a:pt x="5434" y="1744"/>
                  </a:lnTo>
                  <a:lnTo>
                    <a:pt x="5173" y="1552"/>
                  </a:lnTo>
                  <a:lnTo>
                    <a:pt x="5036" y="1461"/>
                  </a:lnTo>
                  <a:lnTo>
                    <a:pt x="4911" y="1381"/>
                  </a:lnTo>
                  <a:lnTo>
                    <a:pt x="4654" y="1226"/>
                  </a:lnTo>
                  <a:lnTo>
                    <a:pt x="4386" y="1081"/>
                  </a:lnTo>
                  <a:lnTo>
                    <a:pt x="4108" y="944"/>
                  </a:lnTo>
                  <a:lnTo>
                    <a:pt x="3822" y="816"/>
                  </a:lnTo>
                  <a:lnTo>
                    <a:pt x="3527" y="697"/>
                  </a:lnTo>
                  <a:lnTo>
                    <a:pt x="3222" y="586"/>
                  </a:lnTo>
                  <a:lnTo>
                    <a:pt x="2911" y="484"/>
                  </a:lnTo>
                  <a:lnTo>
                    <a:pt x="2592" y="392"/>
                  </a:lnTo>
                  <a:lnTo>
                    <a:pt x="2266" y="309"/>
                  </a:lnTo>
                  <a:lnTo>
                    <a:pt x="1933" y="235"/>
                  </a:lnTo>
                  <a:lnTo>
                    <a:pt x="1594" y="171"/>
                  </a:lnTo>
                  <a:lnTo>
                    <a:pt x="1248" y="116"/>
                  </a:lnTo>
                  <a:lnTo>
                    <a:pt x="897" y="71"/>
                  </a:lnTo>
                  <a:lnTo>
                    <a:pt x="542" y="35"/>
                  </a:lnTo>
                  <a:lnTo>
                    <a:pt x="181" y="9"/>
                  </a:lnTo>
                  <a:lnTo>
                    <a:pt x="0" y="0"/>
                  </a:lnTo>
                  <a:lnTo>
                    <a:pt x="81" y="15"/>
                  </a:lnTo>
                  <a:lnTo>
                    <a:pt x="243" y="52"/>
                  </a:lnTo>
                  <a:lnTo>
                    <a:pt x="402" y="96"/>
                  </a:lnTo>
                  <a:lnTo>
                    <a:pt x="559" y="149"/>
                  </a:lnTo>
                  <a:lnTo>
                    <a:pt x="713" y="210"/>
                  </a:lnTo>
                  <a:lnTo>
                    <a:pt x="866" y="278"/>
                  </a:lnTo>
                  <a:lnTo>
                    <a:pt x="1015" y="354"/>
                  </a:lnTo>
                  <a:lnTo>
                    <a:pt x="1161" y="438"/>
                  </a:lnTo>
                  <a:lnTo>
                    <a:pt x="1304" y="528"/>
                  </a:lnTo>
                  <a:lnTo>
                    <a:pt x="1444" y="628"/>
                  </a:lnTo>
                  <a:lnTo>
                    <a:pt x="1581" y="734"/>
                  </a:lnTo>
                  <a:lnTo>
                    <a:pt x="1714" y="847"/>
                  </a:lnTo>
                  <a:lnTo>
                    <a:pt x="1842" y="968"/>
                  </a:lnTo>
                  <a:lnTo>
                    <a:pt x="1967" y="1096"/>
                  </a:lnTo>
                  <a:lnTo>
                    <a:pt x="2088" y="1231"/>
                  </a:lnTo>
                  <a:lnTo>
                    <a:pt x="2206" y="1372"/>
                  </a:lnTo>
                  <a:lnTo>
                    <a:pt x="2262" y="1445"/>
                  </a:lnTo>
                  <a:lnTo>
                    <a:pt x="2329" y="1536"/>
                  </a:lnTo>
                  <a:lnTo>
                    <a:pt x="2458" y="1724"/>
                  </a:lnTo>
                  <a:lnTo>
                    <a:pt x="2578" y="1920"/>
                  </a:lnTo>
                  <a:lnTo>
                    <a:pt x="2691" y="2123"/>
                  </a:lnTo>
                  <a:lnTo>
                    <a:pt x="2796" y="2334"/>
                  </a:lnTo>
                  <a:lnTo>
                    <a:pt x="2893" y="2554"/>
                  </a:lnTo>
                  <a:lnTo>
                    <a:pt x="2983" y="2779"/>
                  </a:lnTo>
                  <a:lnTo>
                    <a:pt x="3064" y="3013"/>
                  </a:lnTo>
                  <a:lnTo>
                    <a:pt x="3100" y="3132"/>
                  </a:lnTo>
                  <a:lnTo>
                    <a:pt x="3138" y="3259"/>
                  </a:lnTo>
                  <a:lnTo>
                    <a:pt x="3205" y="3516"/>
                  </a:lnTo>
                  <a:lnTo>
                    <a:pt x="3262" y="3779"/>
                  </a:lnTo>
                  <a:lnTo>
                    <a:pt x="3311" y="4048"/>
                  </a:lnTo>
                  <a:lnTo>
                    <a:pt x="3349" y="4323"/>
                  </a:lnTo>
                  <a:lnTo>
                    <a:pt x="3378" y="4601"/>
                  </a:lnTo>
                  <a:lnTo>
                    <a:pt x="3397" y="4885"/>
                  </a:lnTo>
                  <a:lnTo>
                    <a:pt x="3407" y="5175"/>
                  </a:lnTo>
                  <a:lnTo>
                    <a:pt x="3408" y="5321"/>
                  </a:lnTo>
                  <a:lnTo>
                    <a:pt x="3408" y="5321"/>
                  </a:lnTo>
                  <a:lnTo>
                    <a:pt x="3408" y="5321"/>
                  </a:lnTo>
                  <a:close/>
                </a:path>
              </a:pathLst>
            </a:custGeom>
            <a:solidFill>
              <a:srgbClr val="C6007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C83099B-CC26-4F1F-8AF7-AB52C9FC9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839" y="1294823"/>
              <a:ext cx="1677057" cy="2898486"/>
            </a:xfrm>
            <a:custGeom>
              <a:avLst/>
              <a:gdLst>
                <a:gd name="connsiteX0" fmla="*/ 0 w 1244600"/>
                <a:gd name="connsiteY0" fmla="*/ 0 h 2151063"/>
                <a:gd name="connsiteX1" fmla="*/ 5080 w 1244600"/>
                <a:gd name="connsiteY1" fmla="*/ 0 h 2151063"/>
                <a:gd name="connsiteX2" fmla="*/ 10478 w 1244600"/>
                <a:gd name="connsiteY2" fmla="*/ 635 h 2151063"/>
                <a:gd name="connsiteX3" fmla="*/ 43815 w 1244600"/>
                <a:gd name="connsiteY3" fmla="*/ 1270 h 2151063"/>
                <a:gd name="connsiteX4" fmla="*/ 109538 w 1244600"/>
                <a:gd name="connsiteY4" fmla="*/ 6348 h 2151063"/>
                <a:gd name="connsiteX5" fmla="*/ 174308 w 1244600"/>
                <a:gd name="connsiteY5" fmla="*/ 15236 h 2151063"/>
                <a:gd name="connsiteX6" fmla="*/ 237490 w 1244600"/>
                <a:gd name="connsiteY6" fmla="*/ 28249 h 2151063"/>
                <a:gd name="connsiteX7" fmla="*/ 299720 w 1244600"/>
                <a:gd name="connsiteY7" fmla="*/ 45072 h 2151063"/>
                <a:gd name="connsiteX8" fmla="*/ 360363 w 1244600"/>
                <a:gd name="connsiteY8" fmla="*/ 65703 h 2151063"/>
                <a:gd name="connsiteX9" fmla="*/ 419418 w 1244600"/>
                <a:gd name="connsiteY9" fmla="*/ 89826 h 2151063"/>
                <a:gd name="connsiteX10" fmla="*/ 476885 w 1244600"/>
                <a:gd name="connsiteY10" fmla="*/ 117758 h 2151063"/>
                <a:gd name="connsiteX11" fmla="*/ 532765 w 1244600"/>
                <a:gd name="connsiteY11" fmla="*/ 148864 h 2151063"/>
                <a:gd name="connsiteX12" fmla="*/ 587058 w 1244600"/>
                <a:gd name="connsiteY12" fmla="*/ 183461 h 2151063"/>
                <a:gd name="connsiteX13" fmla="*/ 639763 w 1244600"/>
                <a:gd name="connsiteY13" fmla="*/ 221550 h 2151063"/>
                <a:gd name="connsiteX14" fmla="*/ 690563 w 1244600"/>
                <a:gd name="connsiteY14" fmla="*/ 262813 h 2151063"/>
                <a:gd name="connsiteX15" fmla="*/ 739458 w 1244600"/>
                <a:gd name="connsiteY15" fmla="*/ 307250 h 2151063"/>
                <a:gd name="connsiteX16" fmla="*/ 786448 w 1244600"/>
                <a:gd name="connsiteY16" fmla="*/ 354860 h 2151063"/>
                <a:gd name="connsiteX17" fmla="*/ 831850 w 1244600"/>
                <a:gd name="connsiteY17" fmla="*/ 405328 h 2151063"/>
                <a:gd name="connsiteX18" fmla="*/ 875030 w 1244600"/>
                <a:gd name="connsiteY18" fmla="*/ 458970 h 2151063"/>
                <a:gd name="connsiteX19" fmla="*/ 916305 w 1244600"/>
                <a:gd name="connsiteY19" fmla="*/ 515468 h 2151063"/>
                <a:gd name="connsiteX20" fmla="*/ 955040 w 1244600"/>
                <a:gd name="connsiteY20" fmla="*/ 574506 h 2151063"/>
                <a:gd name="connsiteX21" fmla="*/ 991870 w 1244600"/>
                <a:gd name="connsiteY21" fmla="*/ 636082 h 2151063"/>
                <a:gd name="connsiteX22" fmla="*/ 1026160 w 1244600"/>
                <a:gd name="connsiteY22" fmla="*/ 700516 h 2151063"/>
                <a:gd name="connsiteX23" fmla="*/ 1058545 w 1244600"/>
                <a:gd name="connsiteY23" fmla="*/ 767806 h 2151063"/>
                <a:gd name="connsiteX24" fmla="*/ 1088390 w 1244600"/>
                <a:gd name="connsiteY24" fmla="*/ 837001 h 2151063"/>
                <a:gd name="connsiteX25" fmla="*/ 1115695 w 1244600"/>
                <a:gd name="connsiteY25" fmla="*/ 908735 h 2151063"/>
                <a:gd name="connsiteX26" fmla="*/ 1140778 w 1244600"/>
                <a:gd name="connsiteY26" fmla="*/ 982690 h 2151063"/>
                <a:gd name="connsiteX27" fmla="*/ 1163320 w 1244600"/>
                <a:gd name="connsiteY27" fmla="*/ 1058868 h 2151063"/>
                <a:gd name="connsiteX28" fmla="*/ 1183323 w 1244600"/>
                <a:gd name="connsiteY28" fmla="*/ 1137267 h 2151063"/>
                <a:gd name="connsiteX29" fmla="*/ 1200468 w 1244600"/>
                <a:gd name="connsiteY29" fmla="*/ 1217571 h 2151063"/>
                <a:gd name="connsiteX30" fmla="*/ 1214755 w 1244600"/>
                <a:gd name="connsiteY30" fmla="*/ 1300097 h 2151063"/>
                <a:gd name="connsiteX31" fmla="*/ 1226503 w 1244600"/>
                <a:gd name="connsiteY31" fmla="*/ 1384209 h 2151063"/>
                <a:gd name="connsiteX32" fmla="*/ 1235393 w 1244600"/>
                <a:gd name="connsiteY32" fmla="*/ 1470226 h 2151063"/>
                <a:gd name="connsiteX33" fmla="*/ 1241425 w 1244600"/>
                <a:gd name="connsiteY33" fmla="*/ 1557831 h 2151063"/>
                <a:gd name="connsiteX34" fmla="*/ 1244283 w 1244600"/>
                <a:gd name="connsiteY34" fmla="*/ 1647339 h 2151063"/>
                <a:gd name="connsiteX35" fmla="*/ 1244600 w 1244600"/>
                <a:gd name="connsiteY35" fmla="*/ 1692728 h 2151063"/>
                <a:gd name="connsiteX36" fmla="*/ 1243965 w 1244600"/>
                <a:gd name="connsiteY36" fmla="*/ 1716216 h 2151063"/>
                <a:gd name="connsiteX37" fmla="*/ 1237615 w 1244600"/>
                <a:gd name="connsiteY37" fmla="*/ 1762240 h 2151063"/>
                <a:gd name="connsiteX38" fmla="*/ 1225233 w 1244600"/>
                <a:gd name="connsiteY38" fmla="*/ 1806995 h 2151063"/>
                <a:gd name="connsiteX39" fmla="*/ 1207135 w 1244600"/>
                <a:gd name="connsiteY39" fmla="*/ 1849845 h 2151063"/>
                <a:gd name="connsiteX40" fmla="*/ 1183323 w 1244600"/>
                <a:gd name="connsiteY40" fmla="*/ 1891107 h 2151063"/>
                <a:gd name="connsiteX41" fmla="*/ 1154430 w 1244600"/>
                <a:gd name="connsiteY41" fmla="*/ 1930148 h 2151063"/>
                <a:gd name="connsiteX42" fmla="*/ 1120775 w 1244600"/>
                <a:gd name="connsiteY42" fmla="*/ 1966650 h 2151063"/>
                <a:gd name="connsiteX43" fmla="*/ 1082993 w 1244600"/>
                <a:gd name="connsiteY43" fmla="*/ 2000930 h 2151063"/>
                <a:gd name="connsiteX44" fmla="*/ 1040765 w 1244600"/>
                <a:gd name="connsiteY44" fmla="*/ 2031718 h 2151063"/>
                <a:gd name="connsiteX45" fmla="*/ 994728 w 1244600"/>
                <a:gd name="connsiteY45" fmla="*/ 2059650 h 2151063"/>
                <a:gd name="connsiteX46" fmla="*/ 944880 w 1244600"/>
                <a:gd name="connsiteY46" fmla="*/ 2084408 h 2151063"/>
                <a:gd name="connsiteX47" fmla="*/ 891858 w 1244600"/>
                <a:gd name="connsiteY47" fmla="*/ 2105674 h 2151063"/>
                <a:gd name="connsiteX48" fmla="*/ 836295 w 1244600"/>
                <a:gd name="connsiteY48" fmla="*/ 2123131 h 2151063"/>
                <a:gd name="connsiteX49" fmla="*/ 777558 w 1244600"/>
                <a:gd name="connsiteY49" fmla="*/ 2136462 h 2151063"/>
                <a:gd name="connsiteX50" fmla="*/ 716915 w 1244600"/>
                <a:gd name="connsiteY50" fmla="*/ 2145985 h 2151063"/>
                <a:gd name="connsiteX51" fmla="*/ 654685 w 1244600"/>
                <a:gd name="connsiteY51" fmla="*/ 2150428 h 2151063"/>
                <a:gd name="connsiteX52" fmla="*/ 622300 w 1244600"/>
                <a:gd name="connsiteY52" fmla="*/ 2151063 h 2151063"/>
                <a:gd name="connsiteX53" fmla="*/ 590550 w 1244600"/>
                <a:gd name="connsiteY53" fmla="*/ 2150428 h 2151063"/>
                <a:gd name="connsiteX54" fmla="*/ 527685 w 1244600"/>
                <a:gd name="connsiteY54" fmla="*/ 2145985 h 2151063"/>
                <a:gd name="connsiteX55" fmla="*/ 467043 w 1244600"/>
                <a:gd name="connsiteY55" fmla="*/ 2136462 h 2151063"/>
                <a:gd name="connsiteX56" fmla="*/ 408305 w 1244600"/>
                <a:gd name="connsiteY56" fmla="*/ 2123131 h 2151063"/>
                <a:gd name="connsiteX57" fmla="*/ 352743 w 1244600"/>
                <a:gd name="connsiteY57" fmla="*/ 2105674 h 2151063"/>
                <a:gd name="connsiteX58" fmla="*/ 299720 w 1244600"/>
                <a:gd name="connsiteY58" fmla="*/ 2084408 h 2151063"/>
                <a:gd name="connsiteX59" fmla="*/ 250190 w 1244600"/>
                <a:gd name="connsiteY59" fmla="*/ 2059650 h 2151063"/>
                <a:gd name="connsiteX60" fmla="*/ 203835 w 1244600"/>
                <a:gd name="connsiteY60" fmla="*/ 2031718 h 2151063"/>
                <a:gd name="connsiteX61" fmla="*/ 161925 w 1244600"/>
                <a:gd name="connsiteY61" fmla="*/ 2000930 h 2151063"/>
                <a:gd name="connsiteX62" fmla="*/ 123825 w 1244600"/>
                <a:gd name="connsiteY62" fmla="*/ 1966650 h 2151063"/>
                <a:gd name="connsiteX63" fmla="*/ 90170 w 1244600"/>
                <a:gd name="connsiteY63" fmla="*/ 1930148 h 2151063"/>
                <a:gd name="connsiteX64" fmla="*/ 61278 w 1244600"/>
                <a:gd name="connsiteY64" fmla="*/ 1891107 h 2151063"/>
                <a:gd name="connsiteX65" fmla="*/ 37783 w 1244600"/>
                <a:gd name="connsiteY65" fmla="*/ 1849845 h 2151063"/>
                <a:gd name="connsiteX66" fmla="*/ 19368 w 1244600"/>
                <a:gd name="connsiteY66" fmla="*/ 1806995 h 2151063"/>
                <a:gd name="connsiteX67" fmla="*/ 6668 w 1244600"/>
                <a:gd name="connsiteY67" fmla="*/ 1762240 h 2151063"/>
                <a:gd name="connsiteX68" fmla="*/ 635 w 1244600"/>
                <a:gd name="connsiteY68" fmla="*/ 1716216 h 2151063"/>
                <a:gd name="connsiteX69" fmla="*/ 0 w 1244600"/>
                <a:gd name="connsiteY69" fmla="*/ 1692728 h 2151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1244600" h="2151063">
                  <a:moveTo>
                    <a:pt x="0" y="0"/>
                  </a:moveTo>
                  <a:lnTo>
                    <a:pt x="5080" y="0"/>
                  </a:lnTo>
                  <a:lnTo>
                    <a:pt x="10478" y="635"/>
                  </a:lnTo>
                  <a:lnTo>
                    <a:pt x="43815" y="1270"/>
                  </a:lnTo>
                  <a:lnTo>
                    <a:pt x="109538" y="6348"/>
                  </a:lnTo>
                  <a:lnTo>
                    <a:pt x="174308" y="15236"/>
                  </a:lnTo>
                  <a:lnTo>
                    <a:pt x="237490" y="28249"/>
                  </a:lnTo>
                  <a:lnTo>
                    <a:pt x="299720" y="45072"/>
                  </a:lnTo>
                  <a:lnTo>
                    <a:pt x="360363" y="65703"/>
                  </a:lnTo>
                  <a:lnTo>
                    <a:pt x="419418" y="89826"/>
                  </a:lnTo>
                  <a:lnTo>
                    <a:pt x="476885" y="117758"/>
                  </a:lnTo>
                  <a:lnTo>
                    <a:pt x="532765" y="148864"/>
                  </a:lnTo>
                  <a:lnTo>
                    <a:pt x="587058" y="183461"/>
                  </a:lnTo>
                  <a:lnTo>
                    <a:pt x="639763" y="221550"/>
                  </a:lnTo>
                  <a:lnTo>
                    <a:pt x="690563" y="262813"/>
                  </a:lnTo>
                  <a:lnTo>
                    <a:pt x="739458" y="307250"/>
                  </a:lnTo>
                  <a:lnTo>
                    <a:pt x="786448" y="354860"/>
                  </a:lnTo>
                  <a:lnTo>
                    <a:pt x="831850" y="405328"/>
                  </a:lnTo>
                  <a:lnTo>
                    <a:pt x="875030" y="458970"/>
                  </a:lnTo>
                  <a:lnTo>
                    <a:pt x="916305" y="515468"/>
                  </a:lnTo>
                  <a:lnTo>
                    <a:pt x="955040" y="574506"/>
                  </a:lnTo>
                  <a:lnTo>
                    <a:pt x="991870" y="636082"/>
                  </a:lnTo>
                  <a:lnTo>
                    <a:pt x="1026160" y="700516"/>
                  </a:lnTo>
                  <a:lnTo>
                    <a:pt x="1058545" y="767806"/>
                  </a:lnTo>
                  <a:lnTo>
                    <a:pt x="1088390" y="837001"/>
                  </a:lnTo>
                  <a:lnTo>
                    <a:pt x="1115695" y="908735"/>
                  </a:lnTo>
                  <a:lnTo>
                    <a:pt x="1140778" y="982690"/>
                  </a:lnTo>
                  <a:lnTo>
                    <a:pt x="1163320" y="1058868"/>
                  </a:lnTo>
                  <a:lnTo>
                    <a:pt x="1183323" y="1137267"/>
                  </a:lnTo>
                  <a:lnTo>
                    <a:pt x="1200468" y="1217571"/>
                  </a:lnTo>
                  <a:lnTo>
                    <a:pt x="1214755" y="1300097"/>
                  </a:lnTo>
                  <a:lnTo>
                    <a:pt x="1226503" y="1384209"/>
                  </a:lnTo>
                  <a:lnTo>
                    <a:pt x="1235393" y="1470226"/>
                  </a:lnTo>
                  <a:lnTo>
                    <a:pt x="1241425" y="1557831"/>
                  </a:lnTo>
                  <a:lnTo>
                    <a:pt x="1244283" y="1647339"/>
                  </a:lnTo>
                  <a:lnTo>
                    <a:pt x="1244600" y="1692728"/>
                  </a:lnTo>
                  <a:lnTo>
                    <a:pt x="1243965" y="1716216"/>
                  </a:lnTo>
                  <a:lnTo>
                    <a:pt x="1237615" y="1762240"/>
                  </a:lnTo>
                  <a:lnTo>
                    <a:pt x="1225233" y="1806995"/>
                  </a:lnTo>
                  <a:lnTo>
                    <a:pt x="1207135" y="1849845"/>
                  </a:lnTo>
                  <a:lnTo>
                    <a:pt x="1183323" y="1891107"/>
                  </a:lnTo>
                  <a:lnTo>
                    <a:pt x="1154430" y="1930148"/>
                  </a:lnTo>
                  <a:lnTo>
                    <a:pt x="1120775" y="1966650"/>
                  </a:lnTo>
                  <a:lnTo>
                    <a:pt x="1082993" y="2000930"/>
                  </a:lnTo>
                  <a:lnTo>
                    <a:pt x="1040765" y="2031718"/>
                  </a:lnTo>
                  <a:lnTo>
                    <a:pt x="994728" y="2059650"/>
                  </a:lnTo>
                  <a:lnTo>
                    <a:pt x="944880" y="2084408"/>
                  </a:lnTo>
                  <a:lnTo>
                    <a:pt x="891858" y="2105674"/>
                  </a:lnTo>
                  <a:lnTo>
                    <a:pt x="836295" y="2123131"/>
                  </a:lnTo>
                  <a:lnTo>
                    <a:pt x="777558" y="2136462"/>
                  </a:lnTo>
                  <a:lnTo>
                    <a:pt x="716915" y="2145985"/>
                  </a:lnTo>
                  <a:lnTo>
                    <a:pt x="654685" y="2150428"/>
                  </a:lnTo>
                  <a:lnTo>
                    <a:pt x="622300" y="2151063"/>
                  </a:lnTo>
                  <a:lnTo>
                    <a:pt x="590550" y="2150428"/>
                  </a:lnTo>
                  <a:lnTo>
                    <a:pt x="527685" y="2145985"/>
                  </a:lnTo>
                  <a:lnTo>
                    <a:pt x="467043" y="2136462"/>
                  </a:lnTo>
                  <a:lnTo>
                    <a:pt x="408305" y="2123131"/>
                  </a:lnTo>
                  <a:lnTo>
                    <a:pt x="352743" y="2105674"/>
                  </a:lnTo>
                  <a:lnTo>
                    <a:pt x="299720" y="2084408"/>
                  </a:lnTo>
                  <a:lnTo>
                    <a:pt x="250190" y="2059650"/>
                  </a:lnTo>
                  <a:lnTo>
                    <a:pt x="203835" y="2031718"/>
                  </a:lnTo>
                  <a:lnTo>
                    <a:pt x="161925" y="2000930"/>
                  </a:lnTo>
                  <a:lnTo>
                    <a:pt x="123825" y="1966650"/>
                  </a:lnTo>
                  <a:lnTo>
                    <a:pt x="90170" y="1930148"/>
                  </a:lnTo>
                  <a:lnTo>
                    <a:pt x="61278" y="1891107"/>
                  </a:lnTo>
                  <a:lnTo>
                    <a:pt x="37783" y="1849845"/>
                  </a:lnTo>
                  <a:lnTo>
                    <a:pt x="19368" y="1806995"/>
                  </a:lnTo>
                  <a:lnTo>
                    <a:pt x="6668" y="1762240"/>
                  </a:lnTo>
                  <a:lnTo>
                    <a:pt x="635" y="1716216"/>
                  </a:lnTo>
                  <a:lnTo>
                    <a:pt x="0" y="1692728"/>
                  </a:lnTo>
                  <a:close/>
                </a:path>
              </a:pathLst>
            </a:custGeom>
            <a:solidFill>
              <a:srgbClr val="D6001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b="1"/>
            </a:p>
          </p:txBody>
        </p:sp>
        <p:sp>
          <p:nvSpPr>
            <p:cNvPr id="40" name="Freeform 1134">
              <a:extLst>
                <a:ext uri="{FF2B5EF4-FFF2-40B4-BE49-F238E27FC236}">
                  <a16:creationId xmlns:a16="http://schemas.microsoft.com/office/drawing/2014/main" id="{674573CB-C5F9-4253-8706-F60C8F27E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7812" y="2676684"/>
              <a:ext cx="1232124" cy="12321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8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1" name="Freeform 1137">
              <a:extLst>
                <a:ext uri="{FF2B5EF4-FFF2-40B4-BE49-F238E27FC236}">
                  <a16:creationId xmlns:a16="http://schemas.microsoft.com/office/drawing/2014/main" id="{DEE0F9E3-F465-4264-A0CA-934A4E4FD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0411" y="2676684"/>
              <a:ext cx="1232124" cy="12321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8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C14FE9A-DF71-4D65-AC9B-8760689BD0CF}"/>
              </a:ext>
            </a:extLst>
          </p:cNvPr>
          <p:cNvGrpSpPr/>
          <p:nvPr/>
        </p:nvGrpSpPr>
        <p:grpSpPr>
          <a:xfrm>
            <a:off x="2303509" y="4677205"/>
            <a:ext cx="3544580" cy="828488"/>
            <a:chOff x="-322905" y="2720099"/>
            <a:chExt cx="3622850" cy="828488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37458F-1BBB-4EEA-BAB7-D4313C01B70A}"/>
                </a:ext>
              </a:extLst>
            </p:cNvPr>
            <p:cNvSpPr txBox="1"/>
            <p:nvPr/>
          </p:nvSpPr>
          <p:spPr>
            <a:xfrm>
              <a:off x="-292986" y="2720099"/>
              <a:ext cx="3592931" cy="646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Lorem ipsum</a:t>
              </a:r>
            </a:p>
            <a:p>
              <a:pPr algn="ctr"/>
              <a:endParaRPr lang="en-US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A7F69DA-D66C-4B12-AFE0-56D617CA077F}"/>
                </a:ext>
              </a:extLst>
            </p:cNvPr>
            <p:cNvSpPr txBox="1"/>
            <p:nvPr/>
          </p:nvSpPr>
          <p:spPr>
            <a:xfrm>
              <a:off x="-322905" y="3086922"/>
              <a:ext cx="3592930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AAA4C0B-CFDC-409B-A6D9-B592FFB21D53}"/>
              </a:ext>
            </a:extLst>
          </p:cNvPr>
          <p:cNvGrpSpPr/>
          <p:nvPr/>
        </p:nvGrpSpPr>
        <p:grpSpPr>
          <a:xfrm>
            <a:off x="-260391" y="4065925"/>
            <a:ext cx="3085631" cy="972248"/>
            <a:chOff x="-259404" y="2605726"/>
            <a:chExt cx="3539703" cy="97224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02CBA90-B721-4771-875D-B1E205881908}"/>
                </a:ext>
              </a:extLst>
            </p:cNvPr>
            <p:cNvSpPr txBox="1"/>
            <p:nvPr/>
          </p:nvSpPr>
          <p:spPr>
            <a:xfrm>
              <a:off x="-259404" y="2605726"/>
              <a:ext cx="3089572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Lorem ipsum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B1344D04-04E2-439B-8E16-5199BAF6725B}"/>
                </a:ext>
              </a:extLst>
            </p:cNvPr>
            <p:cNvSpPr txBox="1"/>
            <p:nvPr/>
          </p:nvSpPr>
          <p:spPr>
            <a:xfrm>
              <a:off x="351005" y="2931643"/>
              <a:ext cx="2929294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6CF58C6-7170-4006-BE4C-E9364415E420}"/>
              </a:ext>
            </a:extLst>
          </p:cNvPr>
          <p:cNvGrpSpPr/>
          <p:nvPr/>
        </p:nvGrpSpPr>
        <p:grpSpPr>
          <a:xfrm>
            <a:off x="8612505" y="4233910"/>
            <a:ext cx="3475773" cy="825635"/>
            <a:chOff x="-353895" y="2722953"/>
            <a:chExt cx="3666114" cy="825635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CF671B3-522F-4740-8F51-A91F3EE47F33}"/>
                </a:ext>
              </a:extLst>
            </p:cNvPr>
            <p:cNvSpPr txBox="1"/>
            <p:nvPr/>
          </p:nvSpPr>
          <p:spPr>
            <a:xfrm>
              <a:off x="-353895" y="2722953"/>
              <a:ext cx="3666114" cy="646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b="1" dirty="0">
                  <a:solidFill>
                    <a:srgbClr val="C6007E"/>
                  </a:solidFill>
                  <a:latin typeface="Georgia" panose="02040502050405020303" pitchFamily="18" charset="0"/>
                </a:rPr>
                <a:t>Lorem ipsum</a:t>
              </a:r>
            </a:p>
            <a:p>
              <a:pPr algn="ctr"/>
              <a:endParaRPr lang="en-US" b="1" dirty="0">
                <a:solidFill>
                  <a:srgbClr val="C6007E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759407D-38D7-48BE-B033-60C0BCE8C5D8}"/>
                </a:ext>
              </a:extLst>
            </p:cNvPr>
            <p:cNvSpPr txBox="1"/>
            <p:nvPr/>
          </p:nvSpPr>
          <p:spPr>
            <a:xfrm>
              <a:off x="-311699" y="3086923"/>
              <a:ext cx="3581723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4799E1D-2853-4E17-8A10-B40B61E41C72}"/>
              </a:ext>
            </a:extLst>
          </p:cNvPr>
          <p:cNvGrpSpPr/>
          <p:nvPr/>
        </p:nvGrpSpPr>
        <p:grpSpPr>
          <a:xfrm>
            <a:off x="6021394" y="4594487"/>
            <a:ext cx="2803699" cy="1044641"/>
            <a:chOff x="-67153" y="2688612"/>
            <a:chExt cx="3337177" cy="104464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07B62283-3606-4141-B47A-BCFAA552579C}"/>
                </a:ext>
              </a:extLst>
            </p:cNvPr>
            <p:cNvSpPr txBox="1"/>
            <p:nvPr/>
          </p:nvSpPr>
          <p:spPr>
            <a:xfrm>
              <a:off x="-67153" y="2688612"/>
              <a:ext cx="3264964" cy="646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b="1" dirty="0">
                  <a:solidFill>
                    <a:srgbClr val="D6001C"/>
                  </a:solidFill>
                  <a:latin typeface="Georgia" panose="02040502050405020303" pitchFamily="18" charset="0"/>
                </a:rPr>
                <a:t>Lorem ipsum</a:t>
              </a:r>
            </a:p>
            <a:p>
              <a:pPr algn="ctr"/>
              <a:endParaRPr lang="en-US" b="1" dirty="0">
                <a:solidFill>
                  <a:srgbClr val="D6001C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9B785BF-D542-4E25-94A5-FF1693F2B50E}"/>
                </a:ext>
              </a:extLst>
            </p:cNvPr>
            <p:cNvSpPr txBox="1"/>
            <p:nvPr/>
          </p:nvSpPr>
          <p:spPr>
            <a:xfrm>
              <a:off x="340730" y="3086922"/>
              <a:ext cx="2929294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818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Name/Convenor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latin typeface="Georgia" panose="02040502050405020303" pitchFamily="18" charset="0"/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66B66903-D911-4835-89FF-A409F4B28046}"/>
              </a:ext>
            </a:extLst>
          </p:cNvPr>
          <p:cNvGrpSpPr/>
          <p:nvPr/>
        </p:nvGrpSpPr>
        <p:grpSpPr>
          <a:xfrm>
            <a:off x="1268585" y="1901438"/>
            <a:ext cx="8908954" cy="4572000"/>
            <a:chOff x="1341009" y="1631467"/>
            <a:chExt cx="8908954" cy="4572000"/>
          </a:xfrm>
        </p:grpSpPr>
        <p:grpSp>
          <p:nvGrpSpPr>
            <p:cNvPr id="712" name="Group 711">
              <a:extLst>
                <a:ext uri="{FF2B5EF4-FFF2-40B4-BE49-F238E27FC236}">
                  <a16:creationId xmlns:a16="http://schemas.microsoft.com/office/drawing/2014/main" id="{68D6A444-BBFA-41E9-927F-5D97F7F427AD}"/>
                </a:ext>
              </a:extLst>
            </p:cNvPr>
            <p:cNvGrpSpPr/>
            <p:nvPr/>
          </p:nvGrpSpPr>
          <p:grpSpPr>
            <a:xfrm>
              <a:off x="1341009" y="1631467"/>
              <a:ext cx="539940" cy="4572000"/>
              <a:chOff x="2670321" y="1786125"/>
              <a:chExt cx="539940" cy="4572000"/>
            </a:xfrm>
          </p:grpSpPr>
          <p:sp>
            <p:nvSpPr>
              <p:cNvPr id="725" name="Rectangle 724">
                <a:extLst>
                  <a:ext uri="{FF2B5EF4-FFF2-40B4-BE49-F238E27FC236}">
                    <a16:creationId xmlns:a16="http://schemas.microsoft.com/office/drawing/2014/main" id="{8513E593-937F-4385-ACA8-43A4A1AB4CD9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6" name="Right Triangle 725">
                <a:extLst>
                  <a:ext uri="{FF2B5EF4-FFF2-40B4-BE49-F238E27FC236}">
                    <a16:creationId xmlns:a16="http://schemas.microsoft.com/office/drawing/2014/main" id="{F22E832F-2F9A-43F0-8EE8-AA3BF2204067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7623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363A9C3B-5C5E-4C82-9686-8374172AAB31}"/>
                </a:ext>
              </a:extLst>
            </p:cNvPr>
            <p:cNvGrpSpPr/>
            <p:nvPr/>
          </p:nvGrpSpPr>
          <p:grpSpPr>
            <a:xfrm>
              <a:off x="3433262" y="1631467"/>
              <a:ext cx="539940" cy="4572000"/>
              <a:chOff x="2670321" y="1786125"/>
              <a:chExt cx="539940" cy="4572000"/>
            </a:xfrm>
          </p:grpSpPr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B0CC191D-106C-489C-9D2E-5AB7128D9C8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4" name="Right Triangle 723">
                <a:extLst>
                  <a:ext uri="{FF2B5EF4-FFF2-40B4-BE49-F238E27FC236}">
                    <a16:creationId xmlns:a16="http://schemas.microsoft.com/office/drawing/2014/main" id="{DD05A314-CD16-48CA-8F08-C194F0C2A8A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A619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0461E957-D2F4-42B0-A50B-A7B450D20947}"/>
                </a:ext>
              </a:extLst>
            </p:cNvPr>
            <p:cNvGrpSpPr/>
            <p:nvPr/>
          </p:nvGrpSpPr>
          <p:grpSpPr>
            <a:xfrm>
              <a:off x="5525515" y="1631467"/>
              <a:ext cx="539940" cy="4572000"/>
              <a:chOff x="2670321" y="1786125"/>
              <a:chExt cx="539940" cy="4572000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B61775DF-3689-4BBB-9132-B988C64D44E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2" name="Right Triangle 721">
                <a:extLst>
                  <a:ext uri="{FF2B5EF4-FFF2-40B4-BE49-F238E27FC236}">
                    <a16:creationId xmlns:a16="http://schemas.microsoft.com/office/drawing/2014/main" id="{2475890F-456C-4B4D-A4E4-DBDD90D6F98A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C600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D8E2D67B-6CBA-4E10-B4C5-56C5EE888B12}"/>
                </a:ext>
              </a:extLst>
            </p:cNvPr>
            <p:cNvGrpSpPr/>
            <p:nvPr/>
          </p:nvGrpSpPr>
          <p:grpSpPr>
            <a:xfrm>
              <a:off x="7617768" y="1631467"/>
              <a:ext cx="539940" cy="4572000"/>
              <a:chOff x="2670321" y="1786125"/>
              <a:chExt cx="539940" cy="4572000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2F2C189D-EB30-4ACC-82D6-8B911C9A6A6E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0" name="Right Triangle 719">
                <a:extLst>
                  <a:ext uri="{FF2B5EF4-FFF2-40B4-BE49-F238E27FC236}">
                    <a16:creationId xmlns:a16="http://schemas.microsoft.com/office/drawing/2014/main" id="{3015F695-1918-4302-9FC5-B44AD833EEE1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8022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6" name="Group 715">
              <a:extLst>
                <a:ext uri="{FF2B5EF4-FFF2-40B4-BE49-F238E27FC236}">
                  <a16:creationId xmlns:a16="http://schemas.microsoft.com/office/drawing/2014/main" id="{ECD58CAF-E5F5-40D7-859E-081E15DF6B3B}"/>
                </a:ext>
              </a:extLst>
            </p:cNvPr>
            <p:cNvGrpSpPr/>
            <p:nvPr/>
          </p:nvGrpSpPr>
          <p:grpSpPr>
            <a:xfrm>
              <a:off x="9710023" y="1631467"/>
              <a:ext cx="539940" cy="4572000"/>
              <a:chOff x="2670321" y="1786125"/>
              <a:chExt cx="539940" cy="4572000"/>
            </a:xfrm>
          </p:grpSpPr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E7ECB66A-BA79-425A-9833-C2D430FC6CAD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18" name="Right Triangle 717">
                <a:extLst>
                  <a:ext uri="{FF2B5EF4-FFF2-40B4-BE49-F238E27FC236}">
                    <a16:creationId xmlns:a16="http://schemas.microsoft.com/office/drawing/2014/main" id="{F8FF1DE2-464B-4C8D-BFBF-22DC36E06BD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0073CDD-E6E8-46B1-AB8A-3B258DDA3CC4}"/>
              </a:ext>
            </a:extLst>
          </p:cNvPr>
          <p:cNvGrpSpPr/>
          <p:nvPr/>
        </p:nvGrpSpPr>
        <p:grpSpPr>
          <a:xfrm>
            <a:off x="7627160" y="2546401"/>
            <a:ext cx="1988949" cy="1068785"/>
            <a:chOff x="270023" y="1671305"/>
            <a:chExt cx="2279585" cy="1079473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1A73495-EF7C-4947-938F-271EE4D5868B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B71ECC1E-EF47-478B-BBCC-07D29541F9B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C03373A6-7068-4960-84F9-E22AB952CFD3}"/>
              </a:ext>
            </a:extLst>
          </p:cNvPr>
          <p:cNvGrpSpPr/>
          <p:nvPr/>
        </p:nvGrpSpPr>
        <p:grpSpPr>
          <a:xfrm>
            <a:off x="-17830" y="4027650"/>
            <a:ext cx="3521468" cy="2587949"/>
            <a:chOff x="-17830" y="3757679"/>
            <a:chExt cx="3521468" cy="2587949"/>
          </a:xfrm>
        </p:grpSpPr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7F908F84-0AF6-4CA9-8D7E-372948DFD7EA}"/>
                </a:ext>
              </a:extLst>
            </p:cNvPr>
            <p:cNvSpPr/>
            <p:nvPr/>
          </p:nvSpPr>
          <p:spPr>
            <a:xfrm>
              <a:off x="-17830" y="3811949"/>
              <a:ext cx="3521468" cy="2533679"/>
            </a:xfrm>
            <a:custGeom>
              <a:avLst/>
              <a:gdLst>
                <a:gd name="connsiteX0" fmla="*/ 1322405 w 3521468"/>
                <a:gd name="connsiteY0" fmla="*/ 32 h 2533679"/>
                <a:gd name="connsiteX1" fmla="*/ 1349495 w 3521468"/>
                <a:gd name="connsiteY1" fmla="*/ 13421 h 2533679"/>
                <a:gd name="connsiteX2" fmla="*/ 1362709 w 3521468"/>
                <a:gd name="connsiteY2" fmla="*/ 27965 h 2533679"/>
                <a:gd name="connsiteX3" fmla="*/ 1402352 w 3521468"/>
                <a:gd name="connsiteY3" fmla="*/ 109946 h 2533679"/>
                <a:gd name="connsiteX4" fmla="*/ 1407638 w 3521468"/>
                <a:gd name="connsiteY4" fmla="*/ 119202 h 2533679"/>
                <a:gd name="connsiteX5" fmla="*/ 1445960 w 3521468"/>
                <a:gd name="connsiteY5" fmla="*/ 161515 h 2533679"/>
                <a:gd name="connsiteX6" fmla="*/ 1452568 w 3521468"/>
                <a:gd name="connsiteY6" fmla="*/ 170771 h 2533679"/>
                <a:gd name="connsiteX7" fmla="*/ 1481639 w 3521468"/>
                <a:gd name="connsiteY7" fmla="*/ 227629 h 2533679"/>
                <a:gd name="connsiteX8" fmla="*/ 1481639 w 3521468"/>
                <a:gd name="connsiteY8" fmla="*/ 234240 h 2533679"/>
                <a:gd name="connsiteX9" fmla="*/ 1480318 w 3521468"/>
                <a:gd name="connsiteY9" fmla="*/ 242174 h 2533679"/>
                <a:gd name="connsiteX10" fmla="*/ 1533175 w 3521468"/>
                <a:gd name="connsiteY10" fmla="*/ 334733 h 2533679"/>
                <a:gd name="connsiteX11" fmla="*/ 1538461 w 3521468"/>
                <a:gd name="connsiteY11" fmla="*/ 342667 h 2533679"/>
                <a:gd name="connsiteX12" fmla="*/ 1551675 w 3521468"/>
                <a:gd name="connsiteY12" fmla="*/ 369112 h 2533679"/>
                <a:gd name="connsiteX13" fmla="*/ 1559604 w 3521468"/>
                <a:gd name="connsiteY13" fmla="*/ 386302 h 2533679"/>
                <a:gd name="connsiteX14" fmla="*/ 1589997 w 3521468"/>
                <a:gd name="connsiteY14" fmla="*/ 457705 h 2533679"/>
                <a:gd name="connsiteX15" fmla="*/ 1601890 w 3521468"/>
                <a:gd name="connsiteY15" fmla="*/ 477540 h 2533679"/>
                <a:gd name="connsiteX16" fmla="*/ 1636247 w 3521468"/>
                <a:gd name="connsiteY16" fmla="*/ 535719 h 2533679"/>
                <a:gd name="connsiteX17" fmla="*/ 1650784 w 3521468"/>
                <a:gd name="connsiteY17" fmla="*/ 550265 h 2533679"/>
                <a:gd name="connsiteX18" fmla="*/ 1675890 w 3521468"/>
                <a:gd name="connsiteY18" fmla="*/ 578032 h 2533679"/>
                <a:gd name="connsiteX19" fmla="*/ 1681177 w 3521468"/>
                <a:gd name="connsiteY19" fmla="*/ 585966 h 2533679"/>
                <a:gd name="connsiteX20" fmla="*/ 1698355 w 3521468"/>
                <a:gd name="connsiteY20" fmla="*/ 599189 h 2533679"/>
                <a:gd name="connsiteX21" fmla="*/ 1706284 w 3521468"/>
                <a:gd name="connsiteY21" fmla="*/ 607123 h 2533679"/>
                <a:gd name="connsiteX22" fmla="*/ 1712891 w 3521468"/>
                <a:gd name="connsiteY22" fmla="*/ 613734 h 2533679"/>
                <a:gd name="connsiteX23" fmla="*/ 1719498 w 3521468"/>
                <a:gd name="connsiteY23" fmla="*/ 621668 h 2533679"/>
                <a:gd name="connsiteX24" fmla="*/ 1776320 w 3521468"/>
                <a:gd name="connsiteY24" fmla="*/ 697037 h 2533679"/>
                <a:gd name="connsiteX25" fmla="*/ 1777641 w 3521468"/>
                <a:gd name="connsiteY25" fmla="*/ 706293 h 2533679"/>
                <a:gd name="connsiteX26" fmla="*/ 1782927 w 3521468"/>
                <a:gd name="connsiteY26" fmla="*/ 715549 h 2533679"/>
                <a:gd name="connsiteX27" fmla="*/ 1786891 w 3521468"/>
                <a:gd name="connsiteY27" fmla="*/ 722161 h 2533679"/>
                <a:gd name="connsiteX28" fmla="*/ 1813320 w 3521468"/>
                <a:gd name="connsiteY28" fmla="*/ 738028 h 2533679"/>
                <a:gd name="connsiteX29" fmla="*/ 1821249 w 3521468"/>
                <a:gd name="connsiteY29" fmla="*/ 741995 h 2533679"/>
                <a:gd name="connsiteX30" fmla="*/ 1826534 w 3521468"/>
                <a:gd name="connsiteY30" fmla="*/ 749928 h 2533679"/>
                <a:gd name="connsiteX31" fmla="*/ 1858249 w 3521468"/>
                <a:gd name="connsiteY31" fmla="*/ 801497 h 2533679"/>
                <a:gd name="connsiteX32" fmla="*/ 1866178 w 3521468"/>
                <a:gd name="connsiteY32" fmla="*/ 820009 h 2533679"/>
                <a:gd name="connsiteX33" fmla="*/ 1892606 w 3521468"/>
                <a:gd name="connsiteY33" fmla="*/ 864966 h 2533679"/>
                <a:gd name="connsiteX34" fmla="*/ 1985107 w 3521468"/>
                <a:gd name="connsiteY34" fmla="*/ 949592 h 2533679"/>
                <a:gd name="connsiteX35" fmla="*/ 1995679 w 3521468"/>
                <a:gd name="connsiteY35" fmla="*/ 966782 h 2533679"/>
                <a:gd name="connsiteX36" fmla="*/ 2047215 w 3521468"/>
                <a:gd name="connsiteY36" fmla="*/ 1061985 h 2533679"/>
                <a:gd name="connsiteX37" fmla="*/ 2064394 w 3521468"/>
                <a:gd name="connsiteY37" fmla="*/ 1073886 h 2533679"/>
                <a:gd name="connsiteX38" fmla="*/ 2074965 w 3521468"/>
                <a:gd name="connsiteY38" fmla="*/ 1081819 h 2533679"/>
                <a:gd name="connsiteX39" fmla="*/ 2128979 w 3521468"/>
                <a:gd name="connsiteY39" fmla="*/ 1104298 h 2533679"/>
                <a:gd name="connsiteX40" fmla="*/ 2139785 w 3521468"/>
                <a:gd name="connsiteY40" fmla="*/ 1110696 h 2533679"/>
                <a:gd name="connsiteX41" fmla="*/ 2180237 w 3521468"/>
                <a:gd name="connsiteY41" fmla="*/ 1212402 h 2533679"/>
                <a:gd name="connsiteX42" fmla="*/ 2196064 w 3521468"/>
                <a:gd name="connsiteY42" fmla="*/ 1241815 h 2533679"/>
                <a:gd name="connsiteX43" fmla="*/ 2210600 w 3521468"/>
                <a:gd name="connsiteY43" fmla="*/ 1256360 h 2533679"/>
                <a:gd name="connsiteX44" fmla="*/ 2248922 w 3521468"/>
                <a:gd name="connsiteY44" fmla="*/ 1317184 h 2533679"/>
                <a:gd name="connsiteX45" fmla="*/ 2250244 w 3521468"/>
                <a:gd name="connsiteY45" fmla="*/ 1333052 h 2533679"/>
                <a:gd name="connsiteX46" fmla="*/ 2281958 w 3521468"/>
                <a:gd name="connsiteY46" fmla="*/ 1384620 h 2533679"/>
                <a:gd name="connsiteX47" fmla="*/ 2322923 w 3521468"/>
                <a:gd name="connsiteY47" fmla="*/ 1409744 h 2533679"/>
                <a:gd name="connsiteX48" fmla="*/ 2344066 w 3521468"/>
                <a:gd name="connsiteY48" fmla="*/ 1422967 h 2533679"/>
                <a:gd name="connsiteX49" fmla="*/ 2529067 w 3521468"/>
                <a:gd name="connsiteY49" fmla="*/ 1630564 h 2533679"/>
                <a:gd name="connsiteX50" fmla="*/ 2641389 w 3521468"/>
                <a:gd name="connsiteY50" fmla="*/ 1698000 h 2533679"/>
                <a:gd name="connsiteX51" fmla="*/ 2678390 w 3521468"/>
                <a:gd name="connsiteY51" fmla="*/ 1774692 h 2533679"/>
                <a:gd name="connsiteX52" fmla="*/ 2714069 w 3521468"/>
                <a:gd name="connsiteY52" fmla="*/ 1790559 h 2533679"/>
                <a:gd name="connsiteX53" fmla="*/ 3312681 w 3521468"/>
                <a:gd name="connsiteY53" fmla="*/ 2326081 h 2533679"/>
                <a:gd name="connsiteX54" fmla="*/ 3323252 w 3521468"/>
                <a:gd name="connsiteY54" fmla="*/ 2335337 h 2533679"/>
                <a:gd name="connsiteX55" fmla="*/ 3521468 w 3521468"/>
                <a:gd name="connsiteY55" fmla="*/ 2533678 h 2533679"/>
                <a:gd name="connsiteX56" fmla="*/ 2705748 w 3521468"/>
                <a:gd name="connsiteY56" fmla="*/ 2533678 h 2533679"/>
                <a:gd name="connsiteX57" fmla="*/ 1841054 w 3521468"/>
                <a:gd name="connsiteY57" fmla="*/ 2533678 h 2533679"/>
                <a:gd name="connsiteX58" fmla="*/ 461008 w 3521468"/>
                <a:gd name="connsiteY58" fmla="*/ 2533678 h 2533679"/>
                <a:gd name="connsiteX59" fmla="*/ 461007 w 3521468"/>
                <a:gd name="connsiteY59" fmla="*/ 2533679 h 2533679"/>
                <a:gd name="connsiteX60" fmla="*/ 0 w 3521468"/>
                <a:gd name="connsiteY60" fmla="*/ 2533679 h 2533679"/>
                <a:gd name="connsiteX61" fmla="*/ 0 w 3521468"/>
                <a:gd name="connsiteY61" fmla="*/ 1859613 h 2533679"/>
                <a:gd name="connsiteX62" fmla="*/ 12603 w 3521468"/>
                <a:gd name="connsiteY62" fmla="*/ 1848493 h 2533679"/>
                <a:gd name="connsiteX63" fmla="*/ 21586 w 3521468"/>
                <a:gd name="connsiteY63" fmla="*/ 1829113 h 2533679"/>
                <a:gd name="connsiteX64" fmla="*/ 34487 w 3521468"/>
                <a:gd name="connsiteY64" fmla="*/ 1786109 h 2533679"/>
                <a:gd name="connsiteX65" fmla="*/ 42150 w 3521468"/>
                <a:gd name="connsiteY65" fmla="*/ 1766658 h 2533679"/>
                <a:gd name="connsiteX66" fmla="*/ 82973 w 3521468"/>
                <a:gd name="connsiteY66" fmla="*/ 1721184 h 2533679"/>
                <a:gd name="connsiteX67" fmla="*/ 100838 w 3521468"/>
                <a:gd name="connsiteY67" fmla="*/ 1708903 h 2533679"/>
                <a:gd name="connsiteX68" fmla="*/ 106400 w 3521468"/>
                <a:gd name="connsiteY68" fmla="*/ 1703906 h 2533679"/>
                <a:gd name="connsiteX69" fmla="*/ 113281 w 3521468"/>
                <a:gd name="connsiteY69" fmla="*/ 1698979 h 2533679"/>
                <a:gd name="connsiteX70" fmla="*/ 120234 w 3521468"/>
                <a:gd name="connsiteY70" fmla="*/ 1692732 h 2533679"/>
                <a:gd name="connsiteX71" fmla="*/ 125797 w 3521468"/>
                <a:gd name="connsiteY71" fmla="*/ 1687735 h 2533679"/>
                <a:gd name="connsiteX72" fmla="*/ 130395 w 3521468"/>
                <a:gd name="connsiteY72" fmla="*/ 1676064 h 2533679"/>
                <a:gd name="connsiteX73" fmla="*/ 134922 w 3521468"/>
                <a:gd name="connsiteY73" fmla="*/ 1665714 h 2533679"/>
                <a:gd name="connsiteX74" fmla="*/ 138058 w 3521468"/>
                <a:gd name="connsiteY74" fmla="*/ 1656614 h 2533679"/>
                <a:gd name="connsiteX75" fmla="*/ 141265 w 3521468"/>
                <a:gd name="connsiteY75" fmla="*/ 1646193 h 2533679"/>
                <a:gd name="connsiteX76" fmla="*/ 144544 w 3521468"/>
                <a:gd name="connsiteY76" fmla="*/ 1634452 h 2533679"/>
                <a:gd name="connsiteX77" fmla="*/ 149213 w 3521468"/>
                <a:gd name="connsiteY77" fmla="*/ 1621461 h 2533679"/>
                <a:gd name="connsiteX78" fmla="*/ 157627 w 3521468"/>
                <a:gd name="connsiteY78" fmla="*/ 1612644 h 2533679"/>
                <a:gd name="connsiteX79" fmla="*/ 183480 w 3521468"/>
                <a:gd name="connsiteY79" fmla="*/ 1599468 h 2533679"/>
                <a:gd name="connsiteX80" fmla="*/ 189255 w 3521468"/>
                <a:gd name="connsiteY80" fmla="*/ 1590510 h 2533679"/>
                <a:gd name="connsiteX81" fmla="*/ 192462 w 3521468"/>
                <a:gd name="connsiteY81" fmla="*/ 1580089 h 2533679"/>
                <a:gd name="connsiteX82" fmla="*/ 196989 w 3521468"/>
                <a:gd name="connsiteY82" fmla="*/ 1569739 h 2533679"/>
                <a:gd name="connsiteX83" fmla="*/ 207363 w 3521468"/>
                <a:gd name="connsiteY83" fmla="*/ 1549110 h 2533679"/>
                <a:gd name="connsiteX84" fmla="*/ 211819 w 3521468"/>
                <a:gd name="connsiteY84" fmla="*/ 1540081 h 2533679"/>
                <a:gd name="connsiteX85" fmla="*/ 247151 w 3521468"/>
                <a:gd name="connsiteY85" fmla="*/ 1498283 h 2533679"/>
                <a:gd name="connsiteX86" fmla="*/ 252926 w 3521468"/>
                <a:gd name="connsiteY86" fmla="*/ 1489325 h 2533679"/>
                <a:gd name="connsiteX87" fmla="*/ 279702 w 3521468"/>
                <a:gd name="connsiteY87" fmla="*/ 1458985 h 2533679"/>
                <a:gd name="connsiteX88" fmla="*/ 285477 w 3521468"/>
                <a:gd name="connsiteY88" fmla="*/ 1450026 h 2533679"/>
                <a:gd name="connsiteX89" fmla="*/ 381457 w 3521468"/>
                <a:gd name="connsiteY89" fmla="*/ 1338661 h 2533679"/>
                <a:gd name="connsiteX90" fmla="*/ 395434 w 3521468"/>
                <a:gd name="connsiteY90" fmla="*/ 1324847 h 2533679"/>
                <a:gd name="connsiteX91" fmla="*/ 450176 w 3521468"/>
                <a:gd name="connsiteY91" fmla="*/ 1269667 h 2533679"/>
                <a:gd name="connsiteX92" fmla="*/ 453900 w 3521468"/>
                <a:gd name="connsiteY92" fmla="*/ 1263834 h 2533679"/>
                <a:gd name="connsiteX93" fmla="*/ 459074 w 3521468"/>
                <a:gd name="connsiteY93" fmla="*/ 1248819 h 2533679"/>
                <a:gd name="connsiteX94" fmla="*/ 472726 w 3521468"/>
                <a:gd name="connsiteY94" fmla="*/ 1216449 h 2533679"/>
                <a:gd name="connsiteX95" fmla="*/ 475862 w 3521468"/>
                <a:gd name="connsiteY95" fmla="*/ 1207349 h 2533679"/>
                <a:gd name="connsiteX96" fmla="*/ 493259 w 3521468"/>
                <a:gd name="connsiteY96" fmla="*/ 1179152 h 2533679"/>
                <a:gd name="connsiteX97" fmla="*/ 497786 w 3521468"/>
                <a:gd name="connsiteY97" fmla="*/ 1168803 h 2533679"/>
                <a:gd name="connsiteX98" fmla="*/ 531711 w 3521468"/>
                <a:gd name="connsiteY98" fmla="*/ 1115881 h 2533679"/>
                <a:gd name="connsiteX99" fmla="*/ 534308 w 3521468"/>
                <a:gd name="connsiteY99" fmla="*/ 1114954 h 2533679"/>
                <a:gd name="connsiteX100" fmla="*/ 536810 w 3521468"/>
                <a:gd name="connsiteY100" fmla="*/ 1106943 h 2533679"/>
                <a:gd name="connsiteX101" fmla="*/ 555310 w 3521468"/>
                <a:gd name="connsiteY101" fmla="*/ 1043474 h 2533679"/>
                <a:gd name="connsiteX102" fmla="*/ 561917 w 3521468"/>
                <a:gd name="connsiteY102" fmla="*/ 1020995 h 2533679"/>
                <a:gd name="connsiteX103" fmla="*/ 668954 w 3521468"/>
                <a:gd name="connsiteY103" fmla="*/ 859677 h 2533679"/>
                <a:gd name="connsiteX104" fmla="*/ 675561 w 3521468"/>
                <a:gd name="connsiteY104" fmla="*/ 850421 h 2533679"/>
                <a:gd name="connsiteX105" fmla="*/ 682168 w 3521468"/>
                <a:gd name="connsiteY105" fmla="*/ 842487 h 2533679"/>
                <a:gd name="connsiteX106" fmla="*/ 690097 w 3521468"/>
                <a:gd name="connsiteY106" fmla="*/ 833231 h 2533679"/>
                <a:gd name="connsiteX107" fmla="*/ 692739 w 3521468"/>
                <a:gd name="connsiteY107" fmla="*/ 822653 h 2533679"/>
                <a:gd name="connsiteX108" fmla="*/ 695383 w 3521468"/>
                <a:gd name="connsiteY108" fmla="*/ 813397 h 2533679"/>
                <a:gd name="connsiteX109" fmla="*/ 757490 w 3521468"/>
                <a:gd name="connsiteY109" fmla="*/ 727450 h 2533679"/>
                <a:gd name="connsiteX110" fmla="*/ 765419 w 3521468"/>
                <a:gd name="connsiteY110" fmla="*/ 720838 h 2533679"/>
                <a:gd name="connsiteX111" fmla="*/ 770705 w 3521468"/>
                <a:gd name="connsiteY111" fmla="*/ 714227 h 2533679"/>
                <a:gd name="connsiteX112" fmla="*/ 802419 w 3521468"/>
                <a:gd name="connsiteY112" fmla="*/ 673236 h 2533679"/>
                <a:gd name="connsiteX113" fmla="*/ 809027 w 3521468"/>
                <a:gd name="connsiteY113" fmla="*/ 666625 h 2533679"/>
                <a:gd name="connsiteX114" fmla="*/ 822241 w 3521468"/>
                <a:gd name="connsiteY114" fmla="*/ 653402 h 2533679"/>
                <a:gd name="connsiteX115" fmla="*/ 830169 w 3521468"/>
                <a:gd name="connsiteY115" fmla="*/ 644146 h 2533679"/>
                <a:gd name="connsiteX116" fmla="*/ 897563 w 3521468"/>
                <a:gd name="connsiteY116" fmla="*/ 547620 h 2533679"/>
                <a:gd name="connsiteX117" fmla="*/ 913420 w 3521468"/>
                <a:gd name="connsiteY117" fmla="*/ 531752 h 2533679"/>
                <a:gd name="connsiteX118" fmla="*/ 1012528 w 3521468"/>
                <a:gd name="connsiteY118" fmla="*/ 379690 h 2533679"/>
                <a:gd name="connsiteX119" fmla="*/ 1025743 w 3521468"/>
                <a:gd name="connsiteY119" fmla="*/ 365146 h 2533679"/>
                <a:gd name="connsiteX120" fmla="*/ 1116921 w 3521468"/>
                <a:gd name="connsiteY120" fmla="*/ 268620 h 2533679"/>
                <a:gd name="connsiteX121" fmla="*/ 1132779 w 3521468"/>
                <a:gd name="connsiteY121" fmla="*/ 256719 h 2533679"/>
                <a:gd name="connsiteX122" fmla="*/ 1245101 w 3521468"/>
                <a:gd name="connsiteY122" fmla="*/ 74245 h 2533679"/>
                <a:gd name="connsiteX123" fmla="*/ 1253030 w 3521468"/>
                <a:gd name="connsiteY123" fmla="*/ 63667 h 2533679"/>
                <a:gd name="connsiteX124" fmla="*/ 1278137 w 3521468"/>
                <a:gd name="connsiteY124" fmla="*/ 34577 h 2533679"/>
                <a:gd name="connsiteX125" fmla="*/ 1291352 w 3521468"/>
                <a:gd name="connsiteY125" fmla="*/ 21354 h 2533679"/>
                <a:gd name="connsiteX126" fmla="*/ 1322405 w 3521468"/>
                <a:gd name="connsiteY126" fmla="*/ 32 h 253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3521468" h="2533679">
                  <a:moveTo>
                    <a:pt x="1322405" y="32"/>
                  </a:moveTo>
                  <a:cubicBezTo>
                    <a:pt x="1331986" y="-464"/>
                    <a:pt x="1340906" y="4825"/>
                    <a:pt x="1349495" y="13421"/>
                  </a:cubicBezTo>
                  <a:cubicBezTo>
                    <a:pt x="1353459" y="17387"/>
                    <a:pt x="1358745" y="22676"/>
                    <a:pt x="1362709" y="27965"/>
                  </a:cubicBezTo>
                  <a:cubicBezTo>
                    <a:pt x="1374602" y="57055"/>
                    <a:pt x="1386496" y="83501"/>
                    <a:pt x="1402352" y="109946"/>
                  </a:cubicBezTo>
                  <a:cubicBezTo>
                    <a:pt x="1403674" y="112591"/>
                    <a:pt x="1406317" y="116558"/>
                    <a:pt x="1407638" y="119202"/>
                  </a:cubicBezTo>
                  <a:cubicBezTo>
                    <a:pt x="1416888" y="135069"/>
                    <a:pt x="1434067" y="146970"/>
                    <a:pt x="1445960" y="161515"/>
                  </a:cubicBezTo>
                  <a:cubicBezTo>
                    <a:pt x="1448603" y="164160"/>
                    <a:pt x="1451246" y="166804"/>
                    <a:pt x="1452568" y="170771"/>
                  </a:cubicBezTo>
                  <a:cubicBezTo>
                    <a:pt x="1471068" y="186638"/>
                    <a:pt x="1476353" y="206473"/>
                    <a:pt x="1481639" y="227629"/>
                  </a:cubicBezTo>
                  <a:cubicBezTo>
                    <a:pt x="1481639" y="230274"/>
                    <a:pt x="1481639" y="232918"/>
                    <a:pt x="1481639" y="234240"/>
                  </a:cubicBezTo>
                  <a:cubicBezTo>
                    <a:pt x="1481639" y="236885"/>
                    <a:pt x="1480318" y="239529"/>
                    <a:pt x="1480318" y="242174"/>
                  </a:cubicBezTo>
                  <a:cubicBezTo>
                    <a:pt x="1486924" y="279198"/>
                    <a:pt x="1522603" y="299032"/>
                    <a:pt x="1533175" y="334733"/>
                  </a:cubicBezTo>
                  <a:cubicBezTo>
                    <a:pt x="1534496" y="337378"/>
                    <a:pt x="1535818" y="340023"/>
                    <a:pt x="1538461" y="342667"/>
                  </a:cubicBezTo>
                  <a:cubicBezTo>
                    <a:pt x="1543746" y="350601"/>
                    <a:pt x="1547711" y="359857"/>
                    <a:pt x="1551675" y="369112"/>
                  </a:cubicBezTo>
                  <a:cubicBezTo>
                    <a:pt x="1554318" y="375724"/>
                    <a:pt x="1556961" y="381013"/>
                    <a:pt x="1559604" y="386302"/>
                  </a:cubicBezTo>
                  <a:cubicBezTo>
                    <a:pt x="1570175" y="408781"/>
                    <a:pt x="1579425" y="432582"/>
                    <a:pt x="1589997" y="457705"/>
                  </a:cubicBezTo>
                  <a:cubicBezTo>
                    <a:pt x="1593962" y="464316"/>
                    <a:pt x="1597926" y="470928"/>
                    <a:pt x="1601890" y="477540"/>
                  </a:cubicBezTo>
                  <a:cubicBezTo>
                    <a:pt x="1612462" y="497374"/>
                    <a:pt x="1623033" y="517208"/>
                    <a:pt x="1636247" y="535719"/>
                  </a:cubicBezTo>
                  <a:cubicBezTo>
                    <a:pt x="1640212" y="539687"/>
                    <a:pt x="1645497" y="544976"/>
                    <a:pt x="1650784" y="550265"/>
                  </a:cubicBezTo>
                  <a:cubicBezTo>
                    <a:pt x="1660034" y="559521"/>
                    <a:pt x="1667962" y="568776"/>
                    <a:pt x="1675890" y="578032"/>
                  </a:cubicBezTo>
                  <a:cubicBezTo>
                    <a:pt x="1677212" y="580677"/>
                    <a:pt x="1679855" y="583321"/>
                    <a:pt x="1681177" y="585966"/>
                  </a:cubicBezTo>
                  <a:cubicBezTo>
                    <a:pt x="1686462" y="589933"/>
                    <a:pt x="1693069" y="595222"/>
                    <a:pt x="1698355" y="599189"/>
                  </a:cubicBezTo>
                  <a:cubicBezTo>
                    <a:pt x="1700998" y="601834"/>
                    <a:pt x="1703641" y="604478"/>
                    <a:pt x="1706284" y="607123"/>
                  </a:cubicBezTo>
                  <a:cubicBezTo>
                    <a:pt x="1707605" y="609767"/>
                    <a:pt x="1710248" y="611089"/>
                    <a:pt x="1712891" y="613734"/>
                  </a:cubicBezTo>
                  <a:cubicBezTo>
                    <a:pt x="1714212" y="616378"/>
                    <a:pt x="1716856" y="619023"/>
                    <a:pt x="1719498" y="621668"/>
                  </a:cubicBezTo>
                  <a:cubicBezTo>
                    <a:pt x="1737998" y="644146"/>
                    <a:pt x="1764427" y="663980"/>
                    <a:pt x="1776320" y="697037"/>
                  </a:cubicBezTo>
                  <a:cubicBezTo>
                    <a:pt x="1776320" y="701004"/>
                    <a:pt x="1777641" y="703648"/>
                    <a:pt x="1777641" y="706293"/>
                  </a:cubicBezTo>
                  <a:cubicBezTo>
                    <a:pt x="1778963" y="710260"/>
                    <a:pt x="1780284" y="712904"/>
                    <a:pt x="1782927" y="715549"/>
                  </a:cubicBezTo>
                  <a:cubicBezTo>
                    <a:pt x="1784249" y="718193"/>
                    <a:pt x="1785570" y="720838"/>
                    <a:pt x="1786891" y="722161"/>
                  </a:cubicBezTo>
                  <a:cubicBezTo>
                    <a:pt x="1792178" y="730094"/>
                    <a:pt x="1801428" y="735383"/>
                    <a:pt x="1813320" y="738028"/>
                  </a:cubicBezTo>
                  <a:cubicBezTo>
                    <a:pt x="1815963" y="740672"/>
                    <a:pt x="1818606" y="741995"/>
                    <a:pt x="1821249" y="741995"/>
                  </a:cubicBezTo>
                  <a:cubicBezTo>
                    <a:pt x="1822571" y="744639"/>
                    <a:pt x="1825213" y="747284"/>
                    <a:pt x="1826534" y="749928"/>
                  </a:cubicBezTo>
                  <a:cubicBezTo>
                    <a:pt x="1839749" y="765795"/>
                    <a:pt x="1850321" y="782985"/>
                    <a:pt x="1858249" y="801497"/>
                  </a:cubicBezTo>
                  <a:cubicBezTo>
                    <a:pt x="1860892" y="808108"/>
                    <a:pt x="1863535" y="813397"/>
                    <a:pt x="1866178" y="820009"/>
                  </a:cubicBezTo>
                  <a:cubicBezTo>
                    <a:pt x="1867499" y="839843"/>
                    <a:pt x="1876750" y="854388"/>
                    <a:pt x="1892606" y="864966"/>
                  </a:cubicBezTo>
                  <a:cubicBezTo>
                    <a:pt x="1934893" y="880833"/>
                    <a:pt x="1962643" y="912568"/>
                    <a:pt x="1985107" y="949592"/>
                  </a:cubicBezTo>
                  <a:cubicBezTo>
                    <a:pt x="1987750" y="954881"/>
                    <a:pt x="1991715" y="961493"/>
                    <a:pt x="1995679" y="966782"/>
                  </a:cubicBezTo>
                  <a:cubicBezTo>
                    <a:pt x="2000965" y="1011739"/>
                    <a:pt x="2019465" y="1039507"/>
                    <a:pt x="2047215" y="1061985"/>
                  </a:cubicBezTo>
                  <a:cubicBezTo>
                    <a:pt x="2052501" y="1065952"/>
                    <a:pt x="2057787" y="1069919"/>
                    <a:pt x="2064394" y="1073886"/>
                  </a:cubicBezTo>
                  <a:cubicBezTo>
                    <a:pt x="2068358" y="1076530"/>
                    <a:pt x="2072322" y="1079175"/>
                    <a:pt x="2074965" y="1081819"/>
                  </a:cubicBezTo>
                  <a:cubicBezTo>
                    <a:pt x="2091483" y="1091737"/>
                    <a:pt x="2111305" y="1096695"/>
                    <a:pt x="2128979" y="1104298"/>
                  </a:cubicBezTo>
                  <a:lnTo>
                    <a:pt x="2139785" y="1110696"/>
                  </a:lnTo>
                  <a:lnTo>
                    <a:pt x="2180237" y="1212402"/>
                  </a:lnTo>
                  <a:lnTo>
                    <a:pt x="2196064" y="1241815"/>
                  </a:lnTo>
                  <a:cubicBezTo>
                    <a:pt x="2201350" y="1247104"/>
                    <a:pt x="2205314" y="1252393"/>
                    <a:pt x="2210600" y="1256360"/>
                  </a:cubicBezTo>
                  <a:cubicBezTo>
                    <a:pt x="2230422" y="1270905"/>
                    <a:pt x="2246279" y="1292061"/>
                    <a:pt x="2248922" y="1317184"/>
                  </a:cubicBezTo>
                  <a:cubicBezTo>
                    <a:pt x="2248922" y="1322474"/>
                    <a:pt x="2248922" y="1327763"/>
                    <a:pt x="2250244" y="1333052"/>
                  </a:cubicBezTo>
                  <a:cubicBezTo>
                    <a:pt x="2252886" y="1352886"/>
                    <a:pt x="2262136" y="1371398"/>
                    <a:pt x="2281958" y="1384620"/>
                  </a:cubicBezTo>
                  <a:cubicBezTo>
                    <a:pt x="2295172" y="1392555"/>
                    <a:pt x="2309708" y="1401810"/>
                    <a:pt x="2322923" y="1409744"/>
                  </a:cubicBezTo>
                  <a:cubicBezTo>
                    <a:pt x="2329530" y="1413711"/>
                    <a:pt x="2336137" y="1419000"/>
                    <a:pt x="2344066" y="1422967"/>
                  </a:cubicBezTo>
                  <a:cubicBezTo>
                    <a:pt x="2420709" y="1477180"/>
                    <a:pt x="2472245" y="1553872"/>
                    <a:pt x="2529067" y="1630564"/>
                  </a:cubicBezTo>
                  <a:cubicBezTo>
                    <a:pt x="2559460" y="1667588"/>
                    <a:pt x="2616282" y="1657010"/>
                    <a:pt x="2641389" y="1698000"/>
                  </a:cubicBezTo>
                  <a:cubicBezTo>
                    <a:pt x="2651961" y="1723123"/>
                    <a:pt x="2657247" y="1754858"/>
                    <a:pt x="2678390" y="1774692"/>
                  </a:cubicBezTo>
                  <a:cubicBezTo>
                    <a:pt x="2687640" y="1785270"/>
                    <a:pt x="2703497" y="1785270"/>
                    <a:pt x="2714069" y="1790559"/>
                  </a:cubicBezTo>
                  <a:cubicBezTo>
                    <a:pt x="2883213" y="2011380"/>
                    <a:pt x="3062929" y="2212365"/>
                    <a:pt x="3312681" y="2326081"/>
                  </a:cubicBezTo>
                  <a:cubicBezTo>
                    <a:pt x="3315323" y="2328726"/>
                    <a:pt x="3319288" y="2331370"/>
                    <a:pt x="3323252" y="2335337"/>
                  </a:cubicBezTo>
                  <a:cubicBezTo>
                    <a:pt x="3409146" y="2413351"/>
                    <a:pt x="3487111" y="2487399"/>
                    <a:pt x="3521468" y="2533678"/>
                  </a:cubicBezTo>
                  <a:lnTo>
                    <a:pt x="2705748" y="2533678"/>
                  </a:lnTo>
                  <a:lnTo>
                    <a:pt x="1841054" y="2533678"/>
                  </a:lnTo>
                  <a:lnTo>
                    <a:pt x="461008" y="2533678"/>
                  </a:lnTo>
                  <a:lnTo>
                    <a:pt x="461007" y="2533679"/>
                  </a:lnTo>
                  <a:lnTo>
                    <a:pt x="0" y="2533679"/>
                  </a:lnTo>
                  <a:lnTo>
                    <a:pt x="0" y="1859613"/>
                  </a:lnTo>
                  <a:lnTo>
                    <a:pt x="12603" y="1848493"/>
                  </a:lnTo>
                  <a:cubicBezTo>
                    <a:pt x="16917" y="1842104"/>
                    <a:pt x="18592" y="1835572"/>
                    <a:pt x="21586" y="1829113"/>
                  </a:cubicBezTo>
                  <a:cubicBezTo>
                    <a:pt x="26326" y="1814802"/>
                    <a:pt x="30995" y="1801812"/>
                    <a:pt x="34487" y="1786109"/>
                  </a:cubicBezTo>
                  <a:cubicBezTo>
                    <a:pt x="36162" y="1779579"/>
                    <a:pt x="39155" y="1773118"/>
                    <a:pt x="42150" y="1766658"/>
                  </a:cubicBezTo>
                  <a:cubicBezTo>
                    <a:pt x="52523" y="1746030"/>
                    <a:pt x="68855" y="1737638"/>
                    <a:pt x="82973" y="1721184"/>
                  </a:cubicBezTo>
                  <a:cubicBezTo>
                    <a:pt x="88465" y="1717507"/>
                    <a:pt x="94027" y="1712509"/>
                    <a:pt x="100838" y="1708903"/>
                  </a:cubicBezTo>
                  <a:cubicBezTo>
                    <a:pt x="102300" y="1706333"/>
                    <a:pt x="105009" y="1705155"/>
                    <a:pt x="106400" y="1703906"/>
                  </a:cubicBezTo>
                  <a:cubicBezTo>
                    <a:pt x="109110" y="1702727"/>
                    <a:pt x="111891" y="1700228"/>
                    <a:pt x="113281" y="1698979"/>
                  </a:cubicBezTo>
                  <a:cubicBezTo>
                    <a:pt x="115992" y="1697801"/>
                    <a:pt x="117453" y="1695231"/>
                    <a:pt x="120234" y="1692732"/>
                  </a:cubicBezTo>
                  <a:cubicBezTo>
                    <a:pt x="121625" y="1691482"/>
                    <a:pt x="124406" y="1688984"/>
                    <a:pt x="125797" y="1687735"/>
                  </a:cubicBezTo>
                  <a:cubicBezTo>
                    <a:pt x="127330" y="1683845"/>
                    <a:pt x="128862" y="1679955"/>
                    <a:pt x="130395" y="1676064"/>
                  </a:cubicBezTo>
                  <a:cubicBezTo>
                    <a:pt x="131856" y="1673494"/>
                    <a:pt x="133388" y="1669604"/>
                    <a:pt x="134922" y="1665714"/>
                  </a:cubicBezTo>
                  <a:cubicBezTo>
                    <a:pt x="135064" y="1663074"/>
                    <a:pt x="136597" y="1659184"/>
                    <a:pt x="138058" y="1656614"/>
                  </a:cubicBezTo>
                  <a:cubicBezTo>
                    <a:pt x="139591" y="1652724"/>
                    <a:pt x="141052" y="1650154"/>
                    <a:pt x="141265" y="1646193"/>
                  </a:cubicBezTo>
                  <a:cubicBezTo>
                    <a:pt x="142797" y="1642303"/>
                    <a:pt x="143011" y="1638342"/>
                    <a:pt x="144544" y="1634452"/>
                  </a:cubicBezTo>
                  <a:cubicBezTo>
                    <a:pt x="144828" y="1629170"/>
                    <a:pt x="146431" y="1623959"/>
                    <a:pt x="149213" y="1621461"/>
                  </a:cubicBezTo>
                  <a:cubicBezTo>
                    <a:pt x="150745" y="1617570"/>
                    <a:pt x="153526" y="1615072"/>
                    <a:pt x="157627" y="1612644"/>
                  </a:cubicBezTo>
                  <a:cubicBezTo>
                    <a:pt x="169574" y="1611963"/>
                    <a:pt x="177775" y="1607107"/>
                    <a:pt x="183480" y="1599468"/>
                  </a:cubicBezTo>
                  <a:cubicBezTo>
                    <a:pt x="186261" y="1596970"/>
                    <a:pt x="187722" y="1594400"/>
                    <a:pt x="189255" y="1590510"/>
                  </a:cubicBezTo>
                  <a:cubicBezTo>
                    <a:pt x="190787" y="1586620"/>
                    <a:pt x="192249" y="1584050"/>
                    <a:pt x="192462" y="1580089"/>
                  </a:cubicBezTo>
                  <a:cubicBezTo>
                    <a:pt x="193994" y="1576199"/>
                    <a:pt x="195527" y="1572309"/>
                    <a:pt x="196989" y="1569739"/>
                  </a:cubicBezTo>
                  <a:cubicBezTo>
                    <a:pt x="201303" y="1563350"/>
                    <a:pt x="201800" y="1554108"/>
                    <a:pt x="207363" y="1549110"/>
                  </a:cubicBezTo>
                  <a:cubicBezTo>
                    <a:pt x="208824" y="1546541"/>
                    <a:pt x="210357" y="1542651"/>
                    <a:pt x="211819" y="1540081"/>
                  </a:cubicBezTo>
                  <a:cubicBezTo>
                    <a:pt x="221908" y="1524733"/>
                    <a:pt x="233245" y="1510777"/>
                    <a:pt x="247151" y="1498283"/>
                  </a:cubicBezTo>
                  <a:cubicBezTo>
                    <a:pt x="248683" y="1494393"/>
                    <a:pt x="251465" y="1491895"/>
                    <a:pt x="252926" y="1489325"/>
                  </a:cubicBezTo>
                  <a:cubicBezTo>
                    <a:pt x="261412" y="1479188"/>
                    <a:pt x="269897" y="1469050"/>
                    <a:pt x="279702" y="1458985"/>
                  </a:cubicBezTo>
                  <a:cubicBezTo>
                    <a:pt x="281163" y="1456415"/>
                    <a:pt x="284016" y="1452596"/>
                    <a:pt x="285477" y="1450026"/>
                  </a:cubicBezTo>
                  <a:cubicBezTo>
                    <a:pt x="314070" y="1410515"/>
                    <a:pt x="345160" y="1373786"/>
                    <a:pt x="381457" y="1338661"/>
                  </a:cubicBezTo>
                  <a:cubicBezTo>
                    <a:pt x="385699" y="1333593"/>
                    <a:pt x="389871" y="1329845"/>
                    <a:pt x="395434" y="1324847"/>
                  </a:cubicBezTo>
                  <a:lnTo>
                    <a:pt x="450176" y="1269667"/>
                  </a:lnTo>
                  <a:lnTo>
                    <a:pt x="453900" y="1263834"/>
                  </a:lnTo>
                  <a:lnTo>
                    <a:pt x="459074" y="1248819"/>
                  </a:lnTo>
                  <a:cubicBezTo>
                    <a:pt x="463601" y="1238470"/>
                    <a:pt x="466809" y="1228049"/>
                    <a:pt x="472726" y="1216449"/>
                  </a:cubicBezTo>
                  <a:cubicBezTo>
                    <a:pt x="472939" y="1212488"/>
                    <a:pt x="474400" y="1209919"/>
                    <a:pt x="475862" y="1207349"/>
                  </a:cubicBezTo>
                  <a:cubicBezTo>
                    <a:pt x="482957" y="1198461"/>
                    <a:pt x="488803" y="1188182"/>
                    <a:pt x="493259" y="1179152"/>
                  </a:cubicBezTo>
                  <a:cubicBezTo>
                    <a:pt x="494791" y="1175263"/>
                    <a:pt x="496325" y="1171372"/>
                    <a:pt x="497786" y="1168803"/>
                  </a:cubicBezTo>
                  <a:cubicBezTo>
                    <a:pt x="512280" y="1157665"/>
                    <a:pt x="517303" y="1128885"/>
                    <a:pt x="531711" y="1115881"/>
                  </a:cubicBezTo>
                  <a:lnTo>
                    <a:pt x="534308" y="1114954"/>
                  </a:lnTo>
                  <a:lnTo>
                    <a:pt x="536810" y="1106943"/>
                  </a:lnTo>
                  <a:cubicBezTo>
                    <a:pt x="543417" y="1085787"/>
                    <a:pt x="548703" y="1064630"/>
                    <a:pt x="555310" y="1043474"/>
                  </a:cubicBezTo>
                  <a:cubicBezTo>
                    <a:pt x="557953" y="1036862"/>
                    <a:pt x="559274" y="1028929"/>
                    <a:pt x="561917" y="1020995"/>
                  </a:cubicBezTo>
                  <a:cubicBezTo>
                    <a:pt x="581739" y="957525"/>
                    <a:pt x="643846" y="921824"/>
                    <a:pt x="668954" y="859677"/>
                  </a:cubicBezTo>
                  <a:cubicBezTo>
                    <a:pt x="671596" y="857033"/>
                    <a:pt x="672918" y="854388"/>
                    <a:pt x="675561" y="850421"/>
                  </a:cubicBezTo>
                  <a:cubicBezTo>
                    <a:pt x="678204" y="847777"/>
                    <a:pt x="679525" y="845132"/>
                    <a:pt x="682168" y="842487"/>
                  </a:cubicBezTo>
                  <a:cubicBezTo>
                    <a:pt x="684811" y="838521"/>
                    <a:pt x="687454" y="835876"/>
                    <a:pt x="690097" y="833231"/>
                  </a:cubicBezTo>
                  <a:cubicBezTo>
                    <a:pt x="690097" y="829265"/>
                    <a:pt x="691418" y="826620"/>
                    <a:pt x="692739" y="822653"/>
                  </a:cubicBezTo>
                  <a:cubicBezTo>
                    <a:pt x="694062" y="820009"/>
                    <a:pt x="695383" y="817364"/>
                    <a:pt x="695383" y="813397"/>
                  </a:cubicBezTo>
                  <a:cubicBezTo>
                    <a:pt x="695383" y="767118"/>
                    <a:pt x="720490" y="745961"/>
                    <a:pt x="757490" y="727450"/>
                  </a:cubicBezTo>
                  <a:cubicBezTo>
                    <a:pt x="760133" y="726127"/>
                    <a:pt x="762776" y="723482"/>
                    <a:pt x="765419" y="720838"/>
                  </a:cubicBezTo>
                  <a:cubicBezTo>
                    <a:pt x="766740" y="719516"/>
                    <a:pt x="768061" y="716871"/>
                    <a:pt x="770705" y="714227"/>
                  </a:cubicBezTo>
                  <a:cubicBezTo>
                    <a:pt x="779955" y="701004"/>
                    <a:pt x="790526" y="686459"/>
                    <a:pt x="802419" y="673236"/>
                  </a:cubicBezTo>
                  <a:cubicBezTo>
                    <a:pt x="805062" y="670592"/>
                    <a:pt x="806383" y="669270"/>
                    <a:pt x="809027" y="666625"/>
                  </a:cubicBezTo>
                  <a:cubicBezTo>
                    <a:pt x="812991" y="661335"/>
                    <a:pt x="818277" y="657369"/>
                    <a:pt x="822241" y="653402"/>
                  </a:cubicBezTo>
                  <a:cubicBezTo>
                    <a:pt x="824884" y="650757"/>
                    <a:pt x="827527" y="648113"/>
                    <a:pt x="830169" y="644146"/>
                  </a:cubicBezTo>
                  <a:cubicBezTo>
                    <a:pt x="853955" y="613734"/>
                    <a:pt x="877741" y="581999"/>
                    <a:pt x="897563" y="547620"/>
                  </a:cubicBezTo>
                  <a:cubicBezTo>
                    <a:pt x="902849" y="542331"/>
                    <a:pt x="908134" y="537042"/>
                    <a:pt x="913420" y="531752"/>
                  </a:cubicBezTo>
                  <a:cubicBezTo>
                    <a:pt x="955706" y="488118"/>
                    <a:pt x="992706" y="443160"/>
                    <a:pt x="1012528" y="379690"/>
                  </a:cubicBezTo>
                  <a:cubicBezTo>
                    <a:pt x="1016492" y="375724"/>
                    <a:pt x="1020457" y="370435"/>
                    <a:pt x="1025743" y="365146"/>
                  </a:cubicBezTo>
                  <a:cubicBezTo>
                    <a:pt x="1054814" y="330767"/>
                    <a:pt x="1083886" y="297710"/>
                    <a:pt x="1116921" y="268620"/>
                  </a:cubicBezTo>
                  <a:cubicBezTo>
                    <a:pt x="1122208" y="264653"/>
                    <a:pt x="1128815" y="260686"/>
                    <a:pt x="1132779" y="256719"/>
                  </a:cubicBezTo>
                  <a:cubicBezTo>
                    <a:pt x="1193565" y="211762"/>
                    <a:pt x="1204137" y="135069"/>
                    <a:pt x="1245101" y="74245"/>
                  </a:cubicBezTo>
                  <a:cubicBezTo>
                    <a:pt x="1247744" y="70278"/>
                    <a:pt x="1250387" y="67633"/>
                    <a:pt x="1253030" y="63667"/>
                  </a:cubicBezTo>
                  <a:cubicBezTo>
                    <a:pt x="1260958" y="53089"/>
                    <a:pt x="1268887" y="43833"/>
                    <a:pt x="1278137" y="34577"/>
                  </a:cubicBezTo>
                  <a:cubicBezTo>
                    <a:pt x="1282102" y="30610"/>
                    <a:pt x="1286066" y="25321"/>
                    <a:pt x="1291352" y="21354"/>
                  </a:cubicBezTo>
                  <a:cubicBezTo>
                    <a:pt x="1302584" y="6809"/>
                    <a:pt x="1312825" y="528"/>
                    <a:pt x="1322405" y="32"/>
                  </a:cubicBezTo>
                  <a:close/>
                </a:path>
              </a:pathLst>
            </a:custGeom>
            <a:solidFill>
              <a:srgbClr val="7623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2" name="Freeform 8">
              <a:extLst>
                <a:ext uri="{FF2B5EF4-FFF2-40B4-BE49-F238E27FC236}">
                  <a16:creationId xmlns:a16="http://schemas.microsoft.com/office/drawing/2014/main" id="{EBA250DC-3D68-4A2B-B743-823B4C872D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6961" y="3757679"/>
              <a:ext cx="1089291" cy="830147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431BD0FF-C6F1-4C27-94EA-90BB43C0606F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643603" y="4227612"/>
            <a:ext cx="3759320" cy="2378412"/>
            <a:chOff x="1429228" y="2109748"/>
            <a:chExt cx="5993229" cy="3791739"/>
          </a:xfrm>
          <a:solidFill>
            <a:srgbClr val="A6192E"/>
          </a:solidFill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F3F1CE51-6F11-4FD8-AADC-2E293ECD6B64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5" name="Freeform 8">
              <a:extLst>
                <a:ext uri="{FF2B5EF4-FFF2-40B4-BE49-F238E27FC236}">
                  <a16:creationId xmlns:a16="http://schemas.microsoft.com/office/drawing/2014/main" id="{661F1E7D-A844-4CA5-969F-CFB9A6AC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653B706B-5687-412D-B1A1-4348186514E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895422" y="4442723"/>
            <a:ext cx="3440733" cy="2176853"/>
            <a:chOff x="1429228" y="2109748"/>
            <a:chExt cx="5993229" cy="3791739"/>
          </a:xfrm>
          <a:solidFill>
            <a:srgbClr val="C6007E"/>
          </a:solidFill>
        </p:grpSpPr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3FFCA25-1EEA-4EF7-958F-37A7BF03464F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8" name="Freeform 8">
              <a:extLst>
                <a:ext uri="{FF2B5EF4-FFF2-40B4-BE49-F238E27FC236}">
                  <a16:creationId xmlns:a16="http://schemas.microsoft.com/office/drawing/2014/main" id="{8DC3D064-7C32-47ED-991E-24770D9C6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5EA21301-DE9A-4ACD-8433-2924CA385FC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133400" y="4630730"/>
            <a:ext cx="3122146" cy="1975294"/>
            <a:chOff x="1429228" y="2109748"/>
            <a:chExt cx="5993229" cy="3791739"/>
          </a:xfrm>
          <a:solidFill>
            <a:srgbClr val="80225F"/>
          </a:solidFill>
        </p:grpSpPr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277308EB-FBDA-43AB-9D3A-320BE1861675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41" name="Freeform 8">
              <a:extLst>
                <a:ext uri="{FF2B5EF4-FFF2-40B4-BE49-F238E27FC236}">
                  <a16:creationId xmlns:a16="http://schemas.microsoft.com/office/drawing/2014/main" id="{59BBE360-CEB3-4EAC-A3E9-3CABB291B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C4233E2B-3456-4817-AA80-DB9C72FCC86C}"/>
              </a:ext>
            </a:extLst>
          </p:cNvPr>
          <p:cNvGrpSpPr/>
          <p:nvPr/>
        </p:nvGrpSpPr>
        <p:grpSpPr>
          <a:xfrm>
            <a:off x="1338675" y="2546401"/>
            <a:ext cx="1988949" cy="1068785"/>
            <a:chOff x="270023" y="1671305"/>
            <a:chExt cx="2279585" cy="1079473"/>
          </a:xfrm>
        </p:grpSpPr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8FE70267-1A2A-456C-9E90-A9170611A6CE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095713FD-5CF3-46D3-92B4-E14031FBF07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682E1947-EC83-4263-954F-B2FAFE9193B3}"/>
              </a:ext>
            </a:extLst>
          </p:cNvPr>
          <p:cNvGrpSpPr/>
          <p:nvPr/>
        </p:nvGrpSpPr>
        <p:grpSpPr>
          <a:xfrm>
            <a:off x="3434837" y="2546401"/>
            <a:ext cx="1988949" cy="1068785"/>
            <a:chOff x="270023" y="1671305"/>
            <a:chExt cx="2279585" cy="1079473"/>
          </a:xfrm>
        </p:grpSpPr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B18FC9B8-3D9B-4384-9F2D-88428F849199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556EF235-015B-48E4-94DF-E6C02705629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3D458A79-0C17-4361-83BA-5DD4B1117307}"/>
              </a:ext>
            </a:extLst>
          </p:cNvPr>
          <p:cNvGrpSpPr/>
          <p:nvPr/>
        </p:nvGrpSpPr>
        <p:grpSpPr>
          <a:xfrm>
            <a:off x="5530998" y="2546401"/>
            <a:ext cx="1988949" cy="1068785"/>
            <a:chOff x="270023" y="1671305"/>
            <a:chExt cx="2279585" cy="1079473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6F1E5C7C-D86A-46B0-841D-0E22FB2FA836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873E9168-2096-40D6-B0A6-C1E066676DE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2FAA0A49-D8CD-4CCE-86ED-27737D4AD97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8374452" y="4832291"/>
            <a:ext cx="2803560" cy="1773733"/>
            <a:chOff x="1429228" y="2109748"/>
            <a:chExt cx="5993229" cy="3791739"/>
          </a:xfrm>
        </p:grpSpPr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A77D984C-8D25-4787-884C-97F0FF16D02B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53" name="Freeform 8">
              <a:extLst>
                <a:ext uri="{FF2B5EF4-FFF2-40B4-BE49-F238E27FC236}">
                  <a16:creationId xmlns:a16="http://schemas.microsoft.com/office/drawing/2014/main" id="{018776CF-70D9-4E22-A6F5-31C3D925C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6241CCC7-4233-4FF7-B1FB-C6E9A35D61B4}"/>
              </a:ext>
            </a:extLst>
          </p:cNvPr>
          <p:cNvGrpSpPr/>
          <p:nvPr/>
        </p:nvGrpSpPr>
        <p:grpSpPr>
          <a:xfrm>
            <a:off x="9723321" y="2546401"/>
            <a:ext cx="1988949" cy="1068785"/>
            <a:chOff x="270023" y="1671305"/>
            <a:chExt cx="2279585" cy="1079473"/>
          </a:xfrm>
        </p:grpSpPr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3C1FD0E7-E8D0-4676-91D7-7E0BBEA26DB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1017C670-D3F5-41A0-BFF0-A0E88C699C1B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757" name="Freeform: Shape 756">
            <a:extLst>
              <a:ext uri="{FF2B5EF4-FFF2-40B4-BE49-F238E27FC236}">
                <a16:creationId xmlns:a16="http://schemas.microsoft.com/office/drawing/2014/main" id="{73E27AFE-ECCA-4A29-8060-8281414978F1}"/>
              </a:ext>
            </a:extLst>
          </p:cNvPr>
          <p:cNvSpPr/>
          <p:nvPr/>
        </p:nvSpPr>
        <p:spPr>
          <a:xfrm>
            <a:off x="10621411" y="5597163"/>
            <a:ext cx="1630386" cy="1013619"/>
          </a:xfrm>
          <a:custGeom>
            <a:avLst/>
            <a:gdLst>
              <a:gd name="connsiteX0" fmla="*/ 2759302 w 5993229"/>
              <a:gd name="connsiteY0" fmla="*/ 47 h 3726011"/>
              <a:gd name="connsiteX1" fmla="*/ 2713635 w 5993229"/>
              <a:gd name="connsiteY1" fmla="*/ 31403 h 3726011"/>
              <a:gd name="connsiteX2" fmla="*/ 2694202 w 5993229"/>
              <a:gd name="connsiteY2" fmla="*/ 50848 h 3726011"/>
              <a:gd name="connsiteX3" fmla="*/ 2657279 w 5993229"/>
              <a:gd name="connsiteY3" fmla="*/ 93628 h 3726011"/>
              <a:gd name="connsiteX4" fmla="*/ 2645619 w 5993229"/>
              <a:gd name="connsiteY4" fmla="*/ 109184 h 3726011"/>
              <a:gd name="connsiteX5" fmla="*/ 2480439 w 5993229"/>
              <a:gd name="connsiteY5" fmla="*/ 377529 h 3726011"/>
              <a:gd name="connsiteX6" fmla="*/ 2457119 w 5993229"/>
              <a:gd name="connsiteY6" fmla="*/ 395030 h 3726011"/>
              <a:gd name="connsiteX7" fmla="*/ 2323032 w 5993229"/>
              <a:gd name="connsiteY7" fmla="*/ 536981 h 3726011"/>
              <a:gd name="connsiteX8" fmla="*/ 2303599 w 5993229"/>
              <a:gd name="connsiteY8" fmla="*/ 558370 h 3726011"/>
              <a:gd name="connsiteX9" fmla="*/ 2157851 w 5993229"/>
              <a:gd name="connsiteY9" fmla="*/ 781991 h 3726011"/>
              <a:gd name="connsiteX10" fmla="*/ 2134532 w 5993229"/>
              <a:gd name="connsiteY10" fmla="*/ 805326 h 3726011"/>
              <a:gd name="connsiteX11" fmla="*/ 2035423 w 5993229"/>
              <a:gd name="connsiteY11" fmla="*/ 947277 h 3726011"/>
              <a:gd name="connsiteX12" fmla="*/ 2023764 w 5993229"/>
              <a:gd name="connsiteY12" fmla="*/ 960888 h 3726011"/>
              <a:gd name="connsiteX13" fmla="*/ 2004331 w 5993229"/>
              <a:gd name="connsiteY13" fmla="*/ 980334 h 3726011"/>
              <a:gd name="connsiteX14" fmla="*/ 1994614 w 5993229"/>
              <a:gd name="connsiteY14" fmla="*/ 990056 h 3726011"/>
              <a:gd name="connsiteX15" fmla="*/ 1947975 w 5993229"/>
              <a:gd name="connsiteY15" fmla="*/ 1050337 h 3726011"/>
              <a:gd name="connsiteX16" fmla="*/ 1940202 w 5993229"/>
              <a:gd name="connsiteY16" fmla="*/ 1060059 h 3726011"/>
              <a:gd name="connsiteX17" fmla="*/ 1928542 w 5993229"/>
              <a:gd name="connsiteY17" fmla="*/ 1069782 h 3726011"/>
              <a:gd name="connsiteX18" fmla="*/ 1837207 w 5993229"/>
              <a:gd name="connsiteY18" fmla="*/ 1196176 h 3726011"/>
              <a:gd name="connsiteX19" fmla="*/ 1833320 w 5993229"/>
              <a:gd name="connsiteY19" fmla="*/ 1209788 h 3726011"/>
              <a:gd name="connsiteX20" fmla="*/ 1829434 w 5993229"/>
              <a:gd name="connsiteY20" fmla="*/ 1225344 h 3726011"/>
              <a:gd name="connsiteX21" fmla="*/ 1817774 w 5993229"/>
              <a:gd name="connsiteY21" fmla="*/ 1238956 h 3726011"/>
              <a:gd name="connsiteX22" fmla="*/ 1808057 w 5993229"/>
              <a:gd name="connsiteY22" fmla="*/ 1250623 h 3726011"/>
              <a:gd name="connsiteX23" fmla="*/ 1798341 w 5993229"/>
              <a:gd name="connsiteY23" fmla="*/ 1264235 h 3726011"/>
              <a:gd name="connsiteX24" fmla="*/ 1640934 w 5993229"/>
              <a:gd name="connsiteY24" fmla="*/ 1501468 h 3726011"/>
              <a:gd name="connsiteX25" fmla="*/ 1631217 w 5993229"/>
              <a:gd name="connsiteY25" fmla="*/ 1534525 h 3726011"/>
              <a:gd name="connsiteX26" fmla="*/ 1604011 w 5993229"/>
              <a:gd name="connsiteY26" fmla="*/ 1627862 h 3726011"/>
              <a:gd name="connsiteX27" fmla="*/ 1600332 w 5993229"/>
              <a:gd name="connsiteY27" fmla="*/ 1639644 h 3726011"/>
              <a:gd name="connsiteX28" fmla="*/ 1596513 w 5993229"/>
              <a:gd name="connsiteY28" fmla="*/ 1641007 h 3726011"/>
              <a:gd name="connsiteX29" fmla="*/ 1546623 w 5993229"/>
              <a:gd name="connsiteY29" fmla="*/ 1718833 h 3726011"/>
              <a:gd name="connsiteX30" fmla="*/ 1539966 w 5993229"/>
              <a:gd name="connsiteY30" fmla="*/ 1734053 h 3726011"/>
              <a:gd name="connsiteX31" fmla="*/ 1514381 w 5993229"/>
              <a:gd name="connsiteY31" fmla="*/ 1775519 h 3726011"/>
              <a:gd name="connsiteX32" fmla="*/ 1509770 w 5993229"/>
              <a:gd name="connsiteY32" fmla="*/ 1788902 h 3726011"/>
              <a:gd name="connsiteX33" fmla="*/ 1489693 w 5993229"/>
              <a:gd name="connsiteY33" fmla="*/ 1836505 h 3726011"/>
              <a:gd name="connsiteX34" fmla="*/ 1482084 w 5993229"/>
              <a:gd name="connsiteY34" fmla="*/ 1858585 h 3726011"/>
              <a:gd name="connsiteX35" fmla="*/ 1476608 w 5993229"/>
              <a:gd name="connsiteY35" fmla="*/ 1867163 h 3726011"/>
              <a:gd name="connsiteX36" fmla="*/ 1396104 w 5993229"/>
              <a:gd name="connsiteY36" fmla="*/ 1948311 h 3726011"/>
              <a:gd name="connsiteX37" fmla="*/ 1375550 w 5993229"/>
              <a:gd name="connsiteY37" fmla="*/ 1968626 h 3726011"/>
              <a:gd name="connsiteX38" fmla="*/ 1234403 w 5993229"/>
              <a:gd name="connsiteY38" fmla="*/ 2132398 h 3726011"/>
              <a:gd name="connsiteX39" fmla="*/ 1225910 w 5993229"/>
              <a:gd name="connsiteY39" fmla="*/ 2145573 h 3726011"/>
              <a:gd name="connsiteX40" fmla="*/ 1186533 w 5993229"/>
              <a:gd name="connsiteY40" fmla="*/ 2190191 h 3726011"/>
              <a:gd name="connsiteX41" fmla="*/ 1178040 w 5993229"/>
              <a:gd name="connsiteY41" fmla="*/ 2203364 h 3726011"/>
              <a:gd name="connsiteX42" fmla="*/ 1126081 w 5993229"/>
              <a:gd name="connsiteY42" fmla="*/ 2264832 h 3726011"/>
              <a:gd name="connsiteX43" fmla="*/ 1119528 w 5993229"/>
              <a:gd name="connsiteY43" fmla="*/ 2278111 h 3726011"/>
              <a:gd name="connsiteX44" fmla="*/ 1104273 w 5993229"/>
              <a:gd name="connsiteY44" fmla="*/ 2308447 h 3726011"/>
              <a:gd name="connsiteX45" fmla="*/ 1097616 w 5993229"/>
              <a:gd name="connsiteY45" fmla="*/ 2323668 h 3726011"/>
              <a:gd name="connsiteX46" fmla="*/ 1092899 w 5993229"/>
              <a:gd name="connsiteY46" fmla="*/ 2338993 h 3726011"/>
              <a:gd name="connsiteX47" fmla="*/ 1084406 w 5993229"/>
              <a:gd name="connsiteY47" fmla="*/ 2352167 h 3726011"/>
              <a:gd name="connsiteX48" fmla="*/ 1046387 w 5993229"/>
              <a:gd name="connsiteY48" fmla="*/ 2371543 h 3726011"/>
              <a:gd name="connsiteX49" fmla="*/ 1034013 w 5993229"/>
              <a:gd name="connsiteY49" fmla="*/ 2384509 h 3726011"/>
              <a:gd name="connsiteX50" fmla="*/ 1027147 w 5993229"/>
              <a:gd name="connsiteY50" fmla="*/ 2403613 h 3726011"/>
              <a:gd name="connsiteX51" fmla="*/ 1022326 w 5993229"/>
              <a:gd name="connsiteY51" fmla="*/ 2420880 h 3726011"/>
              <a:gd name="connsiteX52" fmla="*/ 1017609 w 5993229"/>
              <a:gd name="connsiteY52" fmla="*/ 2436205 h 3726011"/>
              <a:gd name="connsiteX53" fmla="*/ 1012997 w 5993229"/>
              <a:gd name="connsiteY53" fmla="*/ 2449588 h 3726011"/>
              <a:gd name="connsiteX54" fmla="*/ 1006340 w 5993229"/>
              <a:gd name="connsiteY54" fmla="*/ 2464808 h 3726011"/>
              <a:gd name="connsiteX55" fmla="*/ 999578 w 5993229"/>
              <a:gd name="connsiteY55" fmla="*/ 2481971 h 3726011"/>
              <a:gd name="connsiteX56" fmla="*/ 991398 w 5993229"/>
              <a:gd name="connsiteY56" fmla="*/ 2489320 h 3726011"/>
              <a:gd name="connsiteX57" fmla="*/ 981173 w 5993229"/>
              <a:gd name="connsiteY57" fmla="*/ 2498507 h 3726011"/>
              <a:gd name="connsiteX58" fmla="*/ 971053 w 5993229"/>
              <a:gd name="connsiteY58" fmla="*/ 2505752 h 3726011"/>
              <a:gd name="connsiteX59" fmla="*/ 962874 w 5993229"/>
              <a:gd name="connsiteY59" fmla="*/ 2513101 h 3726011"/>
              <a:gd name="connsiteX60" fmla="*/ 936602 w 5993229"/>
              <a:gd name="connsiteY60" fmla="*/ 2531161 h 3726011"/>
              <a:gd name="connsiteX61" fmla="*/ 876567 w 5993229"/>
              <a:gd name="connsiteY61" fmla="*/ 2598035 h 3726011"/>
              <a:gd name="connsiteX62" fmla="*/ 865298 w 5993229"/>
              <a:gd name="connsiteY62" fmla="*/ 2626639 h 3726011"/>
              <a:gd name="connsiteX63" fmla="*/ 846326 w 5993229"/>
              <a:gd name="connsiteY63" fmla="*/ 2689881 h 3726011"/>
              <a:gd name="connsiteX64" fmla="*/ 833116 w 5993229"/>
              <a:gd name="connsiteY64" fmla="*/ 2718381 h 3726011"/>
              <a:gd name="connsiteX65" fmla="*/ 718704 w 5993229"/>
              <a:gd name="connsiteY65" fmla="*/ 2819329 h 3726011"/>
              <a:gd name="connsiteX66" fmla="*/ 699986 w 5993229"/>
              <a:gd name="connsiteY66" fmla="*/ 2841690 h 3726011"/>
              <a:gd name="connsiteX67" fmla="*/ 681163 w 5993229"/>
              <a:gd name="connsiteY67" fmla="*/ 2865993 h 3726011"/>
              <a:gd name="connsiteX68" fmla="*/ 658355 w 5993229"/>
              <a:gd name="connsiteY68" fmla="*/ 2892029 h 3726011"/>
              <a:gd name="connsiteX69" fmla="*/ 524553 w 5993229"/>
              <a:gd name="connsiteY69" fmla="*/ 3063985 h 3726011"/>
              <a:gd name="connsiteX70" fmla="*/ 524717 w 5993229"/>
              <a:gd name="connsiteY70" fmla="*/ 3097099 h 3726011"/>
              <a:gd name="connsiteX71" fmla="*/ 507824 w 5993229"/>
              <a:gd name="connsiteY71" fmla="*/ 3130756 h 3726011"/>
              <a:gd name="connsiteX72" fmla="*/ 486019 w 5993229"/>
              <a:gd name="connsiteY72" fmla="*/ 3151949 h 3726011"/>
              <a:gd name="connsiteX73" fmla="*/ 428630 w 5993229"/>
              <a:gd name="connsiteY73" fmla="*/ 3180401 h 3726011"/>
              <a:gd name="connsiteX74" fmla="*/ 412263 w 5993229"/>
              <a:gd name="connsiteY74" fmla="*/ 3186507 h 3726011"/>
              <a:gd name="connsiteX75" fmla="*/ 402080 w 5993229"/>
              <a:gd name="connsiteY75" fmla="*/ 3193563 h 3726011"/>
              <a:gd name="connsiteX76" fmla="*/ 387541 w 5993229"/>
              <a:gd name="connsiteY76" fmla="*/ 3200771 h 3726011"/>
              <a:gd name="connsiteX77" fmla="*/ 380176 w 5993229"/>
              <a:gd name="connsiteY77" fmla="*/ 3208742 h 3726011"/>
              <a:gd name="connsiteX78" fmla="*/ 372465 w 5993229"/>
              <a:gd name="connsiteY78" fmla="*/ 3214086 h 3726011"/>
              <a:gd name="connsiteX79" fmla="*/ 366841 w 5993229"/>
              <a:gd name="connsiteY79" fmla="*/ 3221521 h 3726011"/>
              <a:gd name="connsiteX80" fmla="*/ 351737 w 5993229"/>
              <a:gd name="connsiteY80" fmla="*/ 3232100 h 3726011"/>
              <a:gd name="connsiteX81" fmla="*/ 141861 w 5993229"/>
              <a:gd name="connsiteY81" fmla="*/ 3545170 h 3726011"/>
              <a:gd name="connsiteX82" fmla="*/ 124371 w 5993229"/>
              <a:gd name="connsiteY82" fmla="*/ 3570449 h 3726011"/>
              <a:gd name="connsiteX83" fmla="*/ 101051 w 5993229"/>
              <a:gd name="connsiteY83" fmla="*/ 3595728 h 3726011"/>
              <a:gd name="connsiteX84" fmla="*/ 0 w 5993229"/>
              <a:gd name="connsiteY84" fmla="*/ 3722122 h 3726011"/>
              <a:gd name="connsiteX85" fmla="*/ 235139 w 5993229"/>
              <a:gd name="connsiteY85" fmla="*/ 3726011 h 3726011"/>
              <a:gd name="connsiteX86" fmla="*/ 254572 w 5993229"/>
              <a:gd name="connsiteY86" fmla="*/ 3726011 h 3726011"/>
              <a:gd name="connsiteX87" fmla="*/ 1492536 w 5993229"/>
              <a:gd name="connsiteY87" fmla="*/ 3726011 h 3726011"/>
              <a:gd name="connsiteX88" fmla="*/ 1492537 w 5993229"/>
              <a:gd name="connsiteY88" fmla="*/ 3726010 h 3726011"/>
              <a:gd name="connsiteX89" fmla="*/ 3522023 w 5993229"/>
              <a:gd name="connsiteY89" fmla="*/ 3726010 h 3726011"/>
              <a:gd name="connsiteX90" fmla="*/ 4793637 w 5993229"/>
              <a:gd name="connsiteY90" fmla="*/ 3726010 h 3726011"/>
              <a:gd name="connsiteX91" fmla="*/ 5993229 w 5993229"/>
              <a:gd name="connsiteY91" fmla="*/ 3726010 h 3726011"/>
              <a:gd name="connsiteX92" fmla="*/ 5701734 w 5993229"/>
              <a:gd name="connsiteY92" fmla="*/ 3434331 h 3726011"/>
              <a:gd name="connsiteX93" fmla="*/ 5686188 w 5993229"/>
              <a:gd name="connsiteY93" fmla="*/ 3420719 h 3726011"/>
              <a:gd name="connsiteX94" fmla="*/ 4805873 w 5993229"/>
              <a:gd name="connsiteY94" fmla="*/ 2633184 h 3726011"/>
              <a:gd name="connsiteX95" fmla="*/ 4753404 w 5993229"/>
              <a:gd name="connsiteY95" fmla="*/ 2609850 h 3726011"/>
              <a:gd name="connsiteX96" fmla="*/ 4698991 w 5993229"/>
              <a:gd name="connsiteY96" fmla="*/ 2497067 h 3726011"/>
              <a:gd name="connsiteX97" fmla="*/ 4533811 w 5993229"/>
              <a:gd name="connsiteY97" fmla="*/ 2397896 h 3726011"/>
              <a:gd name="connsiteX98" fmla="*/ 4261749 w 5993229"/>
              <a:gd name="connsiteY98" fmla="*/ 2092605 h 3726011"/>
              <a:gd name="connsiteX99" fmla="*/ 4230656 w 5993229"/>
              <a:gd name="connsiteY99" fmla="*/ 2073160 h 3726011"/>
              <a:gd name="connsiteX100" fmla="*/ 4170414 w 5993229"/>
              <a:gd name="connsiteY100" fmla="*/ 2036213 h 3726011"/>
              <a:gd name="connsiteX101" fmla="*/ 4123775 w 5993229"/>
              <a:gd name="connsiteY101" fmla="*/ 1960377 h 3726011"/>
              <a:gd name="connsiteX102" fmla="*/ 4121831 w 5993229"/>
              <a:gd name="connsiteY102" fmla="*/ 1937042 h 3726011"/>
              <a:gd name="connsiteX103" fmla="*/ 4065476 w 5993229"/>
              <a:gd name="connsiteY103" fmla="*/ 1847594 h 3726011"/>
              <a:gd name="connsiteX104" fmla="*/ 4044099 w 5993229"/>
              <a:gd name="connsiteY104" fmla="*/ 1826204 h 3726011"/>
              <a:gd name="connsiteX105" fmla="*/ 4020823 w 5993229"/>
              <a:gd name="connsiteY105" fmla="*/ 1782950 h 3726011"/>
              <a:gd name="connsiteX106" fmla="*/ 3961335 w 5993229"/>
              <a:gd name="connsiteY106" fmla="*/ 1633381 h 3726011"/>
              <a:gd name="connsiteX107" fmla="*/ 3945444 w 5993229"/>
              <a:gd name="connsiteY107" fmla="*/ 1623973 h 3726011"/>
              <a:gd name="connsiteX108" fmla="*/ 3866012 w 5993229"/>
              <a:gd name="connsiteY108" fmla="*/ 1590916 h 3726011"/>
              <a:gd name="connsiteX109" fmla="*/ 3850465 w 5993229"/>
              <a:gd name="connsiteY109" fmla="*/ 1579249 h 3726011"/>
              <a:gd name="connsiteX110" fmla="*/ 3825203 w 5993229"/>
              <a:gd name="connsiteY110" fmla="*/ 1561748 h 3726011"/>
              <a:gd name="connsiteX111" fmla="*/ 3749414 w 5993229"/>
              <a:gd name="connsiteY111" fmla="*/ 1421742 h 3726011"/>
              <a:gd name="connsiteX112" fmla="*/ 3733867 w 5993229"/>
              <a:gd name="connsiteY112" fmla="*/ 1396463 h 3726011"/>
              <a:gd name="connsiteX113" fmla="*/ 3597836 w 5993229"/>
              <a:gd name="connsiteY113" fmla="*/ 1272013 h 3726011"/>
              <a:gd name="connsiteX114" fmla="*/ 3558970 w 5993229"/>
              <a:gd name="connsiteY114" fmla="*/ 1205899 h 3726011"/>
              <a:gd name="connsiteX115" fmla="*/ 3547311 w 5993229"/>
              <a:gd name="connsiteY115" fmla="*/ 1178676 h 3726011"/>
              <a:gd name="connsiteX116" fmla="*/ 3500671 w 5993229"/>
              <a:gd name="connsiteY116" fmla="*/ 1102839 h 3726011"/>
              <a:gd name="connsiteX117" fmla="*/ 3492898 w 5993229"/>
              <a:gd name="connsiteY117" fmla="*/ 1091172 h 3726011"/>
              <a:gd name="connsiteX118" fmla="*/ 3481238 w 5993229"/>
              <a:gd name="connsiteY118" fmla="*/ 1085338 h 3726011"/>
              <a:gd name="connsiteX119" fmla="*/ 3442372 w 5993229"/>
              <a:gd name="connsiteY119" fmla="*/ 1062004 h 3726011"/>
              <a:gd name="connsiteX120" fmla="*/ 3436543 w 5993229"/>
              <a:gd name="connsiteY120" fmla="*/ 1052281 h 3726011"/>
              <a:gd name="connsiteX121" fmla="*/ 3428769 w 5993229"/>
              <a:gd name="connsiteY121" fmla="*/ 1038669 h 3726011"/>
              <a:gd name="connsiteX122" fmla="*/ 3426826 w 5993229"/>
              <a:gd name="connsiteY122" fmla="*/ 1025058 h 3726011"/>
              <a:gd name="connsiteX123" fmla="*/ 3343264 w 5993229"/>
              <a:gd name="connsiteY123" fmla="*/ 914220 h 3726011"/>
              <a:gd name="connsiteX124" fmla="*/ 3333548 w 5993229"/>
              <a:gd name="connsiteY124" fmla="*/ 902552 h 3726011"/>
              <a:gd name="connsiteX125" fmla="*/ 3323831 w 5993229"/>
              <a:gd name="connsiteY125" fmla="*/ 892830 h 3726011"/>
              <a:gd name="connsiteX126" fmla="*/ 3312171 w 5993229"/>
              <a:gd name="connsiteY126" fmla="*/ 881163 h 3726011"/>
              <a:gd name="connsiteX127" fmla="*/ 3286909 w 5993229"/>
              <a:gd name="connsiteY127" fmla="*/ 861717 h 3726011"/>
              <a:gd name="connsiteX128" fmla="*/ 3279135 w 5993229"/>
              <a:gd name="connsiteY128" fmla="*/ 850050 h 3726011"/>
              <a:gd name="connsiteX129" fmla="*/ 3242213 w 5993229"/>
              <a:gd name="connsiteY129" fmla="*/ 809215 h 3726011"/>
              <a:gd name="connsiteX130" fmla="*/ 3220836 w 5993229"/>
              <a:gd name="connsiteY130" fmla="*/ 787825 h 3726011"/>
              <a:gd name="connsiteX131" fmla="*/ 3170311 w 5993229"/>
              <a:gd name="connsiteY131" fmla="*/ 702266 h 3726011"/>
              <a:gd name="connsiteX132" fmla="*/ 3152821 w 5993229"/>
              <a:gd name="connsiteY132" fmla="*/ 673098 h 3726011"/>
              <a:gd name="connsiteX133" fmla="*/ 3108125 w 5993229"/>
              <a:gd name="connsiteY133" fmla="*/ 568093 h 3726011"/>
              <a:gd name="connsiteX134" fmla="*/ 3096465 w 5993229"/>
              <a:gd name="connsiteY134" fmla="*/ 542814 h 3726011"/>
              <a:gd name="connsiteX135" fmla="*/ 3077032 w 5993229"/>
              <a:gd name="connsiteY135" fmla="*/ 503924 h 3726011"/>
              <a:gd name="connsiteX136" fmla="*/ 3069259 w 5993229"/>
              <a:gd name="connsiteY136" fmla="*/ 492256 h 3726011"/>
              <a:gd name="connsiteX137" fmla="*/ 2991527 w 5993229"/>
              <a:gd name="connsiteY137" fmla="*/ 356139 h 3726011"/>
              <a:gd name="connsiteX138" fmla="*/ 2993470 w 5993229"/>
              <a:gd name="connsiteY138" fmla="*/ 344472 h 3726011"/>
              <a:gd name="connsiteX139" fmla="*/ 2993470 w 5993229"/>
              <a:gd name="connsiteY139" fmla="*/ 334750 h 3726011"/>
              <a:gd name="connsiteX140" fmla="*/ 2950718 w 5993229"/>
              <a:gd name="connsiteY140" fmla="*/ 251135 h 3726011"/>
              <a:gd name="connsiteX141" fmla="*/ 2941001 w 5993229"/>
              <a:gd name="connsiteY141" fmla="*/ 237523 h 3726011"/>
              <a:gd name="connsiteX142" fmla="*/ 2884645 w 5993229"/>
              <a:gd name="connsiteY142" fmla="*/ 175298 h 3726011"/>
              <a:gd name="connsiteX143" fmla="*/ 2876872 w 5993229"/>
              <a:gd name="connsiteY143" fmla="*/ 161686 h 3726011"/>
              <a:gd name="connsiteX144" fmla="*/ 2818573 w 5993229"/>
              <a:gd name="connsiteY144" fmla="*/ 41125 h 3726011"/>
              <a:gd name="connsiteX145" fmla="*/ 2799140 w 5993229"/>
              <a:gd name="connsiteY145" fmla="*/ 19736 h 3726011"/>
              <a:gd name="connsiteX146" fmla="*/ 2759302 w 5993229"/>
              <a:gd name="connsiteY146" fmla="*/ 47 h 3726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5993229" h="3726011">
                <a:moveTo>
                  <a:pt x="2759302" y="47"/>
                </a:moveTo>
                <a:cubicBezTo>
                  <a:pt x="2745214" y="776"/>
                  <a:pt x="2730153" y="10013"/>
                  <a:pt x="2713635" y="31403"/>
                </a:cubicBezTo>
                <a:cubicBezTo>
                  <a:pt x="2705862" y="37236"/>
                  <a:pt x="2700032" y="45015"/>
                  <a:pt x="2694202" y="50848"/>
                </a:cubicBezTo>
                <a:cubicBezTo>
                  <a:pt x="2680599" y="64460"/>
                  <a:pt x="2668939" y="78072"/>
                  <a:pt x="2657279" y="93628"/>
                </a:cubicBezTo>
                <a:cubicBezTo>
                  <a:pt x="2653393" y="99461"/>
                  <a:pt x="2649506" y="103350"/>
                  <a:pt x="2645619" y="109184"/>
                </a:cubicBezTo>
                <a:cubicBezTo>
                  <a:pt x="2585377" y="198632"/>
                  <a:pt x="2569831" y="311415"/>
                  <a:pt x="2480439" y="377529"/>
                </a:cubicBezTo>
                <a:cubicBezTo>
                  <a:pt x="2474609" y="383363"/>
                  <a:pt x="2464893" y="389196"/>
                  <a:pt x="2457119" y="395030"/>
                </a:cubicBezTo>
                <a:cubicBezTo>
                  <a:pt x="2408537" y="437810"/>
                  <a:pt x="2365784" y="486423"/>
                  <a:pt x="2323032" y="536981"/>
                </a:cubicBezTo>
                <a:cubicBezTo>
                  <a:pt x="2315259" y="544759"/>
                  <a:pt x="2309429" y="552537"/>
                  <a:pt x="2303599" y="558370"/>
                </a:cubicBezTo>
                <a:cubicBezTo>
                  <a:pt x="2274449" y="651708"/>
                  <a:pt x="2220037" y="717822"/>
                  <a:pt x="2157851" y="781991"/>
                </a:cubicBezTo>
                <a:cubicBezTo>
                  <a:pt x="2150078" y="789770"/>
                  <a:pt x="2142305" y="797548"/>
                  <a:pt x="2134532" y="805326"/>
                </a:cubicBezTo>
                <a:cubicBezTo>
                  <a:pt x="2105382" y="855884"/>
                  <a:pt x="2070403" y="902552"/>
                  <a:pt x="2035423" y="947277"/>
                </a:cubicBezTo>
                <a:cubicBezTo>
                  <a:pt x="2031537" y="953110"/>
                  <a:pt x="2027650" y="956999"/>
                  <a:pt x="2023764" y="960888"/>
                </a:cubicBezTo>
                <a:cubicBezTo>
                  <a:pt x="2017934" y="966722"/>
                  <a:pt x="2010161" y="972555"/>
                  <a:pt x="2004331" y="980334"/>
                </a:cubicBezTo>
                <a:cubicBezTo>
                  <a:pt x="2000444" y="984223"/>
                  <a:pt x="1998501" y="986167"/>
                  <a:pt x="1994614" y="990056"/>
                </a:cubicBezTo>
                <a:cubicBezTo>
                  <a:pt x="1977124" y="1009501"/>
                  <a:pt x="1961578" y="1030891"/>
                  <a:pt x="1947975" y="1050337"/>
                </a:cubicBezTo>
                <a:cubicBezTo>
                  <a:pt x="1944088" y="1054226"/>
                  <a:pt x="1942145" y="1058115"/>
                  <a:pt x="1940202" y="1060059"/>
                </a:cubicBezTo>
                <a:cubicBezTo>
                  <a:pt x="1936315" y="1063948"/>
                  <a:pt x="1932429" y="1067837"/>
                  <a:pt x="1928542" y="1069782"/>
                </a:cubicBezTo>
                <a:cubicBezTo>
                  <a:pt x="1874130" y="1097005"/>
                  <a:pt x="1837207" y="1128118"/>
                  <a:pt x="1837207" y="1196176"/>
                </a:cubicBezTo>
                <a:cubicBezTo>
                  <a:pt x="1837207" y="1202010"/>
                  <a:pt x="1835264" y="1205899"/>
                  <a:pt x="1833320" y="1209788"/>
                </a:cubicBezTo>
                <a:cubicBezTo>
                  <a:pt x="1831377" y="1215622"/>
                  <a:pt x="1829434" y="1219511"/>
                  <a:pt x="1829434" y="1225344"/>
                </a:cubicBezTo>
                <a:cubicBezTo>
                  <a:pt x="1825547" y="1229233"/>
                  <a:pt x="1821660" y="1233123"/>
                  <a:pt x="1817774" y="1238956"/>
                </a:cubicBezTo>
                <a:cubicBezTo>
                  <a:pt x="1813887" y="1242845"/>
                  <a:pt x="1811944" y="1246734"/>
                  <a:pt x="1808057" y="1250623"/>
                </a:cubicBezTo>
                <a:cubicBezTo>
                  <a:pt x="1804171" y="1256457"/>
                  <a:pt x="1802227" y="1260346"/>
                  <a:pt x="1798341" y="1264235"/>
                </a:cubicBezTo>
                <a:cubicBezTo>
                  <a:pt x="1761418" y="1355628"/>
                  <a:pt x="1670083" y="1408130"/>
                  <a:pt x="1640934" y="1501468"/>
                </a:cubicBezTo>
                <a:cubicBezTo>
                  <a:pt x="1637047" y="1513135"/>
                  <a:pt x="1635104" y="1524802"/>
                  <a:pt x="1631217" y="1534525"/>
                </a:cubicBezTo>
                <a:cubicBezTo>
                  <a:pt x="1621501" y="1565637"/>
                  <a:pt x="1613727" y="1596750"/>
                  <a:pt x="1604011" y="1627862"/>
                </a:cubicBezTo>
                <a:lnTo>
                  <a:pt x="1600332" y="1639644"/>
                </a:lnTo>
                <a:lnTo>
                  <a:pt x="1596513" y="1641007"/>
                </a:lnTo>
                <a:cubicBezTo>
                  <a:pt x="1575324" y="1660131"/>
                  <a:pt x="1567938" y="1702454"/>
                  <a:pt x="1546623" y="1718833"/>
                </a:cubicBezTo>
                <a:cubicBezTo>
                  <a:pt x="1544474" y="1722612"/>
                  <a:pt x="1542219" y="1728333"/>
                  <a:pt x="1539966" y="1734053"/>
                </a:cubicBezTo>
                <a:cubicBezTo>
                  <a:pt x="1533413" y="1747332"/>
                  <a:pt x="1524816" y="1762448"/>
                  <a:pt x="1514381" y="1775519"/>
                </a:cubicBezTo>
                <a:cubicBezTo>
                  <a:pt x="1512232" y="1779298"/>
                  <a:pt x="1510083" y="1783077"/>
                  <a:pt x="1509770" y="1788902"/>
                </a:cubicBezTo>
                <a:cubicBezTo>
                  <a:pt x="1501068" y="1805960"/>
                  <a:pt x="1496351" y="1821285"/>
                  <a:pt x="1489693" y="1836505"/>
                </a:cubicBezTo>
                <a:lnTo>
                  <a:pt x="1482084" y="1858585"/>
                </a:lnTo>
                <a:lnTo>
                  <a:pt x="1476608" y="1867163"/>
                </a:lnTo>
                <a:lnTo>
                  <a:pt x="1396104" y="1948311"/>
                </a:lnTo>
                <a:cubicBezTo>
                  <a:pt x="1387923" y="1955660"/>
                  <a:pt x="1381789" y="1961173"/>
                  <a:pt x="1375550" y="1968626"/>
                </a:cubicBezTo>
                <a:cubicBezTo>
                  <a:pt x="1322172" y="2020280"/>
                  <a:pt x="1276451" y="2074293"/>
                  <a:pt x="1234403" y="2132398"/>
                </a:cubicBezTo>
                <a:cubicBezTo>
                  <a:pt x="1232254" y="2136177"/>
                  <a:pt x="1228059" y="2141794"/>
                  <a:pt x="1225910" y="2145573"/>
                </a:cubicBezTo>
                <a:cubicBezTo>
                  <a:pt x="1211491" y="2160375"/>
                  <a:pt x="1199012" y="2175283"/>
                  <a:pt x="1186533" y="2190191"/>
                </a:cubicBezTo>
                <a:cubicBezTo>
                  <a:pt x="1184384" y="2193970"/>
                  <a:pt x="1180293" y="2197644"/>
                  <a:pt x="1178040" y="2203364"/>
                </a:cubicBezTo>
                <a:cubicBezTo>
                  <a:pt x="1157590" y="2221738"/>
                  <a:pt x="1140918" y="2242262"/>
                  <a:pt x="1126081" y="2264832"/>
                </a:cubicBezTo>
                <a:cubicBezTo>
                  <a:pt x="1123931" y="2268611"/>
                  <a:pt x="1121677" y="2274332"/>
                  <a:pt x="1119528" y="2278111"/>
                </a:cubicBezTo>
                <a:cubicBezTo>
                  <a:pt x="1111348" y="2285460"/>
                  <a:pt x="1110617" y="2299052"/>
                  <a:pt x="1104273" y="2308447"/>
                </a:cubicBezTo>
                <a:cubicBezTo>
                  <a:pt x="1102123" y="2312226"/>
                  <a:pt x="1099869" y="2317947"/>
                  <a:pt x="1097616" y="2323668"/>
                </a:cubicBezTo>
                <a:cubicBezTo>
                  <a:pt x="1097302" y="2329493"/>
                  <a:pt x="1095152" y="2333272"/>
                  <a:pt x="1092899" y="2338993"/>
                </a:cubicBezTo>
                <a:cubicBezTo>
                  <a:pt x="1090645" y="2344714"/>
                  <a:pt x="1088496" y="2348493"/>
                  <a:pt x="1084406" y="2352167"/>
                </a:cubicBezTo>
                <a:cubicBezTo>
                  <a:pt x="1076017" y="2363400"/>
                  <a:pt x="1063956" y="2370541"/>
                  <a:pt x="1046387" y="2371543"/>
                </a:cubicBezTo>
                <a:cubicBezTo>
                  <a:pt x="1040356" y="2375113"/>
                  <a:pt x="1036267" y="2378787"/>
                  <a:pt x="1034013" y="2384509"/>
                </a:cubicBezTo>
                <a:cubicBezTo>
                  <a:pt x="1029923" y="2388183"/>
                  <a:pt x="1027565" y="2395846"/>
                  <a:pt x="1027147" y="2403613"/>
                </a:cubicBezTo>
                <a:cubicBezTo>
                  <a:pt x="1024893" y="2409334"/>
                  <a:pt x="1024579" y="2415159"/>
                  <a:pt x="1022326" y="2420880"/>
                </a:cubicBezTo>
                <a:cubicBezTo>
                  <a:pt x="1022012" y="2426705"/>
                  <a:pt x="1019863" y="2430484"/>
                  <a:pt x="1017609" y="2436205"/>
                </a:cubicBezTo>
                <a:cubicBezTo>
                  <a:pt x="1015460" y="2439984"/>
                  <a:pt x="1013206" y="2445705"/>
                  <a:pt x="1012997" y="2449588"/>
                </a:cubicBezTo>
                <a:cubicBezTo>
                  <a:pt x="1010742" y="2455308"/>
                  <a:pt x="1008489" y="2461029"/>
                  <a:pt x="1006340" y="2464808"/>
                </a:cubicBezTo>
                <a:cubicBezTo>
                  <a:pt x="1004086" y="2470530"/>
                  <a:pt x="1001832" y="2476250"/>
                  <a:pt x="999578" y="2481971"/>
                </a:cubicBezTo>
                <a:cubicBezTo>
                  <a:pt x="997533" y="2483808"/>
                  <a:pt x="993443" y="2487482"/>
                  <a:pt x="991398" y="2489320"/>
                </a:cubicBezTo>
                <a:cubicBezTo>
                  <a:pt x="987308" y="2492995"/>
                  <a:pt x="985159" y="2496774"/>
                  <a:pt x="981173" y="2498507"/>
                </a:cubicBezTo>
                <a:cubicBezTo>
                  <a:pt x="979128" y="2500344"/>
                  <a:pt x="975038" y="2504018"/>
                  <a:pt x="971053" y="2505752"/>
                </a:cubicBezTo>
                <a:cubicBezTo>
                  <a:pt x="969008" y="2507589"/>
                  <a:pt x="965023" y="2509322"/>
                  <a:pt x="962874" y="2513101"/>
                </a:cubicBezTo>
                <a:cubicBezTo>
                  <a:pt x="952857" y="2518404"/>
                  <a:pt x="944678" y="2525754"/>
                  <a:pt x="936602" y="2531161"/>
                </a:cubicBezTo>
                <a:cubicBezTo>
                  <a:pt x="915839" y="2555359"/>
                  <a:pt x="891822" y="2567699"/>
                  <a:pt x="876567" y="2598035"/>
                </a:cubicBezTo>
                <a:cubicBezTo>
                  <a:pt x="872163" y="2607535"/>
                  <a:pt x="867761" y="2617036"/>
                  <a:pt x="865298" y="2626639"/>
                </a:cubicBezTo>
                <a:cubicBezTo>
                  <a:pt x="860163" y="2649732"/>
                  <a:pt x="853297" y="2668835"/>
                  <a:pt x="846326" y="2689881"/>
                </a:cubicBezTo>
                <a:cubicBezTo>
                  <a:pt x="841924" y="2699380"/>
                  <a:pt x="839460" y="2708985"/>
                  <a:pt x="833116" y="2718381"/>
                </a:cubicBezTo>
                <a:cubicBezTo>
                  <a:pt x="788546" y="2751034"/>
                  <a:pt x="751736" y="2784107"/>
                  <a:pt x="718704" y="2819329"/>
                </a:cubicBezTo>
                <a:cubicBezTo>
                  <a:pt x="712464" y="2826783"/>
                  <a:pt x="706225" y="2834236"/>
                  <a:pt x="699986" y="2841690"/>
                </a:cubicBezTo>
                <a:cubicBezTo>
                  <a:pt x="693746" y="2849143"/>
                  <a:pt x="687507" y="2856597"/>
                  <a:pt x="681163" y="2865993"/>
                </a:cubicBezTo>
                <a:cubicBezTo>
                  <a:pt x="674819" y="2875388"/>
                  <a:pt x="666639" y="2882738"/>
                  <a:pt x="658355" y="2892029"/>
                </a:cubicBezTo>
                <a:cubicBezTo>
                  <a:pt x="600469" y="2955124"/>
                  <a:pt x="508387" y="3002748"/>
                  <a:pt x="524553" y="3063985"/>
                </a:cubicBezTo>
                <a:cubicBezTo>
                  <a:pt x="525867" y="3075740"/>
                  <a:pt x="527284" y="3085553"/>
                  <a:pt x="524717" y="3097099"/>
                </a:cubicBezTo>
                <a:cubicBezTo>
                  <a:pt x="521075" y="3110535"/>
                  <a:pt x="515138" y="3121413"/>
                  <a:pt x="507824" y="3130756"/>
                </a:cubicBezTo>
                <a:lnTo>
                  <a:pt x="486019" y="3151949"/>
                </a:lnTo>
                <a:lnTo>
                  <a:pt x="428630" y="3180401"/>
                </a:lnTo>
                <a:lnTo>
                  <a:pt x="412263" y="3186507"/>
                </a:lnTo>
                <a:lnTo>
                  <a:pt x="402080" y="3193563"/>
                </a:lnTo>
                <a:lnTo>
                  <a:pt x="387541" y="3200771"/>
                </a:lnTo>
                <a:lnTo>
                  <a:pt x="380176" y="3208742"/>
                </a:lnTo>
                <a:lnTo>
                  <a:pt x="372465" y="3214086"/>
                </a:lnTo>
                <a:lnTo>
                  <a:pt x="366841" y="3221521"/>
                </a:lnTo>
                <a:lnTo>
                  <a:pt x="351737" y="3232100"/>
                </a:lnTo>
                <a:cubicBezTo>
                  <a:pt x="204046" y="3276825"/>
                  <a:pt x="196273" y="3426553"/>
                  <a:pt x="141861" y="3545170"/>
                </a:cubicBezTo>
                <a:cubicBezTo>
                  <a:pt x="136031" y="3554892"/>
                  <a:pt x="130201" y="3562671"/>
                  <a:pt x="124371" y="3570449"/>
                </a:cubicBezTo>
                <a:cubicBezTo>
                  <a:pt x="116598" y="3580171"/>
                  <a:pt x="108825" y="3587949"/>
                  <a:pt x="101051" y="3595728"/>
                </a:cubicBezTo>
                <a:cubicBezTo>
                  <a:pt x="64129" y="3634618"/>
                  <a:pt x="29149" y="3677398"/>
                  <a:pt x="0" y="3722122"/>
                </a:cubicBezTo>
                <a:cubicBezTo>
                  <a:pt x="75788" y="3722122"/>
                  <a:pt x="159350" y="3722122"/>
                  <a:pt x="235139" y="3726011"/>
                </a:cubicBezTo>
                <a:cubicBezTo>
                  <a:pt x="240969" y="3726011"/>
                  <a:pt x="248742" y="3726011"/>
                  <a:pt x="254572" y="3726011"/>
                </a:cubicBezTo>
                <a:lnTo>
                  <a:pt x="1492536" y="3726011"/>
                </a:lnTo>
                <a:lnTo>
                  <a:pt x="1492537" y="3726010"/>
                </a:lnTo>
                <a:lnTo>
                  <a:pt x="3522023" y="3726010"/>
                </a:lnTo>
                <a:lnTo>
                  <a:pt x="4793637" y="3726010"/>
                </a:lnTo>
                <a:lnTo>
                  <a:pt x="5993229" y="3726010"/>
                </a:lnTo>
                <a:cubicBezTo>
                  <a:pt x="5942703" y="3657952"/>
                  <a:pt x="5828049" y="3549058"/>
                  <a:pt x="5701734" y="3434331"/>
                </a:cubicBezTo>
                <a:cubicBezTo>
                  <a:pt x="5695904" y="3428497"/>
                  <a:pt x="5690074" y="3424608"/>
                  <a:pt x="5686188" y="3420719"/>
                </a:cubicBezTo>
                <a:cubicBezTo>
                  <a:pt x="5318904" y="3253489"/>
                  <a:pt x="5054615" y="2957921"/>
                  <a:pt x="4805873" y="2633184"/>
                </a:cubicBezTo>
                <a:cubicBezTo>
                  <a:pt x="4790326" y="2625406"/>
                  <a:pt x="4767007" y="2625406"/>
                  <a:pt x="4753404" y="2609850"/>
                </a:cubicBezTo>
                <a:cubicBezTo>
                  <a:pt x="4722311" y="2580682"/>
                  <a:pt x="4714538" y="2534013"/>
                  <a:pt x="4698991" y="2497067"/>
                </a:cubicBezTo>
                <a:cubicBezTo>
                  <a:pt x="4662069" y="2436787"/>
                  <a:pt x="4578507" y="2452343"/>
                  <a:pt x="4533811" y="2397896"/>
                </a:cubicBezTo>
                <a:cubicBezTo>
                  <a:pt x="4450249" y="2285113"/>
                  <a:pt x="4374460" y="2172331"/>
                  <a:pt x="4261749" y="2092605"/>
                </a:cubicBezTo>
                <a:cubicBezTo>
                  <a:pt x="4250089" y="2086771"/>
                  <a:pt x="4240373" y="2078993"/>
                  <a:pt x="4230656" y="2073160"/>
                </a:cubicBezTo>
                <a:cubicBezTo>
                  <a:pt x="4211223" y="2061492"/>
                  <a:pt x="4189847" y="2047881"/>
                  <a:pt x="4170414" y="2036213"/>
                </a:cubicBezTo>
                <a:cubicBezTo>
                  <a:pt x="4141264" y="2016768"/>
                  <a:pt x="4127661" y="1989545"/>
                  <a:pt x="4123775" y="1960377"/>
                </a:cubicBezTo>
                <a:cubicBezTo>
                  <a:pt x="4121831" y="1952599"/>
                  <a:pt x="4121831" y="1944821"/>
                  <a:pt x="4121831" y="1937042"/>
                </a:cubicBezTo>
                <a:cubicBezTo>
                  <a:pt x="4117945" y="1900096"/>
                  <a:pt x="4094625" y="1868984"/>
                  <a:pt x="4065476" y="1847594"/>
                </a:cubicBezTo>
                <a:cubicBezTo>
                  <a:pt x="4057702" y="1841760"/>
                  <a:pt x="4051872" y="1833982"/>
                  <a:pt x="4044099" y="1826204"/>
                </a:cubicBezTo>
                <a:lnTo>
                  <a:pt x="4020823" y="1782950"/>
                </a:lnTo>
                <a:lnTo>
                  <a:pt x="3961335" y="1633381"/>
                </a:lnTo>
                <a:lnTo>
                  <a:pt x="3945444" y="1623973"/>
                </a:lnTo>
                <a:cubicBezTo>
                  <a:pt x="3919453" y="1612792"/>
                  <a:pt x="3890303" y="1605500"/>
                  <a:pt x="3866012" y="1590916"/>
                </a:cubicBezTo>
                <a:cubicBezTo>
                  <a:pt x="3862125" y="1587027"/>
                  <a:pt x="3856295" y="1583138"/>
                  <a:pt x="3850465" y="1579249"/>
                </a:cubicBezTo>
                <a:cubicBezTo>
                  <a:pt x="3840749" y="1573415"/>
                  <a:pt x="3832976" y="1567582"/>
                  <a:pt x="3825203" y="1561748"/>
                </a:cubicBezTo>
                <a:cubicBezTo>
                  <a:pt x="3784393" y="1528691"/>
                  <a:pt x="3757187" y="1487856"/>
                  <a:pt x="3749414" y="1421742"/>
                </a:cubicBezTo>
                <a:cubicBezTo>
                  <a:pt x="3743584" y="1413964"/>
                  <a:pt x="3737754" y="1404241"/>
                  <a:pt x="3733867" y="1396463"/>
                </a:cubicBezTo>
                <a:cubicBezTo>
                  <a:pt x="3700831" y="1342016"/>
                  <a:pt x="3660022" y="1295347"/>
                  <a:pt x="3597836" y="1272013"/>
                </a:cubicBezTo>
                <a:cubicBezTo>
                  <a:pt x="3574517" y="1256457"/>
                  <a:pt x="3560914" y="1235067"/>
                  <a:pt x="3558970" y="1205899"/>
                </a:cubicBezTo>
                <a:cubicBezTo>
                  <a:pt x="3555084" y="1196176"/>
                  <a:pt x="3551197" y="1188398"/>
                  <a:pt x="3547311" y="1178676"/>
                </a:cubicBezTo>
                <a:cubicBezTo>
                  <a:pt x="3535651" y="1151452"/>
                  <a:pt x="3520104" y="1126173"/>
                  <a:pt x="3500671" y="1102839"/>
                </a:cubicBezTo>
                <a:cubicBezTo>
                  <a:pt x="3498728" y="1098950"/>
                  <a:pt x="3494842" y="1095061"/>
                  <a:pt x="3492898" y="1091172"/>
                </a:cubicBezTo>
                <a:cubicBezTo>
                  <a:pt x="3489012" y="1091172"/>
                  <a:pt x="3485125" y="1089227"/>
                  <a:pt x="3481238" y="1085338"/>
                </a:cubicBezTo>
                <a:cubicBezTo>
                  <a:pt x="3463749" y="1081449"/>
                  <a:pt x="3450146" y="1073671"/>
                  <a:pt x="3442372" y="1062004"/>
                </a:cubicBezTo>
                <a:cubicBezTo>
                  <a:pt x="3440429" y="1060059"/>
                  <a:pt x="3438486" y="1056170"/>
                  <a:pt x="3436543" y="1052281"/>
                </a:cubicBezTo>
                <a:cubicBezTo>
                  <a:pt x="3432656" y="1048392"/>
                  <a:pt x="3430713" y="1044503"/>
                  <a:pt x="3428769" y="1038669"/>
                </a:cubicBezTo>
                <a:cubicBezTo>
                  <a:pt x="3428769" y="1034780"/>
                  <a:pt x="3426826" y="1030891"/>
                  <a:pt x="3426826" y="1025058"/>
                </a:cubicBezTo>
                <a:cubicBezTo>
                  <a:pt x="3409336" y="976444"/>
                  <a:pt x="3370470" y="947277"/>
                  <a:pt x="3343264" y="914220"/>
                </a:cubicBezTo>
                <a:cubicBezTo>
                  <a:pt x="3339378" y="910330"/>
                  <a:pt x="3335491" y="906441"/>
                  <a:pt x="3333548" y="902552"/>
                </a:cubicBezTo>
                <a:cubicBezTo>
                  <a:pt x="3329661" y="898663"/>
                  <a:pt x="3325774" y="896719"/>
                  <a:pt x="3323831" y="892830"/>
                </a:cubicBezTo>
                <a:cubicBezTo>
                  <a:pt x="3319945" y="888941"/>
                  <a:pt x="3316058" y="885052"/>
                  <a:pt x="3312171" y="881163"/>
                </a:cubicBezTo>
                <a:cubicBezTo>
                  <a:pt x="3304398" y="875329"/>
                  <a:pt x="3294682" y="867551"/>
                  <a:pt x="3286909" y="861717"/>
                </a:cubicBezTo>
                <a:cubicBezTo>
                  <a:pt x="3284965" y="857828"/>
                  <a:pt x="3281079" y="853939"/>
                  <a:pt x="3279135" y="850050"/>
                </a:cubicBezTo>
                <a:cubicBezTo>
                  <a:pt x="3267476" y="836438"/>
                  <a:pt x="3255816" y="822827"/>
                  <a:pt x="3242213" y="809215"/>
                </a:cubicBezTo>
                <a:cubicBezTo>
                  <a:pt x="3234439" y="801437"/>
                  <a:pt x="3226666" y="793659"/>
                  <a:pt x="3220836" y="787825"/>
                </a:cubicBezTo>
                <a:cubicBezTo>
                  <a:pt x="3201403" y="760602"/>
                  <a:pt x="3185857" y="731434"/>
                  <a:pt x="3170311" y="702266"/>
                </a:cubicBezTo>
                <a:cubicBezTo>
                  <a:pt x="3164481" y="692543"/>
                  <a:pt x="3158651" y="682820"/>
                  <a:pt x="3152821" y="673098"/>
                </a:cubicBezTo>
                <a:cubicBezTo>
                  <a:pt x="3137274" y="636152"/>
                  <a:pt x="3123671" y="601150"/>
                  <a:pt x="3108125" y="568093"/>
                </a:cubicBezTo>
                <a:cubicBezTo>
                  <a:pt x="3104238" y="560315"/>
                  <a:pt x="3100352" y="552537"/>
                  <a:pt x="3096465" y="542814"/>
                </a:cubicBezTo>
                <a:cubicBezTo>
                  <a:pt x="3090635" y="529203"/>
                  <a:pt x="3084805" y="515591"/>
                  <a:pt x="3077032" y="503924"/>
                </a:cubicBezTo>
                <a:cubicBezTo>
                  <a:pt x="3073146" y="500035"/>
                  <a:pt x="3071202" y="496146"/>
                  <a:pt x="3069259" y="492256"/>
                </a:cubicBezTo>
                <a:cubicBezTo>
                  <a:pt x="3053712" y="439754"/>
                  <a:pt x="3001243" y="410586"/>
                  <a:pt x="2991527" y="356139"/>
                </a:cubicBezTo>
                <a:cubicBezTo>
                  <a:pt x="2991527" y="352250"/>
                  <a:pt x="2993470" y="348361"/>
                  <a:pt x="2993470" y="344472"/>
                </a:cubicBezTo>
                <a:cubicBezTo>
                  <a:pt x="2993470" y="342528"/>
                  <a:pt x="2993470" y="338639"/>
                  <a:pt x="2993470" y="334750"/>
                </a:cubicBezTo>
                <a:cubicBezTo>
                  <a:pt x="2985697" y="303637"/>
                  <a:pt x="2977924" y="274469"/>
                  <a:pt x="2950718" y="251135"/>
                </a:cubicBezTo>
                <a:cubicBezTo>
                  <a:pt x="2948774" y="245301"/>
                  <a:pt x="2944888" y="241412"/>
                  <a:pt x="2941001" y="237523"/>
                </a:cubicBezTo>
                <a:cubicBezTo>
                  <a:pt x="2923511" y="216133"/>
                  <a:pt x="2898248" y="198632"/>
                  <a:pt x="2884645" y="175298"/>
                </a:cubicBezTo>
                <a:cubicBezTo>
                  <a:pt x="2882702" y="171409"/>
                  <a:pt x="2878815" y="165575"/>
                  <a:pt x="2876872" y="161686"/>
                </a:cubicBezTo>
                <a:cubicBezTo>
                  <a:pt x="2853553" y="122796"/>
                  <a:pt x="2836063" y="83905"/>
                  <a:pt x="2818573" y="41125"/>
                </a:cubicBezTo>
                <a:cubicBezTo>
                  <a:pt x="2812743" y="33347"/>
                  <a:pt x="2804970" y="25569"/>
                  <a:pt x="2799140" y="19736"/>
                </a:cubicBezTo>
                <a:cubicBezTo>
                  <a:pt x="2786509" y="7096"/>
                  <a:pt x="2773391" y="-682"/>
                  <a:pt x="2759302" y="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1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latin typeface="Georgia" panose="02040502050405020303" pitchFamily="18" charset="0"/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66B66903-D911-4835-89FF-A409F4B28046}"/>
              </a:ext>
            </a:extLst>
          </p:cNvPr>
          <p:cNvGrpSpPr/>
          <p:nvPr/>
        </p:nvGrpSpPr>
        <p:grpSpPr>
          <a:xfrm>
            <a:off x="1268585" y="1901438"/>
            <a:ext cx="8454738" cy="4572000"/>
            <a:chOff x="1341009" y="1631467"/>
            <a:chExt cx="8414733" cy="4572000"/>
          </a:xfrm>
        </p:grpSpPr>
        <p:grpSp>
          <p:nvGrpSpPr>
            <p:cNvPr id="712" name="Group 711">
              <a:extLst>
                <a:ext uri="{FF2B5EF4-FFF2-40B4-BE49-F238E27FC236}">
                  <a16:creationId xmlns:a16="http://schemas.microsoft.com/office/drawing/2014/main" id="{68D6A444-BBFA-41E9-927F-5D97F7F427AD}"/>
                </a:ext>
              </a:extLst>
            </p:cNvPr>
            <p:cNvGrpSpPr/>
            <p:nvPr/>
          </p:nvGrpSpPr>
          <p:grpSpPr>
            <a:xfrm>
              <a:off x="1341009" y="1631467"/>
              <a:ext cx="539940" cy="4572000"/>
              <a:chOff x="2670321" y="1786125"/>
              <a:chExt cx="539940" cy="4572000"/>
            </a:xfrm>
          </p:grpSpPr>
          <p:sp>
            <p:nvSpPr>
              <p:cNvPr id="725" name="Rectangle 724">
                <a:extLst>
                  <a:ext uri="{FF2B5EF4-FFF2-40B4-BE49-F238E27FC236}">
                    <a16:creationId xmlns:a16="http://schemas.microsoft.com/office/drawing/2014/main" id="{8513E593-937F-4385-ACA8-43A4A1AB4CD9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6" name="Right Triangle 725">
                <a:extLst>
                  <a:ext uri="{FF2B5EF4-FFF2-40B4-BE49-F238E27FC236}">
                    <a16:creationId xmlns:a16="http://schemas.microsoft.com/office/drawing/2014/main" id="{F22E832F-2F9A-43F0-8EE8-AA3BF2204067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7623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363A9C3B-5C5E-4C82-9686-8374172AAB31}"/>
                </a:ext>
              </a:extLst>
            </p:cNvPr>
            <p:cNvGrpSpPr/>
            <p:nvPr/>
          </p:nvGrpSpPr>
          <p:grpSpPr>
            <a:xfrm>
              <a:off x="3433262" y="1631467"/>
              <a:ext cx="539940" cy="4572000"/>
              <a:chOff x="2670321" y="1786125"/>
              <a:chExt cx="539940" cy="4572000"/>
            </a:xfrm>
          </p:grpSpPr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B0CC191D-106C-489C-9D2E-5AB7128D9C8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4" name="Right Triangle 723">
                <a:extLst>
                  <a:ext uri="{FF2B5EF4-FFF2-40B4-BE49-F238E27FC236}">
                    <a16:creationId xmlns:a16="http://schemas.microsoft.com/office/drawing/2014/main" id="{DD05A314-CD16-48CA-8F08-C194F0C2A8A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A619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0461E957-D2F4-42B0-A50B-A7B450D20947}"/>
                </a:ext>
              </a:extLst>
            </p:cNvPr>
            <p:cNvGrpSpPr/>
            <p:nvPr/>
          </p:nvGrpSpPr>
          <p:grpSpPr>
            <a:xfrm>
              <a:off x="5525515" y="1631467"/>
              <a:ext cx="539940" cy="4572000"/>
              <a:chOff x="2670321" y="1786125"/>
              <a:chExt cx="539940" cy="4572000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B61775DF-3689-4BBB-9132-B988C64D44E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2" name="Right Triangle 721">
                <a:extLst>
                  <a:ext uri="{FF2B5EF4-FFF2-40B4-BE49-F238E27FC236}">
                    <a16:creationId xmlns:a16="http://schemas.microsoft.com/office/drawing/2014/main" id="{2475890F-456C-4B4D-A4E4-DBDD90D6F98A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C600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D8E2D67B-6CBA-4E10-B4C5-56C5EE888B12}"/>
                </a:ext>
              </a:extLst>
            </p:cNvPr>
            <p:cNvGrpSpPr/>
            <p:nvPr/>
          </p:nvGrpSpPr>
          <p:grpSpPr>
            <a:xfrm>
              <a:off x="7617768" y="1631467"/>
              <a:ext cx="539940" cy="4572000"/>
              <a:chOff x="2670321" y="1786125"/>
              <a:chExt cx="539940" cy="4572000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2F2C189D-EB30-4ACC-82D6-8B911C9A6A6E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0" name="Right Triangle 719">
                <a:extLst>
                  <a:ext uri="{FF2B5EF4-FFF2-40B4-BE49-F238E27FC236}">
                    <a16:creationId xmlns:a16="http://schemas.microsoft.com/office/drawing/2014/main" id="{3015F695-1918-4302-9FC5-B44AD833EEE1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8022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sp>
          <p:nvSpPr>
            <p:cNvPr id="717" name="Rectangle 716">
              <a:extLst>
                <a:ext uri="{FF2B5EF4-FFF2-40B4-BE49-F238E27FC236}">
                  <a16:creationId xmlns:a16="http://schemas.microsoft.com/office/drawing/2014/main" id="{E7ECB66A-BA79-425A-9833-C2D430FC6CAD}"/>
                </a:ext>
              </a:extLst>
            </p:cNvPr>
            <p:cNvSpPr/>
            <p:nvPr/>
          </p:nvSpPr>
          <p:spPr>
            <a:xfrm>
              <a:off x="9710023" y="1631467"/>
              <a:ext cx="45719" cy="4572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0073CDD-E6E8-46B1-AB8A-3B258DDA3CC4}"/>
              </a:ext>
            </a:extLst>
          </p:cNvPr>
          <p:cNvGrpSpPr/>
          <p:nvPr/>
        </p:nvGrpSpPr>
        <p:grpSpPr>
          <a:xfrm>
            <a:off x="7627160" y="2546400"/>
            <a:ext cx="1988949" cy="1068785"/>
            <a:chOff x="270023" y="1671305"/>
            <a:chExt cx="2279585" cy="1079474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1A73495-EF7C-4947-938F-271EE4D5868B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Reflecting on feedback received in Meeting 3 and formulating the Action Plan for the Future.</a:t>
              </a: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B71ECC1E-EF47-478B-BBCC-07D29541F9B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Action Plan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C03373A6-7068-4960-84F9-E22AB952CFD3}"/>
              </a:ext>
            </a:extLst>
          </p:cNvPr>
          <p:cNvGrpSpPr/>
          <p:nvPr/>
        </p:nvGrpSpPr>
        <p:grpSpPr>
          <a:xfrm>
            <a:off x="-17830" y="4027650"/>
            <a:ext cx="3521468" cy="2587949"/>
            <a:chOff x="-17830" y="3757679"/>
            <a:chExt cx="3521468" cy="2587949"/>
          </a:xfrm>
        </p:grpSpPr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7F908F84-0AF6-4CA9-8D7E-372948DFD7EA}"/>
                </a:ext>
              </a:extLst>
            </p:cNvPr>
            <p:cNvSpPr/>
            <p:nvPr/>
          </p:nvSpPr>
          <p:spPr>
            <a:xfrm>
              <a:off x="-17830" y="3811949"/>
              <a:ext cx="3521468" cy="2533679"/>
            </a:xfrm>
            <a:custGeom>
              <a:avLst/>
              <a:gdLst>
                <a:gd name="connsiteX0" fmla="*/ 1322405 w 3521468"/>
                <a:gd name="connsiteY0" fmla="*/ 32 h 2533679"/>
                <a:gd name="connsiteX1" fmla="*/ 1349495 w 3521468"/>
                <a:gd name="connsiteY1" fmla="*/ 13421 h 2533679"/>
                <a:gd name="connsiteX2" fmla="*/ 1362709 w 3521468"/>
                <a:gd name="connsiteY2" fmla="*/ 27965 h 2533679"/>
                <a:gd name="connsiteX3" fmla="*/ 1402352 w 3521468"/>
                <a:gd name="connsiteY3" fmla="*/ 109946 h 2533679"/>
                <a:gd name="connsiteX4" fmla="*/ 1407638 w 3521468"/>
                <a:gd name="connsiteY4" fmla="*/ 119202 h 2533679"/>
                <a:gd name="connsiteX5" fmla="*/ 1445960 w 3521468"/>
                <a:gd name="connsiteY5" fmla="*/ 161515 h 2533679"/>
                <a:gd name="connsiteX6" fmla="*/ 1452568 w 3521468"/>
                <a:gd name="connsiteY6" fmla="*/ 170771 h 2533679"/>
                <a:gd name="connsiteX7" fmla="*/ 1481639 w 3521468"/>
                <a:gd name="connsiteY7" fmla="*/ 227629 h 2533679"/>
                <a:gd name="connsiteX8" fmla="*/ 1481639 w 3521468"/>
                <a:gd name="connsiteY8" fmla="*/ 234240 h 2533679"/>
                <a:gd name="connsiteX9" fmla="*/ 1480318 w 3521468"/>
                <a:gd name="connsiteY9" fmla="*/ 242174 h 2533679"/>
                <a:gd name="connsiteX10" fmla="*/ 1533175 w 3521468"/>
                <a:gd name="connsiteY10" fmla="*/ 334733 h 2533679"/>
                <a:gd name="connsiteX11" fmla="*/ 1538461 w 3521468"/>
                <a:gd name="connsiteY11" fmla="*/ 342667 h 2533679"/>
                <a:gd name="connsiteX12" fmla="*/ 1551675 w 3521468"/>
                <a:gd name="connsiteY12" fmla="*/ 369112 h 2533679"/>
                <a:gd name="connsiteX13" fmla="*/ 1559604 w 3521468"/>
                <a:gd name="connsiteY13" fmla="*/ 386302 h 2533679"/>
                <a:gd name="connsiteX14" fmla="*/ 1589997 w 3521468"/>
                <a:gd name="connsiteY14" fmla="*/ 457705 h 2533679"/>
                <a:gd name="connsiteX15" fmla="*/ 1601890 w 3521468"/>
                <a:gd name="connsiteY15" fmla="*/ 477540 h 2533679"/>
                <a:gd name="connsiteX16" fmla="*/ 1636247 w 3521468"/>
                <a:gd name="connsiteY16" fmla="*/ 535719 h 2533679"/>
                <a:gd name="connsiteX17" fmla="*/ 1650784 w 3521468"/>
                <a:gd name="connsiteY17" fmla="*/ 550265 h 2533679"/>
                <a:gd name="connsiteX18" fmla="*/ 1675890 w 3521468"/>
                <a:gd name="connsiteY18" fmla="*/ 578032 h 2533679"/>
                <a:gd name="connsiteX19" fmla="*/ 1681177 w 3521468"/>
                <a:gd name="connsiteY19" fmla="*/ 585966 h 2533679"/>
                <a:gd name="connsiteX20" fmla="*/ 1698355 w 3521468"/>
                <a:gd name="connsiteY20" fmla="*/ 599189 h 2533679"/>
                <a:gd name="connsiteX21" fmla="*/ 1706284 w 3521468"/>
                <a:gd name="connsiteY21" fmla="*/ 607123 h 2533679"/>
                <a:gd name="connsiteX22" fmla="*/ 1712891 w 3521468"/>
                <a:gd name="connsiteY22" fmla="*/ 613734 h 2533679"/>
                <a:gd name="connsiteX23" fmla="*/ 1719498 w 3521468"/>
                <a:gd name="connsiteY23" fmla="*/ 621668 h 2533679"/>
                <a:gd name="connsiteX24" fmla="*/ 1776320 w 3521468"/>
                <a:gd name="connsiteY24" fmla="*/ 697037 h 2533679"/>
                <a:gd name="connsiteX25" fmla="*/ 1777641 w 3521468"/>
                <a:gd name="connsiteY25" fmla="*/ 706293 h 2533679"/>
                <a:gd name="connsiteX26" fmla="*/ 1782927 w 3521468"/>
                <a:gd name="connsiteY26" fmla="*/ 715549 h 2533679"/>
                <a:gd name="connsiteX27" fmla="*/ 1786891 w 3521468"/>
                <a:gd name="connsiteY27" fmla="*/ 722161 h 2533679"/>
                <a:gd name="connsiteX28" fmla="*/ 1813320 w 3521468"/>
                <a:gd name="connsiteY28" fmla="*/ 738028 h 2533679"/>
                <a:gd name="connsiteX29" fmla="*/ 1821249 w 3521468"/>
                <a:gd name="connsiteY29" fmla="*/ 741995 h 2533679"/>
                <a:gd name="connsiteX30" fmla="*/ 1826534 w 3521468"/>
                <a:gd name="connsiteY30" fmla="*/ 749928 h 2533679"/>
                <a:gd name="connsiteX31" fmla="*/ 1858249 w 3521468"/>
                <a:gd name="connsiteY31" fmla="*/ 801497 h 2533679"/>
                <a:gd name="connsiteX32" fmla="*/ 1866178 w 3521468"/>
                <a:gd name="connsiteY32" fmla="*/ 820009 h 2533679"/>
                <a:gd name="connsiteX33" fmla="*/ 1892606 w 3521468"/>
                <a:gd name="connsiteY33" fmla="*/ 864966 h 2533679"/>
                <a:gd name="connsiteX34" fmla="*/ 1985107 w 3521468"/>
                <a:gd name="connsiteY34" fmla="*/ 949592 h 2533679"/>
                <a:gd name="connsiteX35" fmla="*/ 1995679 w 3521468"/>
                <a:gd name="connsiteY35" fmla="*/ 966782 h 2533679"/>
                <a:gd name="connsiteX36" fmla="*/ 2047215 w 3521468"/>
                <a:gd name="connsiteY36" fmla="*/ 1061985 h 2533679"/>
                <a:gd name="connsiteX37" fmla="*/ 2064394 w 3521468"/>
                <a:gd name="connsiteY37" fmla="*/ 1073886 h 2533679"/>
                <a:gd name="connsiteX38" fmla="*/ 2074965 w 3521468"/>
                <a:gd name="connsiteY38" fmla="*/ 1081819 h 2533679"/>
                <a:gd name="connsiteX39" fmla="*/ 2128979 w 3521468"/>
                <a:gd name="connsiteY39" fmla="*/ 1104298 h 2533679"/>
                <a:gd name="connsiteX40" fmla="*/ 2139785 w 3521468"/>
                <a:gd name="connsiteY40" fmla="*/ 1110696 h 2533679"/>
                <a:gd name="connsiteX41" fmla="*/ 2180237 w 3521468"/>
                <a:gd name="connsiteY41" fmla="*/ 1212402 h 2533679"/>
                <a:gd name="connsiteX42" fmla="*/ 2196064 w 3521468"/>
                <a:gd name="connsiteY42" fmla="*/ 1241815 h 2533679"/>
                <a:gd name="connsiteX43" fmla="*/ 2210600 w 3521468"/>
                <a:gd name="connsiteY43" fmla="*/ 1256360 h 2533679"/>
                <a:gd name="connsiteX44" fmla="*/ 2248922 w 3521468"/>
                <a:gd name="connsiteY44" fmla="*/ 1317184 h 2533679"/>
                <a:gd name="connsiteX45" fmla="*/ 2250244 w 3521468"/>
                <a:gd name="connsiteY45" fmla="*/ 1333052 h 2533679"/>
                <a:gd name="connsiteX46" fmla="*/ 2281958 w 3521468"/>
                <a:gd name="connsiteY46" fmla="*/ 1384620 h 2533679"/>
                <a:gd name="connsiteX47" fmla="*/ 2322923 w 3521468"/>
                <a:gd name="connsiteY47" fmla="*/ 1409744 h 2533679"/>
                <a:gd name="connsiteX48" fmla="*/ 2344066 w 3521468"/>
                <a:gd name="connsiteY48" fmla="*/ 1422967 h 2533679"/>
                <a:gd name="connsiteX49" fmla="*/ 2529067 w 3521468"/>
                <a:gd name="connsiteY49" fmla="*/ 1630564 h 2533679"/>
                <a:gd name="connsiteX50" fmla="*/ 2641389 w 3521468"/>
                <a:gd name="connsiteY50" fmla="*/ 1698000 h 2533679"/>
                <a:gd name="connsiteX51" fmla="*/ 2678390 w 3521468"/>
                <a:gd name="connsiteY51" fmla="*/ 1774692 h 2533679"/>
                <a:gd name="connsiteX52" fmla="*/ 2714069 w 3521468"/>
                <a:gd name="connsiteY52" fmla="*/ 1790559 h 2533679"/>
                <a:gd name="connsiteX53" fmla="*/ 3312681 w 3521468"/>
                <a:gd name="connsiteY53" fmla="*/ 2326081 h 2533679"/>
                <a:gd name="connsiteX54" fmla="*/ 3323252 w 3521468"/>
                <a:gd name="connsiteY54" fmla="*/ 2335337 h 2533679"/>
                <a:gd name="connsiteX55" fmla="*/ 3521468 w 3521468"/>
                <a:gd name="connsiteY55" fmla="*/ 2533678 h 2533679"/>
                <a:gd name="connsiteX56" fmla="*/ 2705748 w 3521468"/>
                <a:gd name="connsiteY56" fmla="*/ 2533678 h 2533679"/>
                <a:gd name="connsiteX57" fmla="*/ 1841054 w 3521468"/>
                <a:gd name="connsiteY57" fmla="*/ 2533678 h 2533679"/>
                <a:gd name="connsiteX58" fmla="*/ 461008 w 3521468"/>
                <a:gd name="connsiteY58" fmla="*/ 2533678 h 2533679"/>
                <a:gd name="connsiteX59" fmla="*/ 461007 w 3521468"/>
                <a:gd name="connsiteY59" fmla="*/ 2533679 h 2533679"/>
                <a:gd name="connsiteX60" fmla="*/ 0 w 3521468"/>
                <a:gd name="connsiteY60" fmla="*/ 2533679 h 2533679"/>
                <a:gd name="connsiteX61" fmla="*/ 0 w 3521468"/>
                <a:gd name="connsiteY61" fmla="*/ 1859613 h 2533679"/>
                <a:gd name="connsiteX62" fmla="*/ 12603 w 3521468"/>
                <a:gd name="connsiteY62" fmla="*/ 1848493 h 2533679"/>
                <a:gd name="connsiteX63" fmla="*/ 21586 w 3521468"/>
                <a:gd name="connsiteY63" fmla="*/ 1829113 h 2533679"/>
                <a:gd name="connsiteX64" fmla="*/ 34487 w 3521468"/>
                <a:gd name="connsiteY64" fmla="*/ 1786109 h 2533679"/>
                <a:gd name="connsiteX65" fmla="*/ 42150 w 3521468"/>
                <a:gd name="connsiteY65" fmla="*/ 1766658 h 2533679"/>
                <a:gd name="connsiteX66" fmla="*/ 82973 w 3521468"/>
                <a:gd name="connsiteY66" fmla="*/ 1721184 h 2533679"/>
                <a:gd name="connsiteX67" fmla="*/ 100838 w 3521468"/>
                <a:gd name="connsiteY67" fmla="*/ 1708903 h 2533679"/>
                <a:gd name="connsiteX68" fmla="*/ 106400 w 3521468"/>
                <a:gd name="connsiteY68" fmla="*/ 1703906 h 2533679"/>
                <a:gd name="connsiteX69" fmla="*/ 113281 w 3521468"/>
                <a:gd name="connsiteY69" fmla="*/ 1698979 h 2533679"/>
                <a:gd name="connsiteX70" fmla="*/ 120234 w 3521468"/>
                <a:gd name="connsiteY70" fmla="*/ 1692732 h 2533679"/>
                <a:gd name="connsiteX71" fmla="*/ 125797 w 3521468"/>
                <a:gd name="connsiteY71" fmla="*/ 1687735 h 2533679"/>
                <a:gd name="connsiteX72" fmla="*/ 130395 w 3521468"/>
                <a:gd name="connsiteY72" fmla="*/ 1676064 h 2533679"/>
                <a:gd name="connsiteX73" fmla="*/ 134922 w 3521468"/>
                <a:gd name="connsiteY73" fmla="*/ 1665714 h 2533679"/>
                <a:gd name="connsiteX74" fmla="*/ 138058 w 3521468"/>
                <a:gd name="connsiteY74" fmla="*/ 1656614 h 2533679"/>
                <a:gd name="connsiteX75" fmla="*/ 141265 w 3521468"/>
                <a:gd name="connsiteY75" fmla="*/ 1646193 h 2533679"/>
                <a:gd name="connsiteX76" fmla="*/ 144544 w 3521468"/>
                <a:gd name="connsiteY76" fmla="*/ 1634452 h 2533679"/>
                <a:gd name="connsiteX77" fmla="*/ 149213 w 3521468"/>
                <a:gd name="connsiteY77" fmla="*/ 1621461 h 2533679"/>
                <a:gd name="connsiteX78" fmla="*/ 157627 w 3521468"/>
                <a:gd name="connsiteY78" fmla="*/ 1612644 h 2533679"/>
                <a:gd name="connsiteX79" fmla="*/ 183480 w 3521468"/>
                <a:gd name="connsiteY79" fmla="*/ 1599468 h 2533679"/>
                <a:gd name="connsiteX80" fmla="*/ 189255 w 3521468"/>
                <a:gd name="connsiteY80" fmla="*/ 1590510 h 2533679"/>
                <a:gd name="connsiteX81" fmla="*/ 192462 w 3521468"/>
                <a:gd name="connsiteY81" fmla="*/ 1580089 h 2533679"/>
                <a:gd name="connsiteX82" fmla="*/ 196989 w 3521468"/>
                <a:gd name="connsiteY82" fmla="*/ 1569739 h 2533679"/>
                <a:gd name="connsiteX83" fmla="*/ 207363 w 3521468"/>
                <a:gd name="connsiteY83" fmla="*/ 1549110 h 2533679"/>
                <a:gd name="connsiteX84" fmla="*/ 211819 w 3521468"/>
                <a:gd name="connsiteY84" fmla="*/ 1540081 h 2533679"/>
                <a:gd name="connsiteX85" fmla="*/ 247151 w 3521468"/>
                <a:gd name="connsiteY85" fmla="*/ 1498283 h 2533679"/>
                <a:gd name="connsiteX86" fmla="*/ 252926 w 3521468"/>
                <a:gd name="connsiteY86" fmla="*/ 1489325 h 2533679"/>
                <a:gd name="connsiteX87" fmla="*/ 279702 w 3521468"/>
                <a:gd name="connsiteY87" fmla="*/ 1458985 h 2533679"/>
                <a:gd name="connsiteX88" fmla="*/ 285477 w 3521468"/>
                <a:gd name="connsiteY88" fmla="*/ 1450026 h 2533679"/>
                <a:gd name="connsiteX89" fmla="*/ 381457 w 3521468"/>
                <a:gd name="connsiteY89" fmla="*/ 1338661 h 2533679"/>
                <a:gd name="connsiteX90" fmla="*/ 395434 w 3521468"/>
                <a:gd name="connsiteY90" fmla="*/ 1324847 h 2533679"/>
                <a:gd name="connsiteX91" fmla="*/ 450176 w 3521468"/>
                <a:gd name="connsiteY91" fmla="*/ 1269667 h 2533679"/>
                <a:gd name="connsiteX92" fmla="*/ 453900 w 3521468"/>
                <a:gd name="connsiteY92" fmla="*/ 1263834 h 2533679"/>
                <a:gd name="connsiteX93" fmla="*/ 459074 w 3521468"/>
                <a:gd name="connsiteY93" fmla="*/ 1248819 h 2533679"/>
                <a:gd name="connsiteX94" fmla="*/ 472726 w 3521468"/>
                <a:gd name="connsiteY94" fmla="*/ 1216449 h 2533679"/>
                <a:gd name="connsiteX95" fmla="*/ 475862 w 3521468"/>
                <a:gd name="connsiteY95" fmla="*/ 1207349 h 2533679"/>
                <a:gd name="connsiteX96" fmla="*/ 493259 w 3521468"/>
                <a:gd name="connsiteY96" fmla="*/ 1179152 h 2533679"/>
                <a:gd name="connsiteX97" fmla="*/ 497786 w 3521468"/>
                <a:gd name="connsiteY97" fmla="*/ 1168803 h 2533679"/>
                <a:gd name="connsiteX98" fmla="*/ 531711 w 3521468"/>
                <a:gd name="connsiteY98" fmla="*/ 1115881 h 2533679"/>
                <a:gd name="connsiteX99" fmla="*/ 534308 w 3521468"/>
                <a:gd name="connsiteY99" fmla="*/ 1114954 h 2533679"/>
                <a:gd name="connsiteX100" fmla="*/ 536810 w 3521468"/>
                <a:gd name="connsiteY100" fmla="*/ 1106943 h 2533679"/>
                <a:gd name="connsiteX101" fmla="*/ 555310 w 3521468"/>
                <a:gd name="connsiteY101" fmla="*/ 1043474 h 2533679"/>
                <a:gd name="connsiteX102" fmla="*/ 561917 w 3521468"/>
                <a:gd name="connsiteY102" fmla="*/ 1020995 h 2533679"/>
                <a:gd name="connsiteX103" fmla="*/ 668954 w 3521468"/>
                <a:gd name="connsiteY103" fmla="*/ 859677 h 2533679"/>
                <a:gd name="connsiteX104" fmla="*/ 675561 w 3521468"/>
                <a:gd name="connsiteY104" fmla="*/ 850421 h 2533679"/>
                <a:gd name="connsiteX105" fmla="*/ 682168 w 3521468"/>
                <a:gd name="connsiteY105" fmla="*/ 842487 h 2533679"/>
                <a:gd name="connsiteX106" fmla="*/ 690097 w 3521468"/>
                <a:gd name="connsiteY106" fmla="*/ 833231 h 2533679"/>
                <a:gd name="connsiteX107" fmla="*/ 692739 w 3521468"/>
                <a:gd name="connsiteY107" fmla="*/ 822653 h 2533679"/>
                <a:gd name="connsiteX108" fmla="*/ 695383 w 3521468"/>
                <a:gd name="connsiteY108" fmla="*/ 813397 h 2533679"/>
                <a:gd name="connsiteX109" fmla="*/ 757490 w 3521468"/>
                <a:gd name="connsiteY109" fmla="*/ 727450 h 2533679"/>
                <a:gd name="connsiteX110" fmla="*/ 765419 w 3521468"/>
                <a:gd name="connsiteY110" fmla="*/ 720838 h 2533679"/>
                <a:gd name="connsiteX111" fmla="*/ 770705 w 3521468"/>
                <a:gd name="connsiteY111" fmla="*/ 714227 h 2533679"/>
                <a:gd name="connsiteX112" fmla="*/ 802419 w 3521468"/>
                <a:gd name="connsiteY112" fmla="*/ 673236 h 2533679"/>
                <a:gd name="connsiteX113" fmla="*/ 809027 w 3521468"/>
                <a:gd name="connsiteY113" fmla="*/ 666625 h 2533679"/>
                <a:gd name="connsiteX114" fmla="*/ 822241 w 3521468"/>
                <a:gd name="connsiteY114" fmla="*/ 653402 h 2533679"/>
                <a:gd name="connsiteX115" fmla="*/ 830169 w 3521468"/>
                <a:gd name="connsiteY115" fmla="*/ 644146 h 2533679"/>
                <a:gd name="connsiteX116" fmla="*/ 897563 w 3521468"/>
                <a:gd name="connsiteY116" fmla="*/ 547620 h 2533679"/>
                <a:gd name="connsiteX117" fmla="*/ 913420 w 3521468"/>
                <a:gd name="connsiteY117" fmla="*/ 531752 h 2533679"/>
                <a:gd name="connsiteX118" fmla="*/ 1012528 w 3521468"/>
                <a:gd name="connsiteY118" fmla="*/ 379690 h 2533679"/>
                <a:gd name="connsiteX119" fmla="*/ 1025743 w 3521468"/>
                <a:gd name="connsiteY119" fmla="*/ 365146 h 2533679"/>
                <a:gd name="connsiteX120" fmla="*/ 1116921 w 3521468"/>
                <a:gd name="connsiteY120" fmla="*/ 268620 h 2533679"/>
                <a:gd name="connsiteX121" fmla="*/ 1132779 w 3521468"/>
                <a:gd name="connsiteY121" fmla="*/ 256719 h 2533679"/>
                <a:gd name="connsiteX122" fmla="*/ 1245101 w 3521468"/>
                <a:gd name="connsiteY122" fmla="*/ 74245 h 2533679"/>
                <a:gd name="connsiteX123" fmla="*/ 1253030 w 3521468"/>
                <a:gd name="connsiteY123" fmla="*/ 63667 h 2533679"/>
                <a:gd name="connsiteX124" fmla="*/ 1278137 w 3521468"/>
                <a:gd name="connsiteY124" fmla="*/ 34577 h 2533679"/>
                <a:gd name="connsiteX125" fmla="*/ 1291352 w 3521468"/>
                <a:gd name="connsiteY125" fmla="*/ 21354 h 2533679"/>
                <a:gd name="connsiteX126" fmla="*/ 1322405 w 3521468"/>
                <a:gd name="connsiteY126" fmla="*/ 32 h 253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3521468" h="2533679">
                  <a:moveTo>
                    <a:pt x="1322405" y="32"/>
                  </a:moveTo>
                  <a:cubicBezTo>
                    <a:pt x="1331986" y="-464"/>
                    <a:pt x="1340906" y="4825"/>
                    <a:pt x="1349495" y="13421"/>
                  </a:cubicBezTo>
                  <a:cubicBezTo>
                    <a:pt x="1353459" y="17387"/>
                    <a:pt x="1358745" y="22676"/>
                    <a:pt x="1362709" y="27965"/>
                  </a:cubicBezTo>
                  <a:cubicBezTo>
                    <a:pt x="1374602" y="57055"/>
                    <a:pt x="1386496" y="83501"/>
                    <a:pt x="1402352" y="109946"/>
                  </a:cubicBezTo>
                  <a:cubicBezTo>
                    <a:pt x="1403674" y="112591"/>
                    <a:pt x="1406317" y="116558"/>
                    <a:pt x="1407638" y="119202"/>
                  </a:cubicBezTo>
                  <a:cubicBezTo>
                    <a:pt x="1416888" y="135069"/>
                    <a:pt x="1434067" y="146970"/>
                    <a:pt x="1445960" y="161515"/>
                  </a:cubicBezTo>
                  <a:cubicBezTo>
                    <a:pt x="1448603" y="164160"/>
                    <a:pt x="1451246" y="166804"/>
                    <a:pt x="1452568" y="170771"/>
                  </a:cubicBezTo>
                  <a:cubicBezTo>
                    <a:pt x="1471068" y="186638"/>
                    <a:pt x="1476353" y="206473"/>
                    <a:pt x="1481639" y="227629"/>
                  </a:cubicBezTo>
                  <a:cubicBezTo>
                    <a:pt x="1481639" y="230274"/>
                    <a:pt x="1481639" y="232918"/>
                    <a:pt x="1481639" y="234240"/>
                  </a:cubicBezTo>
                  <a:cubicBezTo>
                    <a:pt x="1481639" y="236885"/>
                    <a:pt x="1480318" y="239529"/>
                    <a:pt x="1480318" y="242174"/>
                  </a:cubicBezTo>
                  <a:cubicBezTo>
                    <a:pt x="1486924" y="279198"/>
                    <a:pt x="1522603" y="299032"/>
                    <a:pt x="1533175" y="334733"/>
                  </a:cubicBezTo>
                  <a:cubicBezTo>
                    <a:pt x="1534496" y="337378"/>
                    <a:pt x="1535818" y="340023"/>
                    <a:pt x="1538461" y="342667"/>
                  </a:cubicBezTo>
                  <a:cubicBezTo>
                    <a:pt x="1543746" y="350601"/>
                    <a:pt x="1547711" y="359857"/>
                    <a:pt x="1551675" y="369112"/>
                  </a:cubicBezTo>
                  <a:cubicBezTo>
                    <a:pt x="1554318" y="375724"/>
                    <a:pt x="1556961" y="381013"/>
                    <a:pt x="1559604" y="386302"/>
                  </a:cubicBezTo>
                  <a:cubicBezTo>
                    <a:pt x="1570175" y="408781"/>
                    <a:pt x="1579425" y="432582"/>
                    <a:pt x="1589997" y="457705"/>
                  </a:cubicBezTo>
                  <a:cubicBezTo>
                    <a:pt x="1593962" y="464316"/>
                    <a:pt x="1597926" y="470928"/>
                    <a:pt x="1601890" y="477540"/>
                  </a:cubicBezTo>
                  <a:cubicBezTo>
                    <a:pt x="1612462" y="497374"/>
                    <a:pt x="1623033" y="517208"/>
                    <a:pt x="1636247" y="535719"/>
                  </a:cubicBezTo>
                  <a:cubicBezTo>
                    <a:pt x="1640212" y="539687"/>
                    <a:pt x="1645497" y="544976"/>
                    <a:pt x="1650784" y="550265"/>
                  </a:cubicBezTo>
                  <a:cubicBezTo>
                    <a:pt x="1660034" y="559521"/>
                    <a:pt x="1667962" y="568776"/>
                    <a:pt x="1675890" y="578032"/>
                  </a:cubicBezTo>
                  <a:cubicBezTo>
                    <a:pt x="1677212" y="580677"/>
                    <a:pt x="1679855" y="583321"/>
                    <a:pt x="1681177" y="585966"/>
                  </a:cubicBezTo>
                  <a:cubicBezTo>
                    <a:pt x="1686462" y="589933"/>
                    <a:pt x="1693069" y="595222"/>
                    <a:pt x="1698355" y="599189"/>
                  </a:cubicBezTo>
                  <a:cubicBezTo>
                    <a:pt x="1700998" y="601834"/>
                    <a:pt x="1703641" y="604478"/>
                    <a:pt x="1706284" y="607123"/>
                  </a:cubicBezTo>
                  <a:cubicBezTo>
                    <a:pt x="1707605" y="609767"/>
                    <a:pt x="1710248" y="611089"/>
                    <a:pt x="1712891" y="613734"/>
                  </a:cubicBezTo>
                  <a:cubicBezTo>
                    <a:pt x="1714212" y="616378"/>
                    <a:pt x="1716856" y="619023"/>
                    <a:pt x="1719498" y="621668"/>
                  </a:cubicBezTo>
                  <a:cubicBezTo>
                    <a:pt x="1737998" y="644146"/>
                    <a:pt x="1764427" y="663980"/>
                    <a:pt x="1776320" y="697037"/>
                  </a:cubicBezTo>
                  <a:cubicBezTo>
                    <a:pt x="1776320" y="701004"/>
                    <a:pt x="1777641" y="703648"/>
                    <a:pt x="1777641" y="706293"/>
                  </a:cubicBezTo>
                  <a:cubicBezTo>
                    <a:pt x="1778963" y="710260"/>
                    <a:pt x="1780284" y="712904"/>
                    <a:pt x="1782927" y="715549"/>
                  </a:cubicBezTo>
                  <a:cubicBezTo>
                    <a:pt x="1784249" y="718193"/>
                    <a:pt x="1785570" y="720838"/>
                    <a:pt x="1786891" y="722161"/>
                  </a:cubicBezTo>
                  <a:cubicBezTo>
                    <a:pt x="1792178" y="730094"/>
                    <a:pt x="1801428" y="735383"/>
                    <a:pt x="1813320" y="738028"/>
                  </a:cubicBezTo>
                  <a:cubicBezTo>
                    <a:pt x="1815963" y="740672"/>
                    <a:pt x="1818606" y="741995"/>
                    <a:pt x="1821249" y="741995"/>
                  </a:cubicBezTo>
                  <a:cubicBezTo>
                    <a:pt x="1822571" y="744639"/>
                    <a:pt x="1825213" y="747284"/>
                    <a:pt x="1826534" y="749928"/>
                  </a:cubicBezTo>
                  <a:cubicBezTo>
                    <a:pt x="1839749" y="765795"/>
                    <a:pt x="1850321" y="782985"/>
                    <a:pt x="1858249" y="801497"/>
                  </a:cubicBezTo>
                  <a:cubicBezTo>
                    <a:pt x="1860892" y="808108"/>
                    <a:pt x="1863535" y="813397"/>
                    <a:pt x="1866178" y="820009"/>
                  </a:cubicBezTo>
                  <a:cubicBezTo>
                    <a:pt x="1867499" y="839843"/>
                    <a:pt x="1876750" y="854388"/>
                    <a:pt x="1892606" y="864966"/>
                  </a:cubicBezTo>
                  <a:cubicBezTo>
                    <a:pt x="1934893" y="880833"/>
                    <a:pt x="1962643" y="912568"/>
                    <a:pt x="1985107" y="949592"/>
                  </a:cubicBezTo>
                  <a:cubicBezTo>
                    <a:pt x="1987750" y="954881"/>
                    <a:pt x="1991715" y="961493"/>
                    <a:pt x="1995679" y="966782"/>
                  </a:cubicBezTo>
                  <a:cubicBezTo>
                    <a:pt x="2000965" y="1011739"/>
                    <a:pt x="2019465" y="1039507"/>
                    <a:pt x="2047215" y="1061985"/>
                  </a:cubicBezTo>
                  <a:cubicBezTo>
                    <a:pt x="2052501" y="1065952"/>
                    <a:pt x="2057787" y="1069919"/>
                    <a:pt x="2064394" y="1073886"/>
                  </a:cubicBezTo>
                  <a:cubicBezTo>
                    <a:pt x="2068358" y="1076530"/>
                    <a:pt x="2072322" y="1079175"/>
                    <a:pt x="2074965" y="1081819"/>
                  </a:cubicBezTo>
                  <a:cubicBezTo>
                    <a:pt x="2091483" y="1091737"/>
                    <a:pt x="2111305" y="1096695"/>
                    <a:pt x="2128979" y="1104298"/>
                  </a:cubicBezTo>
                  <a:lnTo>
                    <a:pt x="2139785" y="1110696"/>
                  </a:lnTo>
                  <a:lnTo>
                    <a:pt x="2180237" y="1212402"/>
                  </a:lnTo>
                  <a:lnTo>
                    <a:pt x="2196064" y="1241815"/>
                  </a:lnTo>
                  <a:cubicBezTo>
                    <a:pt x="2201350" y="1247104"/>
                    <a:pt x="2205314" y="1252393"/>
                    <a:pt x="2210600" y="1256360"/>
                  </a:cubicBezTo>
                  <a:cubicBezTo>
                    <a:pt x="2230422" y="1270905"/>
                    <a:pt x="2246279" y="1292061"/>
                    <a:pt x="2248922" y="1317184"/>
                  </a:cubicBezTo>
                  <a:cubicBezTo>
                    <a:pt x="2248922" y="1322474"/>
                    <a:pt x="2248922" y="1327763"/>
                    <a:pt x="2250244" y="1333052"/>
                  </a:cubicBezTo>
                  <a:cubicBezTo>
                    <a:pt x="2252886" y="1352886"/>
                    <a:pt x="2262136" y="1371398"/>
                    <a:pt x="2281958" y="1384620"/>
                  </a:cubicBezTo>
                  <a:cubicBezTo>
                    <a:pt x="2295172" y="1392555"/>
                    <a:pt x="2309708" y="1401810"/>
                    <a:pt x="2322923" y="1409744"/>
                  </a:cubicBezTo>
                  <a:cubicBezTo>
                    <a:pt x="2329530" y="1413711"/>
                    <a:pt x="2336137" y="1419000"/>
                    <a:pt x="2344066" y="1422967"/>
                  </a:cubicBezTo>
                  <a:cubicBezTo>
                    <a:pt x="2420709" y="1477180"/>
                    <a:pt x="2472245" y="1553872"/>
                    <a:pt x="2529067" y="1630564"/>
                  </a:cubicBezTo>
                  <a:cubicBezTo>
                    <a:pt x="2559460" y="1667588"/>
                    <a:pt x="2616282" y="1657010"/>
                    <a:pt x="2641389" y="1698000"/>
                  </a:cubicBezTo>
                  <a:cubicBezTo>
                    <a:pt x="2651961" y="1723123"/>
                    <a:pt x="2657247" y="1754858"/>
                    <a:pt x="2678390" y="1774692"/>
                  </a:cubicBezTo>
                  <a:cubicBezTo>
                    <a:pt x="2687640" y="1785270"/>
                    <a:pt x="2703497" y="1785270"/>
                    <a:pt x="2714069" y="1790559"/>
                  </a:cubicBezTo>
                  <a:cubicBezTo>
                    <a:pt x="2883213" y="2011380"/>
                    <a:pt x="3062929" y="2212365"/>
                    <a:pt x="3312681" y="2326081"/>
                  </a:cubicBezTo>
                  <a:cubicBezTo>
                    <a:pt x="3315323" y="2328726"/>
                    <a:pt x="3319288" y="2331370"/>
                    <a:pt x="3323252" y="2335337"/>
                  </a:cubicBezTo>
                  <a:cubicBezTo>
                    <a:pt x="3409146" y="2413351"/>
                    <a:pt x="3487111" y="2487399"/>
                    <a:pt x="3521468" y="2533678"/>
                  </a:cubicBezTo>
                  <a:lnTo>
                    <a:pt x="2705748" y="2533678"/>
                  </a:lnTo>
                  <a:lnTo>
                    <a:pt x="1841054" y="2533678"/>
                  </a:lnTo>
                  <a:lnTo>
                    <a:pt x="461008" y="2533678"/>
                  </a:lnTo>
                  <a:lnTo>
                    <a:pt x="461007" y="2533679"/>
                  </a:lnTo>
                  <a:lnTo>
                    <a:pt x="0" y="2533679"/>
                  </a:lnTo>
                  <a:lnTo>
                    <a:pt x="0" y="1859613"/>
                  </a:lnTo>
                  <a:lnTo>
                    <a:pt x="12603" y="1848493"/>
                  </a:lnTo>
                  <a:cubicBezTo>
                    <a:pt x="16917" y="1842104"/>
                    <a:pt x="18592" y="1835572"/>
                    <a:pt x="21586" y="1829113"/>
                  </a:cubicBezTo>
                  <a:cubicBezTo>
                    <a:pt x="26326" y="1814802"/>
                    <a:pt x="30995" y="1801812"/>
                    <a:pt x="34487" y="1786109"/>
                  </a:cubicBezTo>
                  <a:cubicBezTo>
                    <a:pt x="36162" y="1779579"/>
                    <a:pt x="39155" y="1773118"/>
                    <a:pt x="42150" y="1766658"/>
                  </a:cubicBezTo>
                  <a:cubicBezTo>
                    <a:pt x="52523" y="1746030"/>
                    <a:pt x="68855" y="1737638"/>
                    <a:pt x="82973" y="1721184"/>
                  </a:cubicBezTo>
                  <a:cubicBezTo>
                    <a:pt x="88465" y="1717507"/>
                    <a:pt x="94027" y="1712509"/>
                    <a:pt x="100838" y="1708903"/>
                  </a:cubicBezTo>
                  <a:cubicBezTo>
                    <a:pt x="102300" y="1706333"/>
                    <a:pt x="105009" y="1705155"/>
                    <a:pt x="106400" y="1703906"/>
                  </a:cubicBezTo>
                  <a:cubicBezTo>
                    <a:pt x="109110" y="1702727"/>
                    <a:pt x="111891" y="1700228"/>
                    <a:pt x="113281" y="1698979"/>
                  </a:cubicBezTo>
                  <a:cubicBezTo>
                    <a:pt x="115992" y="1697801"/>
                    <a:pt x="117453" y="1695231"/>
                    <a:pt x="120234" y="1692732"/>
                  </a:cubicBezTo>
                  <a:cubicBezTo>
                    <a:pt x="121625" y="1691482"/>
                    <a:pt x="124406" y="1688984"/>
                    <a:pt x="125797" y="1687735"/>
                  </a:cubicBezTo>
                  <a:cubicBezTo>
                    <a:pt x="127330" y="1683845"/>
                    <a:pt x="128862" y="1679955"/>
                    <a:pt x="130395" y="1676064"/>
                  </a:cubicBezTo>
                  <a:cubicBezTo>
                    <a:pt x="131856" y="1673494"/>
                    <a:pt x="133388" y="1669604"/>
                    <a:pt x="134922" y="1665714"/>
                  </a:cubicBezTo>
                  <a:cubicBezTo>
                    <a:pt x="135064" y="1663074"/>
                    <a:pt x="136597" y="1659184"/>
                    <a:pt x="138058" y="1656614"/>
                  </a:cubicBezTo>
                  <a:cubicBezTo>
                    <a:pt x="139591" y="1652724"/>
                    <a:pt x="141052" y="1650154"/>
                    <a:pt x="141265" y="1646193"/>
                  </a:cubicBezTo>
                  <a:cubicBezTo>
                    <a:pt x="142797" y="1642303"/>
                    <a:pt x="143011" y="1638342"/>
                    <a:pt x="144544" y="1634452"/>
                  </a:cubicBezTo>
                  <a:cubicBezTo>
                    <a:pt x="144828" y="1629170"/>
                    <a:pt x="146431" y="1623959"/>
                    <a:pt x="149213" y="1621461"/>
                  </a:cubicBezTo>
                  <a:cubicBezTo>
                    <a:pt x="150745" y="1617570"/>
                    <a:pt x="153526" y="1615072"/>
                    <a:pt x="157627" y="1612644"/>
                  </a:cubicBezTo>
                  <a:cubicBezTo>
                    <a:pt x="169574" y="1611963"/>
                    <a:pt x="177775" y="1607107"/>
                    <a:pt x="183480" y="1599468"/>
                  </a:cubicBezTo>
                  <a:cubicBezTo>
                    <a:pt x="186261" y="1596970"/>
                    <a:pt x="187722" y="1594400"/>
                    <a:pt x="189255" y="1590510"/>
                  </a:cubicBezTo>
                  <a:cubicBezTo>
                    <a:pt x="190787" y="1586620"/>
                    <a:pt x="192249" y="1584050"/>
                    <a:pt x="192462" y="1580089"/>
                  </a:cubicBezTo>
                  <a:cubicBezTo>
                    <a:pt x="193994" y="1576199"/>
                    <a:pt x="195527" y="1572309"/>
                    <a:pt x="196989" y="1569739"/>
                  </a:cubicBezTo>
                  <a:cubicBezTo>
                    <a:pt x="201303" y="1563350"/>
                    <a:pt x="201800" y="1554108"/>
                    <a:pt x="207363" y="1549110"/>
                  </a:cubicBezTo>
                  <a:cubicBezTo>
                    <a:pt x="208824" y="1546541"/>
                    <a:pt x="210357" y="1542651"/>
                    <a:pt x="211819" y="1540081"/>
                  </a:cubicBezTo>
                  <a:cubicBezTo>
                    <a:pt x="221908" y="1524733"/>
                    <a:pt x="233245" y="1510777"/>
                    <a:pt x="247151" y="1498283"/>
                  </a:cubicBezTo>
                  <a:cubicBezTo>
                    <a:pt x="248683" y="1494393"/>
                    <a:pt x="251465" y="1491895"/>
                    <a:pt x="252926" y="1489325"/>
                  </a:cubicBezTo>
                  <a:cubicBezTo>
                    <a:pt x="261412" y="1479188"/>
                    <a:pt x="269897" y="1469050"/>
                    <a:pt x="279702" y="1458985"/>
                  </a:cubicBezTo>
                  <a:cubicBezTo>
                    <a:pt x="281163" y="1456415"/>
                    <a:pt x="284016" y="1452596"/>
                    <a:pt x="285477" y="1450026"/>
                  </a:cubicBezTo>
                  <a:cubicBezTo>
                    <a:pt x="314070" y="1410515"/>
                    <a:pt x="345160" y="1373786"/>
                    <a:pt x="381457" y="1338661"/>
                  </a:cubicBezTo>
                  <a:cubicBezTo>
                    <a:pt x="385699" y="1333593"/>
                    <a:pt x="389871" y="1329845"/>
                    <a:pt x="395434" y="1324847"/>
                  </a:cubicBezTo>
                  <a:lnTo>
                    <a:pt x="450176" y="1269667"/>
                  </a:lnTo>
                  <a:lnTo>
                    <a:pt x="453900" y="1263834"/>
                  </a:lnTo>
                  <a:lnTo>
                    <a:pt x="459074" y="1248819"/>
                  </a:lnTo>
                  <a:cubicBezTo>
                    <a:pt x="463601" y="1238470"/>
                    <a:pt x="466809" y="1228049"/>
                    <a:pt x="472726" y="1216449"/>
                  </a:cubicBezTo>
                  <a:cubicBezTo>
                    <a:pt x="472939" y="1212488"/>
                    <a:pt x="474400" y="1209919"/>
                    <a:pt x="475862" y="1207349"/>
                  </a:cubicBezTo>
                  <a:cubicBezTo>
                    <a:pt x="482957" y="1198461"/>
                    <a:pt x="488803" y="1188182"/>
                    <a:pt x="493259" y="1179152"/>
                  </a:cubicBezTo>
                  <a:cubicBezTo>
                    <a:pt x="494791" y="1175263"/>
                    <a:pt x="496325" y="1171372"/>
                    <a:pt x="497786" y="1168803"/>
                  </a:cubicBezTo>
                  <a:cubicBezTo>
                    <a:pt x="512280" y="1157665"/>
                    <a:pt x="517303" y="1128885"/>
                    <a:pt x="531711" y="1115881"/>
                  </a:cubicBezTo>
                  <a:lnTo>
                    <a:pt x="534308" y="1114954"/>
                  </a:lnTo>
                  <a:lnTo>
                    <a:pt x="536810" y="1106943"/>
                  </a:lnTo>
                  <a:cubicBezTo>
                    <a:pt x="543417" y="1085787"/>
                    <a:pt x="548703" y="1064630"/>
                    <a:pt x="555310" y="1043474"/>
                  </a:cubicBezTo>
                  <a:cubicBezTo>
                    <a:pt x="557953" y="1036862"/>
                    <a:pt x="559274" y="1028929"/>
                    <a:pt x="561917" y="1020995"/>
                  </a:cubicBezTo>
                  <a:cubicBezTo>
                    <a:pt x="581739" y="957525"/>
                    <a:pt x="643846" y="921824"/>
                    <a:pt x="668954" y="859677"/>
                  </a:cubicBezTo>
                  <a:cubicBezTo>
                    <a:pt x="671596" y="857033"/>
                    <a:pt x="672918" y="854388"/>
                    <a:pt x="675561" y="850421"/>
                  </a:cubicBezTo>
                  <a:cubicBezTo>
                    <a:pt x="678204" y="847777"/>
                    <a:pt x="679525" y="845132"/>
                    <a:pt x="682168" y="842487"/>
                  </a:cubicBezTo>
                  <a:cubicBezTo>
                    <a:pt x="684811" y="838521"/>
                    <a:pt x="687454" y="835876"/>
                    <a:pt x="690097" y="833231"/>
                  </a:cubicBezTo>
                  <a:cubicBezTo>
                    <a:pt x="690097" y="829265"/>
                    <a:pt x="691418" y="826620"/>
                    <a:pt x="692739" y="822653"/>
                  </a:cubicBezTo>
                  <a:cubicBezTo>
                    <a:pt x="694062" y="820009"/>
                    <a:pt x="695383" y="817364"/>
                    <a:pt x="695383" y="813397"/>
                  </a:cubicBezTo>
                  <a:cubicBezTo>
                    <a:pt x="695383" y="767118"/>
                    <a:pt x="720490" y="745961"/>
                    <a:pt x="757490" y="727450"/>
                  </a:cubicBezTo>
                  <a:cubicBezTo>
                    <a:pt x="760133" y="726127"/>
                    <a:pt x="762776" y="723482"/>
                    <a:pt x="765419" y="720838"/>
                  </a:cubicBezTo>
                  <a:cubicBezTo>
                    <a:pt x="766740" y="719516"/>
                    <a:pt x="768061" y="716871"/>
                    <a:pt x="770705" y="714227"/>
                  </a:cubicBezTo>
                  <a:cubicBezTo>
                    <a:pt x="779955" y="701004"/>
                    <a:pt x="790526" y="686459"/>
                    <a:pt x="802419" y="673236"/>
                  </a:cubicBezTo>
                  <a:cubicBezTo>
                    <a:pt x="805062" y="670592"/>
                    <a:pt x="806383" y="669270"/>
                    <a:pt x="809027" y="666625"/>
                  </a:cubicBezTo>
                  <a:cubicBezTo>
                    <a:pt x="812991" y="661335"/>
                    <a:pt x="818277" y="657369"/>
                    <a:pt x="822241" y="653402"/>
                  </a:cubicBezTo>
                  <a:cubicBezTo>
                    <a:pt x="824884" y="650757"/>
                    <a:pt x="827527" y="648113"/>
                    <a:pt x="830169" y="644146"/>
                  </a:cubicBezTo>
                  <a:cubicBezTo>
                    <a:pt x="853955" y="613734"/>
                    <a:pt x="877741" y="581999"/>
                    <a:pt x="897563" y="547620"/>
                  </a:cubicBezTo>
                  <a:cubicBezTo>
                    <a:pt x="902849" y="542331"/>
                    <a:pt x="908134" y="537042"/>
                    <a:pt x="913420" y="531752"/>
                  </a:cubicBezTo>
                  <a:cubicBezTo>
                    <a:pt x="955706" y="488118"/>
                    <a:pt x="992706" y="443160"/>
                    <a:pt x="1012528" y="379690"/>
                  </a:cubicBezTo>
                  <a:cubicBezTo>
                    <a:pt x="1016492" y="375724"/>
                    <a:pt x="1020457" y="370435"/>
                    <a:pt x="1025743" y="365146"/>
                  </a:cubicBezTo>
                  <a:cubicBezTo>
                    <a:pt x="1054814" y="330767"/>
                    <a:pt x="1083886" y="297710"/>
                    <a:pt x="1116921" y="268620"/>
                  </a:cubicBezTo>
                  <a:cubicBezTo>
                    <a:pt x="1122208" y="264653"/>
                    <a:pt x="1128815" y="260686"/>
                    <a:pt x="1132779" y="256719"/>
                  </a:cubicBezTo>
                  <a:cubicBezTo>
                    <a:pt x="1193565" y="211762"/>
                    <a:pt x="1204137" y="135069"/>
                    <a:pt x="1245101" y="74245"/>
                  </a:cubicBezTo>
                  <a:cubicBezTo>
                    <a:pt x="1247744" y="70278"/>
                    <a:pt x="1250387" y="67633"/>
                    <a:pt x="1253030" y="63667"/>
                  </a:cubicBezTo>
                  <a:cubicBezTo>
                    <a:pt x="1260958" y="53089"/>
                    <a:pt x="1268887" y="43833"/>
                    <a:pt x="1278137" y="34577"/>
                  </a:cubicBezTo>
                  <a:cubicBezTo>
                    <a:pt x="1282102" y="30610"/>
                    <a:pt x="1286066" y="25321"/>
                    <a:pt x="1291352" y="21354"/>
                  </a:cubicBezTo>
                  <a:cubicBezTo>
                    <a:pt x="1302584" y="6809"/>
                    <a:pt x="1312825" y="528"/>
                    <a:pt x="1322405" y="32"/>
                  </a:cubicBezTo>
                  <a:close/>
                </a:path>
              </a:pathLst>
            </a:custGeom>
            <a:solidFill>
              <a:srgbClr val="7623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2" name="Freeform 8">
              <a:extLst>
                <a:ext uri="{FF2B5EF4-FFF2-40B4-BE49-F238E27FC236}">
                  <a16:creationId xmlns:a16="http://schemas.microsoft.com/office/drawing/2014/main" id="{EBA250DC-3D68-4A2B-B743-823B4C872D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6961" y="3757679"/>
              <a:ext cx="1089291" cy="830147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431BD0FF-C6F1-4C27-94EA-90BB43C0606F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643603" y="4227612"/>
            <a:ext cx="3759320" cy="2378412"/>
            <a:chOff x="1429228" y="2109748"/>
            <a:chExt cx="5993229" cy="3791739"/>
          </a:xfrm>
          <a:solidFill>
            <a:srgbClr val="A6192E"/>
          </a:solidFill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F3F1CE51-6F11-4FD8-AADC-2E293ECD6B64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5" name="Freeform 8">
              <a:extLst>
                <a:ext uri="{FF2B5EF4-FFF2-40B4-BE49-F238E27FC236}">
                  <a16:creationId xmlns:a16="http://schemas.microsoft.com/office/drawing/2014/main" id="{661F1E7D-A844-4CA5-969F-CFB9A6AC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653B706B-5687-412D-B1A1-4348186514E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895422" y="4442723"/>
            <a:ext cx="3440733" cy="2176853"/>
            <a:chOff x="1429228" y="2109748"/>
            <a:chExt cx="5993229" cy="3791739"/>
          </a:xfrm>
          <a:solidFill>
            <a:srgbClr val="C6007E"/>
          </a:solidFill>
        </p:grpSpPr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3FFCA25-1EEA-4EF7-958F-37A7BF03464F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8" name="Freeform 8">
              <a:extLst>
                <a:ext uri="{FF2B5EF4-FFF2-40B4-BE49-F238E27FC236}">
                  <a16:creationId xmlns:a16="http://schemas.microsoft.com/office/drawing/2014/main" id="{8DC3D064-7C32-47ED-991E-24770D9C6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5EA21301-DE9A-4ACD-8433-2924CA385FC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133400" y="4630730"/>
            <a:ext cx="3122146" cy="1975294"/>
            <a:chOff x="1429228" y="2109748"/>
            <a:chExt cx="5993229" cy="3791739"/>
          </a:xfrm>
          <a:solidFill>
            <a:srgbClr val="80225F"/>
          </a:solidFill>
        </p:grpSpPr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277308EB-FBDA-43AB-9D3A-320BE1861675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41" name="Freeform 8">
              <a:extLst>
                <a:ext uri="{FF2B5EF4-FFF2-40B4-BE49-F238E27FC236}">
                  <a16:creationId xmlns:a16="http://schemas.microsoft.com/office/drawing/2014/main" id="{59BBE360-CEB3-4EAC-A3E9-3CABB291B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C4233E2B-3456-4817-AA80-DB9C72FCC86C}"/>
              </a:ext>
            </a:extLst>
          </p:cNvPr>
          <p:cNvGrpSpPr/>
          <p:nvPr/>
        </p:nvGrpSpPr>
        <p:grpSpPr>
          <a:xfrm>
            <a:off x="1286643" y="2499048"/>
            <a:ext cx="2026703" cy="993756"/>
            <a:chOff x="210388" y="1623480"/>
            <a:chExt cx="2322855" cy="1003694"/>
          </a:xfrm>
        </p:grpSpPr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8FE70267-1A2A-456C-9E90-A9170611A6CE}"/>
                </a:ext>
              </a:extLst>
            </p:cNvPr>
            <p:cNvSpPr txBox="1"/>
            <p:nvPr/>
          </p:nvSpPr>
          <p:spPr>
            <a:xfrm>
              <a:off x="210388" y="2160893"/>
              <a:ext cx="2279584" cy="4662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ABCs of University Teaching </a:t>
              </a:r>
            </a:p>
          </p:txBody>
        </p:sp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095713FD-5CF3-46D3-92B4-E14031FBF077}"/>
                </a:ext>
              </a:extLst>
            </p:cNvPr>
            <p:cNvSpPr txBox="1"/>
            <p:nvPr/>
          </p:nvSpPr>
          <p:spPr>
            <a:xfrm>
              <a:off x="253659" y="1623480"/>
              <a:ext cx="2279584" cy="528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Key concepts </a:t>
              </a:r>
            </a:p>
            <a:p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682E1947-EC83-4263-954F-B2FAFE9193B3}"/>
              </a:ext>
            </a:extLst>
          </p:cNvPr>
          <p:cNvGrpSpPr/>
          <p:nvPr/>
        </p:nvGrpSpPr>
        <p:grpSpPr>
          <a:xfrm>
            <a:off x="3416719" y="2480669"/>
            <a:ext cx="2007009" cy="1228023"/>
            <a:chOff x="249257" y="1604918"/>
            <a:chExt cx="2300285" cy="1240305"/>
          </a:xfrm>
        </p:grpSpPr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B18FC9B8-3D9B-4384-9F2D-88428F849199}"/>
                </a:ext>
              </a:extLst>
            </p:cNvPr>
            <p:cNvSpPr txBox="1"/>
            <p:nvPr/>
          </p:nvSpPr>
          <p:spPr>
            <a:xfrm>
              <a:off x="269958" y="2192428"/>
              <a:ext cx="2279584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Strategies and techniques to deliver a good teaching session.</a:t>
              </a: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556EF235-015B-48E4-94DF-E6C027056296}"/>
                </a:ext>
              </a:extLst>
            </p:cNvPr>
            <p:cNvSpPr txBox="1"/>
            <p:nvPr/>
          </p:nvSpPr>
          <p:spPr>
            <a:xfrm>
              <a:off x="249257" y="1604918"/>
              <a:ext cx="2279584" cy="528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What makes a good teaching session?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3D458A79-0C17-4361-83BA-5DD4B1117307}"/>
              </a:ext>
            </a:extLst>
          </p:cNvPr>
          <p:cNvGrpSpPr/>
          <p:nvPr/>
        </p:nvGrpSpPr>
        <p:grpSpPr>
          <a:xfrm>
            <a:off x="5491044" y="2494358"/>
            <a:ext cx="2007007" cy="1357655"/>
            <a:chOff x="171584" y="1618741"/>
            <a:chExt cx="2300282" cy="1371232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6F1E5C7C-D86A-46B0-841D-0E22FB2FA836}"/>
                </a:ext>
              </a:extLst>
            </p:cNvPr>
            <p:cNvSpPr txBox="1"/>
            <p:nvPr/>
          </p:nvSpPr>
          <p:spPr>
            <a:xfrm>
              <a:off x="171584" y="2337178"/>
              <a:ext cx="2279584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Delivering a brief teaching session and getting feedback on it</a:t>
              </a: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873E9168-2096-40D6-B0A6-C1E066676DE0}"/>
                </a:ext>
              </a:extLst>
            </p:cNvPr>
            <p:cNvSpPr txBox="1"/>
            <p:nvPr/>
          </p:nvSpPr>
          <p:spPr>
            <a:xfrm>
              <a:off x="192282" y="1618741"/>
              <a:ext cx="2279584" cy="7149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Micro-teaching</a:t>
              </a:r>
              <a:endParaRPr lang="ko-KR" altLang="en-US" sz="20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7" name="Freeform 8">
            <a:extLst>
              <a:ext uri="{FF2B5EF4-FFF2-40B4-BE49-F238E27FC236}">
                <a16:creationId xmlns:a16="http://schemas.microsoft.com/office/drawing/2014/main" id="{92904D5C-04EB-75F2-9557-15787887D0EF}"/>
              </a:ext>
            </a:extLst>
          </p:cNvPr>
          <p:cNvSpPr>
            <a:spLocks/>
          </p:cNvSpPr>
          <p:nvPr/>
        </p:nvSpPr>
        <p:spPr bwMode="auto">
          <a:xfrm flipH="1">
            <a:off x="2770995" y="4161068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3E21975-3C82-0A09-82F2-0150DE0EE5C5}"/>
              </a:ext>
            </a:extLst>
          </p:cNvPr>
          <p:cNvSpPr>
            <a:spLocks/>
          </p:cNvSpPr>
          <p:nvPr/>
        </p:nvSpPr>
        <p:spPr bwMode="auto">
          <a:xfrm flipH="1">
            <a:off x="4842269" y="4381761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49299D2-54EA-D107-4DAC-06E0E4749055}"/>
              </a:ext>
            </a:extLst>
          </p:cNvPr>
          <p:cNvSpPr>
            <a:spLocks/>
          </p:cNvSpPr>
          <p:nvPr/>
        </p:nvSpPr>
        <p:spPr bwMode="auto">
          <a:xfrm flipH="1">
            <a:off x="6962998" y="4588195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0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BA54DB1-BE77-41D8-BBF8-B1C7058647F6}"/>
              </a:ext>
            </a:extLst>
          </p:cNvPr>
          <p:cNvSpPr/>
          <p:nvPr/>
        </p:nvSpPr>
        <p:spPr>
          <a:xfrm flipH="1">
            <a:off x="5215056" y="3297305"/>
            <a:ext cx="1761888" cy="1943704"/>
          </a:xfrm>
          <a:custGeom>
            <a:avLst/>
            <a:gdLst>
              <a:gd name="connsiteX0" fmla="*/ 882596 w 1761888"/>
              <a:gd name="connsiteY0" fmla="*/ 0 h 1943704"/>
              <a:gd name="connsiteX1" fmla="*/ 880946 w 1761888"/>
              <a:gd name="connsiteY1" fmla="*/ 128 h 1943704"/>
              <a:gd name="connsiteX2" fmla="*/ 879294 w 1761888"/>
              <a:gd name="connsiteY2" fmla="*/ 0 h 1943704"/>
              <a:gd name="connsiteX3" fmla="*/ 0 w 1761888"/>
              <a:gd name="connsiteY3" fmla="*/ 879294 h 1943704"/>
              <a:gd name="connsiteX4" fmla="*/ 419247 w 1761888"/>
              <a:gd name="connsiteY4" fmla="*/ 1680284 h 1943704"/>
              <a:gd name="connsiteX5" fmla="*/ 461792 w 1761888"/>
              <a:gd name="connsiteY5" fmla="*/ 1859546 h 1943704"/>
              <a:gd name="connsiteX6" fmla="*/ 574313 w 1761888"/>
              <a:gd name="connsiteY6" fmla="*/ 1943704 h 1943704"/>
              <a:gd name="connsiteX7" fmla="*/ 880946 w 1761888"/>
              <a:gd name="connsiteY7" fmla="*/ 1942606 h 1943704"/>
              <a:gd name="connsiteX8" fmla="*/ 1187574 w 1761888"/>
              <a:gd name="connsiteY8" fmla="*/ 1943704 h 1943704"/>
              <a:gd name="connsiteX9" fmla="*/ 1300096 w 1761888"/>
              <a:gd name="connsiteY9" fmla="*/ 1859546 h 1943704"/>
              <a:gd name="connsiteX10" fmla="*/ 1342641 w 1761888"/>
              <a:gd name="connsiteY10" fmla="*/ 1680284 h 1943704"/>
              <a:gd name="connsiteX11" fmla="*/ 1761888 w 1761888"/>
              <a:gd name="connsiteY11" fmla="*/ 879294 h 1943704"/>
              <a:gd name="connsiteX12" fmla="*/ 882596 w 1761888"/>
              <a:gd name="connsiteY12" fmla="*/ 0 h 194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1888" h="1943704">
                <a:moveTo>
                  <a:pt x="882596" y="0"/>
                </a:moveTo>
                <a:lnTo>
                  <a:pt x="880946" y="128"/>
                </a:lnTo>
                <a:lnTo>
                  <a:pt x="879294" y="0"/>
                </a:lnTo>
                <a:cubicBezTo>
                  <a:pt x="393674" y="0"/>
                  <a:pt x="0" y="393673"/>
                  <a:pt x="0" y="879294"/>
                </a:cubicBezTo>
                <a:cubicBezTo>
                  <a:pt x="0" y="1207915"/>
                  <a:pt x="234636" y="1532245"/>
                  <a:pt x="419247" y="1680284"/>
                </a:cubicBezTo>
                <a:cubicBezTo>
                  <a:pt x="474247" y="1743648"/>
                  <a:pt x="449974" y="1776943"/>
                  <a:pt x="461792" y="1859546"/>
                </a:cubicBezTo>
                <a:cubicBezTo>
                  <a:pt x="492519" y="1923313"/>
                  <a:pt x="520003" y="1943704"/>
                  <a:pt x="574313" y="1943704"/>
                </a:cubicBezTo>
                <a:lnTo>
                  <a:pt x="880946" y="1942606"/>
                </a:lnTo>
                <a:lnTo>
                  <a:pt x="1187574" y="1943704"/>
                </a:lnTo>
                <a:cubicBezTo>
                  <a:pt x="1241887" y="1943704"/>
                  <a:pt x="1269370" y="1923313"/>
                  <a:pt x="1300096" y="1859546"/>
                </a:cubicBezTo>
                <a:cubicBezTo>
                  <a:pt x="1311914" y="1776943"/>
                  <a:pt x="1287642" y="1743648"/>
                  <a:pt x="1342641" y="1680284"/>
                </a:cubicBezTo>
                <a:cubicBezTo>
                  <a:pt x="1527252" y="1532245"/>
                  <a:pt x="1761888" y="1207915"/>
                  <a:pt x="1761888" y="879294"/>
                </a:cubicBezTo>
                <a:cubicBezTo>
                  <a:pt x="1761888" y="393673"/>
                  <a:pt x="1368215" y="0"/>
                  <a:pt x="8825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glow rad="635000">
              <a:schemeClr val="accent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>
              <a:latin typeface="Georgia" panose="02040502050405020303" pitchFamily="18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82BE4002-630F-4F2A-9833-E4383EFE0A6B}"/>
              </a:ext>
            </a:extLst>
          </p:cNvPr>
          <p:cNvGrpSpPr/>
          <p:nvPr/>
        </p:nvGrpSpPr>
        <p:grpSpPr>
          <a:xfrm>
            <a:off x="8200614" y="1577490"/>
            <a:ext cx="2655380" cy="1107996"/>
            <a:chOff x="2551705" y="4283314"/>
            <a:chExt cx="2357003" cy="1107996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B015E704-0CB3-4427-B901-86B1328CBC3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54CC486-CDE6-4B76-AFB0-6F721D41A36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0667BC0-E818-44A6-92C7-EB9C827DB953}"/>
              </a:ext>
            </a:extLst>
          </p:cNvPr>
          <p:cNvGrpSpPr/>
          <p:nvPr/>
        </p:nvGrpSpPr>
        <p:grpSpPr>
          <a:xfrm>
            <a:off x="1304827" y="5099199"/>
            <a:ext cx="2655638" cy="1107996"/>
            <a:chOff x="2551705" y="4283314"/>
            <a:chExt cx="2357003" cy="1107996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53F0917-A72A-4B6D-A00D-91FA3ED11BE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6521EC7-E572-4775-A7E4-4549F5D28C2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A3F1C420-E874-42A3-929A-DBDC1EBB5E72}"/>
              </a:ext>
            </a:extLst>
          </p:cNvPr>
          <p:cNvGrpSpPr/>
          <p:nvPr/>
        </p:nvGrpSpPr>
        <p:grpSpPr>
          <a:xfrm>
            <a:off x="784652" y="3338345"/>
            <a:ext cx="2655638" cy="1107996"/>
            <a:chOff x="2551705" y="4283314"/>
            <a:chExt cx="2357003" cy="110799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44155C7-1D50-4B90-9465-D9407F92119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4891508B-E58E-42A0-8FE7-86B0A5DD335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E73B7EB-35F9-4BE3-9F5D-7B14ACFDC5B8}"/>
              </a:ext>
            </a:extLst>
          </p:cNvPr>
          <p:cNvGrpSpPr/>
          <p:nvPr/>
        </p:nvGrpSpPr>
        <p:grpSpPr>
          <a:xfrm>
            <a:off x="1304827" y="1577490"/>
            <a:ext cx="2655638" cy="1107996"/>
            <a:chOff x="2551705" y="4283314"/>
            <a:chExt cx="2357003" cy="1107996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59701B12-46A1-42C9-9A6C-27D09495A02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8A29D1A-38F1-4A5E-B666-C02106D662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213B980E-C3E9-4AAA-9620-AFBE7B34EAA9}"/>
              </a:ext>
            </a:extLst>
          </p:cNvPr>
          <p:cNvGrpSpPr/>
          <p:nvPr/>
        </p:nvGrpSpPr>
        <p:grpSpPr>
          <a:xfrm>
            <a:off x="8751967" y="3338344"/>
            <a:ext cx="2655380" cy="1107996"/>
            <a:chOff x="2551705" y="4283314"/>
            <a:chExt cx="2357003" cy="1107996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90DC5746-7278-4D11-870C-10FC78B6BC0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A2EEFFF-6A05-49D5-9F28-38A90923BF7E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D6001C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8CFFB254-EDB4-47F0-BA38-01040137A039}"/>
              </a:ext>
            </a:extLst>
          </p:cNvPr>
          <p:cNvGrpSpPr/>
          <p:nvPr/>
        </p:nvGrpSpPr>
        <p:grpSpPr>
          <a:xfrm>
            <a:off x="8200614" y="5099199"/>
            <a:ext cx="2655380" cy="1107996"/>
            <a:chOff x="2551705" y="4283314"/>
            <a:chExt cx="2357003" cy="110799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1CF4EB3-FC92-47E1-8176-E3CD434C5B14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D8870BB-DD40-4875-83EE-491095E9AAD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162" name="Block Arc 161">
            <a:extLst>
              <a:ext uri="{FF2B5EF4-FFF2-40B4-BE49-F238E27FC236}">
                <a16:creationId xmlns:a16="http://schemas.microsoft.com/office/drawing/2014/main" id="{1A52C960-A82C-4CE6-B56F-68A4B4CA7F01}"/>
              </a:ext>
            </a:extLst>
          </p:cNvPr>
          <p:cNvSpPr/>
          <p:nvPr/>
        </p:nvSpPr>
        <p:spPr>
          <a:xfrm>
            <a:off x="4060695" y="2328230"/>
            <a:ext cx="4069130" cy="4069132"/>
          </a:xfrm>
          <a:prstGeom prst="blockArc">
            <a:avLst>
              <a:gd name="adj1" fmla="val 8400961"/>
              <a:gd name="adj2" fmla="val 3911839"/>
              <a:gd name="adj3" fmla="val 2065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40B3ACBB-8CA2-437C-8351-226D87542EFD}"/>
              </a:ext>
            </a:extLst>
          </p:cNvPr>
          <p:cNvSpPr/>
          <p:nvPr/>
        </p:nvSpPr>
        <p:spPr>
          <a:xfrm>
            <a:off x="3675018" y="3456893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64" name="그룹 6">
            <a:extLst>
              <a:ext uri="{FF2B5EF4-FFF2-40B4-BE49-F238E27FC236}">
                <a16:creationId xmlns:a16="http://schemas.microsoft.com/office/drawing/2014/main" id="{87727FC3-2E27-4A68-94A9-743F811E7179}"/>
              </a:ext>
            </a:extLst>
          </p:cNvPr>
          <p:cNvGrpSpPr/>
          <p:nvPr/>
        </p:nvGrpSpPr>
        <p:grpSpPr>
          <a:xfrm>
            <a:off x="4773292" y="2138724"/>
            <a:ext cx="2643935" cy="874165"/>
            <a:chOff x="4991839" y="2148357"/>
            <a:chExt cx="1918288" cy="634244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D7AA23A-F8BB-4764-B862-03436163B373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rgbClr val="C6007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latin typeface="Georgia" panose="02040502050405020303" pitchFamily="18" charset="0"/>
              </a:endParaRPr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F0EE4E-67D9-4418-914D-EC5635ACF8CD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rgbClr val="A6192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Georgia" panose="02040502050405020303" pitchFamily="18" charset="0"/>
              </a:endParaRPr>
            </a:p>
          </p:txBody>
        </p:sp>
      </p:grpSp>
      <p:sp>
        <p:nvSpPr>
          <p:cNvPr id="167" name="Oval 166">
            <a:extLst>
              <a:ext uri="{FF2B5EF4-FFF2-40B4-BE49-F238E27FC236}">
                <a16:creationId xmlns:a16="http://schemas.microsoft.com/office/drawing/2014/main" id="{565A554B-1D00-4D17-86D2-B91459B2310C}"/>
              </a:ext>
            </a:extLst>
          </p:cNvPr>
          <p:cNvSpPr/>
          <p:nvPr/>
        </p:nvSpPr>
        <p:spPr>
          <a:xfrm>
            <a:off x="7646735" y="3456893"/>
            <a:ext cx="874165" cy="874165"/>
          </a:xfrm>
          <a:prstGeom prst="ellipse">
            <a:avLst/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F5E54514-2719-4BF4-81C4-D5DAA7F1FE43}"/>
              </a:ext>
            </a:extLst>
          </p:cNvPr>
          <p:cNvSpPr/>
          <p:nvPr/>
        </p:nvSpPr>
        <p:spPr>
          <a:xfrm>
            <a:off x="7047733" y="5122255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D17CC6AF-9F2C-44F3-8274-7D1187B14287}"/>
              </a:ext>
            </a:extLst>
          </p:cNvPr>
          <p:cNvSpPr/>
          <p:nvPr/>
        </p:nvSpPr>
        <p:spPr>
          <a:xfrm>
            <a:off x="4259801" y="5122255"/>
            <a:ext cx="874165" cy="874165"/>
          </a:xfrm>
          <a:prstGeom prst="ellipse">
            <a:avLst/>
          </a:prstGeom>
          <a:solidFill>
            <a:srgbClr val="76232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70" name="Isosceles Triangle 169">
            <a:extLst>
              <a:ext uri="{FF2B5EF4-FFF2-40B4-BE49-F238E27FC236}">
                <a16:creationId xmlns:a16="http://schemas.microsoft.com/office/drawing/2014/main" id="{BADF279F-FA38-4EF1-9BEC-2C7323C77717}"/>
              </a:ext>
            </a:extLst>
          </p:cNvPr>
          <p:cNvSpPr/>
          <p:nvPr/>
        </p:nvSpPr>
        <p:spPr>
          <a:xfrm rot="14485673">
            <a:off x="6707625" y="6081474"/>
            <a:ext cx="290554" cy="285472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71" name="Group 110">
            <a:extLst>
              <a:ext uri="{FF2B5EF4-FFF2-40B4-BE49-F238E27FC236}">
                <a16:creationId xmlns:a16="http://schemas.microsoft.com/office/drawing/2014/main" id="{667C6BEC-0539-41F1-B205-9369D8FE6F4B}"/>
              </a:ext>
            </a:extLst>
          </p:cNvPr>
          <p:cNvGrpSpPr/>
          <p:nvPr/>
        </p:nvGrpSpPr>
        <p:grpSpPr>
          <a:xfrm>
            <a:off x="5634860" y="3747242"/>
            <a:ext cx="874165" cy="965956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2" name="Freeform 111">
              <a:extLst>
                <a:ext uri="{FF2B5EF4-FFF2-40B4-BE49-F238E27FC236}">
                  <a16:creationId xmlns:a16="http://schemas.microsoft.com/office/drawing/2014/main" id="{2D4DB18F-2EA5-486A-935B-DFF2B5703AE2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  <p:sp>
          <p:nvSpPr>
            <p:cNvPr id="173" name="Oval 37">
              <a:extLst>
                <a:ext uri="{FF2B5EF4-FFF2-40B4-BE49-F238E27FC236}">
                  <a16:creationId xmlns:a16="http://schemas.microsoft.com/office/drawing/2014/main" id="{C96BF08E-9BB4-41FC-9765-046BF7B122A9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1F1E16DB-5335-4E18-9AF5-C7DDBF47F5C7}"/>
              </a:ext>
            </a:extLst>
          </p:cNvPr>
          <p:cNvGrpSpPr/>
          <p:nvPr/>
        </p:nvGrpSpPr>
        <p:grpSpPr>
          <a:xfrm>
            <a:off x="5644186" y="5377101"/>
            <a:ext cx="893327" cy="651258"/>
            <a:chOff x="1126403" y="3621716"/>
            <a:chExt cx="506364" cy="369152"/>
          </a:xfrm>
        </p:grpSpPr>
        <p:sp>
          <p:nvSpPr>
            <p:cNvPr id="181" name="Rounded Rectangle 10">
              <a:extLst>
                <a:ext uri="{FF2B5EF4-FFF2-40B4-BE49-F238E27FC236}">
                  <a16:creationId xmlns:a16="http://schemas.microsoft.com/office/drawing/2014/main" id="{B8828685-2535-48EF-B839-57C950841CAB}"/>
                </a:ext>
              </a:extLst>
            </p:cNvPr>
            <p:cNvSpPr/>
            <p:nvPr/>
          </p:nvSpPr>
          <p:spPr>
            <a:xfrm>
              <a:off x="1126403" y="3621716"/>
              <a:ext cx="506364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2" name="Rounded Rectangle 13">
              <a:extLst>
                <a:ext uri="{FF2B5EF4-FFF2-40B4-BE49-F238E27FC236}">
                  <a16:creationId xmlns:a16="http://schemas.microsoft.com/office/drawing/2014/main" id="{E126CCE7-F60C-42F3-95D4-95018F2EA706}"/>
                </a:ext>
              </a:extLst>
            </p:cNvPr>
            <p:cNvSpPr/>
            <p:nvPr/>
          </p:nvSpPr>
          <p:spPr>
            <a:xfrm>
              <a:off x="1162596" y="3744576"/>
              <a:ext cx="433978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3" name="Chord 182">
              <a:extLst>
                <a:ext uri="{FF2B5EF4-FFF2-40B4-BE49-F238E27FC236}">
                  <a16:creationId xmlns:a16="http://schemas.microsoft.com/office/drawing/2014/main" id="{9D1A9CE9-260C-4BBE-97B3-CCD3692F4047}"/>
                </a:ext>
              </a:extLst>
            </p:cNvPr>
            <p:cNvSpPr/>
            <p:nvPr/>
          </p:nvSpPr>
          <p:spPr>
            <a:xfrm>
              <a:off x="1255790" y="3743277"/>
              <a:ext cx="247591" cy="247591"/>
            </a:xfrm>
            <a:prstGeom prst="chord">
              <a:avLst>
                <a:gd name="adj1" fmla="val 21471232"/>
                <a:gd name="adj2" fmla="val 10878117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87388B0-ECED-47D5-AE76-35B1F06D3848}"/>
              </a:ext>
            </a:extLst>
          </p:cNvPr>
          <p:cNvSpPr txBox="1"/>
          <p:nvPr/>
        </p:nvSpPr>
        <p:spPr>
          <a:xfrm>
            <a:off x="4528986" y="526808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5D13C0-2378-48C5-AFC6-7DCB57EC0E2D}"/>
              </a:ext>
            </a:extLst>
          </p:cNvPr>
          <p:cNvSpPr txBox="1"/>
          <p:nvPr/>
        </p:nvSpPr>
        <p:spPr>
          <a:xfrm>
            <a:off x="3918646" y="3558227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798C32F-679D-4227-B6DC-99C2D8072877}"/>
              </a:ext>
            </a:extLst>
          </p:cNvPr>
          <p:cNvSpPr txBox="1"/>
          <p:nvPr/>
        </p:nvSpPr>
        <p:spPr>
          <a:xfrm>
            <a:off x="5032114" y="224834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D6D5202-DC38-4EBB-B473-D62E91BB27A6}"/>
              </a:ext>
            </a:extLst>
          </p:cNvPr>
          <p:cNvSpPr txBox="1"/>
          <p:nvPr/>
        </p:nvSpPr>
        <p:spPr>
          <a:xfrm>
            <a:off x="6798684" y="225844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48B87D-BFDA-44B3-BE1A-932E99D4906B}"/>
              </a:ext>
            </a:extLst>
          </p:cNvPr>
          <p:cNvSpPr txBox="1"/>
          <p:nvPr/>
        </p:nvSpPr>
        <p:spPr>
          <a:xfrm>
            <a:off x="7870382" y="359997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DDE4F1C-6530-4985-8EFF-FF70FC734E1D}"/>
              </a:ext>
            </a:extLst>
          </p:cNvPr>
          <p:cNvSpPr txBox="1"/>
          <p:nvPr/>
        </p:nvSpPr>
        <p:spPr>
          <a:xfrm>
            <a:off x="7306555" y="5274996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6977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sp>
        <p:nvSpPr>
          <p:cNvPr id="1526" name="Oval 1525">
            <a:extLst>
              <a:ext uri="{FF2B5EF4-FFF2-40B4-BE49-F238E27FC236}">
                <a16:creationId xmlns:a16="http://schemas.microsoft.com/office/drawing/2014/main" id="{E43BD392-B85D-4C9A-92B2-1B06A5F38F55}"/>
              </a:ext>
            </a:extLst>
          </p:cNvPr>
          <p:cNvSpPr/>
          <p:nvPr/>
        </p:nvSpPr>
        <p:spPr>
          <a:xfrm>
            <a:off x="1575861" y="3099288"/>
            <a:ext cx="342900" cy="342900"/>
          </a:xfrm>
          <a:prstGeom prst="ellipse">
            <a:avLst/>
          </a:prstGeom>
          <a:solidFill>
            <a:srgbClr val="7623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7" name="Oval 1526">
            <a:extLst>
              <a:ext uri="{FF2B5EF4-FFF2-40B4-BE49-F238E27FC236}">
                <a16:creationId xmlns:a16="http://schemas.microsoft.com/office/drawing/2014/main" id="{DAE8EE55-717F-4432-81C9-D61FA4CCA8DB}"/>
              </a:ext>
            </a:extLst>
          </p:cNvPr>
          <p:cNvSpPr/>
          <p:nvPr/>
        </p:nvSpPr>
        <p:spPr>
          <a:xfrm>
            <a:off x="3313612" y="4526574"/>
            <a:ext cx="342900" cy="342900"/>
          </a:xfrm>
          <a:prstGeom prst="ellipse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8" name="Oval 1527">
            <a:extLst>
              <a:ext uri="{FF2B5EF4-FFF2-40B4-BE49-F238E27FC236}">
                <a16:creationId xmlns:a16="http://schemas.microsoft.com/office/drawing/2014/main" id="{D8D3086E-CDF6-4966-9737-7022EF1D442C}"/>
              </a:ext>
            </a:extLst>
          </p:cNvPr>
          <p:cNvSpPr/>
          <p:nvPr/>
        </p:nvSpPr>
        <p:spPr>
          <a:xfrm>
            <a:off x="5051363" y="3099288"/>
            <a:ext cx="342900" cy="342900"/>
          </a:xfrm>
          <a:prstGeom prst="ellipse">
            <a:avLst/>
          </a:prstGeom>
          <a:solidFill>
            <a:srgbClr val="80225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9" name="Oval 1528">
            <a:extLst>
              <a:ext uri="{FF2B5EF4-FFF2-40B4-BE49-F238E27FC236}">
                <a16:creationId xmlns:a16="http://schemas.microsoft.com/office/drawing/2014/main" id="{CBBC8FEE-7575-4D46-9AAB-2A47E13B3A0F}"/>
              </a:ext>
            </a:extLst>
          </p:cNvPr>
          <p:cNvSpPr/>
          <p:nvPr/>
        </p:nvSpPr>
        <p:spPr>
          <a:xfrm>
            <a:off x="6789114" y="4526574"/>
            <a:ext cx="342900" cy="342900"/>
          </a:xfrm>
          <a:prstGeom prst="ellipse">
            <a:avLst/>
          </a:prstGeom>
          <a:solidFill>
            <a:srgbClr val="D6001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0" name="Oval 1529">
            <a:extLst>
              <a:ext uri="{FF2B5EF4-FFF2-40B4-BE49-F238E27FC236}">
                <a16:creationId xmlns:a16="http://schemas.microsoft.com/office/drawing/2014/main" id="{156ED6A1-8D72-40C0-BC0F-CDD58AAF9F7D}"/>
              </a:ext>
            </a:extLst>
          </p:cNvPr>
          <p:cNvSpPr/>
          <p:nvPr/>
        </p:nvSpPr>
        <p:spPr>
          <a:xfrm>
            <a:off x="8526865" y="3099288"/>
            <a:ext cx="342900" cy="342900"/>
          </a:xfrm>
          <a:prstGeom prst="ellipse">
            <a:avLst/>
          </a:prstGeom>
          <a:solidFill>
            <a:srgbClr val="A6192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1" name="Oval 1530">
            <a:extLst>
              <a:ext uri="{FF2B5EF4-FFF2-40B4-BE49-F238E27FC236}">
                <a16:creationId xmlns:a16="http://schemas.microsoft.com/office/drawing/2014/main" id="{1F4169C4-218A-4BAD-B69B-28EB21A45B7D}"/>
              </a:ext>
            </a:extLst>
          </p:cNvPr>
          <p:cNvSpPr/>
          <p:nvPr/>
        </p:nvSpPr>
        <p:spPr>
          <a:xfrm>
            <a:off x="10264615" y="4526574"/>
            <a:ext cx="342900" cy="342900"/>
          </a:xfrm>
          <a:prstGeom prst="ellipse">
            <a:avLst/>
          </a:prstGeom>
          <a:solidFill>
            <a:srgbClr val="C6007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cxnSp>
        <p:nvCxnSpPr>
          <p:cNvPr id="1532" name="Straight Connector 1531">
            <a:extLst>
              <a:ext uri="{FF2B5EF4-FFF2-40B4-BE49-F238E27FC236}">
                <a16:creationId xmlns:a16="http://schemas.microsoft.com/office/drawing/2014/main" id="{D90314D7-EC30-4ED9-BF2E-A4E317F4A947}"/>
              </a:ext>
            </a:extLst>
          </p:cNvPr>
          <p:cNvCxnSpPr>
            <a:cxnSpLocks/>
            <a:stCxn id="1526" idx="5"/>
            <a:endCxn id="1527" idx="1"/>
          </p:cNvCxnSpPr>
          <p:nvPr/>
        </p:nvCxnSpPr>
        <p:spPr>
          <a:xfrm>
            <a:off x="1868544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3" name="Straight Connector 1532">
            <a:extLst>
              <a:ext uri="{FF2B5EF4-FFF2-40B4-BE49-F238E27FC236}">
                <a16:creationId xmlns:a16="http://schemas.microsoft.com/office/drawing/2014/main" id="{2685566F-576C-4E77-8A38-6E1F41E4AD31}"/>
              </a:ext>
            </a:extLst>
          </p:cNvPr>
          <p:cNvCxnSpPr>
            <a:cxnSpLocks/>
            <a:stCxn id="1528" idx="3"/>
            <a:endCxn id="1527" idx="7"/>
          </p:cNvCxnSpPr>
          <p:nvPr/>
        </p:nvCxnSpPr>
        <p:spPr>
          <a:xfrm flipH="1">
            <a:off x="3606295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4" name="Straight Connector 1533">
            <a:extLst>
              <a:ext uri="{FF2B5EF4-FFF2-40B4-BE49-F238E27FC236}">
                <a16:creationId xmlns:a16="http://schemas.microsoft.com/office/drawing/2014/main" id="{3CEFA65A-9CDD-4B3B-A261-1CC4854E831F}"/>
              </a:ext>
            </a:extLst>
          </p:cNvPr>
          <p:cNvCxnSpPr>
            <a:cxnSpLocks/>
            <a:stCxn id="1529" idx="1"/>
            <a:endCxn id="1528" idx="5"/>
          </p:cNvCxnSpPr>
          <p:nvPr/>
        </p:nvCxnSpPr>
        <p:spPr>
          <a:xfrm flipH="1" flipV="1">
            <a:off x="5344046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5" name="Straight Connector 1534">
            <a:extLst>
              <a:ext uri="{FF2B5EF4-FFF2-40B4-BE49-F238E27FC236}">
                <a16:creationId xmlns:a16="http://schemas.microsoft.com/office/drawing/2014/main" id="{7BE9D1A8-A193-4385-B7BF-1063FFBBA5BB}"/>
              </a:ext>
            </a:extLst>
          </p:cNvPr>
          <p:cNvCxnSpPr>
            <a:cxnSpLocks/>
            <a:stCxn id="1530" idx="3"/>
            <a:endCxn id="1529" idx="7"/>
          </p:cNvCxnSpPr>
          <p:nvPr/>
        </p:nvCxnSpPr>
        <p:spPr>
          <a:xfrm flipH="1">
            <a:off x="7081797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6" name="Straight Connector 1535">
            <a:extLst>
              <a:ext uri="{FF2B5EF4-FFF2-40B4-BE49-F238E27FC236}">
                <a16:creationId xmlns:a16="http://schemas.microsoft.com/office/drawing/2014/main" id="{A7363117-492F-40A7-B219-73837368BEE7}"/>
              </a:ext>
            </a:extLst>
          </p:cNvPr>
          <p:cNvCxnSpPr>
            <a:cxnSpLocks/>
            <a:stCxn id="1531" idx="1"/>
            <a:endCxn id="1530" idx="5"/>
          </p:cNvCxnSpPr>
          <p:nvPr/>
        </p:nvCxnSpPr>
        <p:spPr>
          <a:xfrm flipH="1" flipV="1">
            <a:off x="8819548" y="3391971"/>
            <a:ext cx="1495284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7" name="Group 1536">
            <a:extLst>
              <a:ext uri="{FF2B5EF4-FFF2-40B4-BE49-F238E27FC236}">
                <a16:creationId xmlns:a16="http://schemas.microsoft.com/office/drawing/2014/main" id="{D5653FFD-5AE4-4F15-B866-D71DC4E30C20}"/>
              </a:ext>
            </a:extLst>
          </p:cNvPr>
          <p:cNvGrpSpPr/>
          <p:nvPr/>
        </p:nvGrpSpPr>
        <p:grpSpPr>
          <a:xfrm>
            <a:off x="9299905" y="5077213"/>
            <a:ext cx="2272326" cy="1107996"/>
            <a:chOff x="2725123" y="4283314"/>
            <a:chExt cx="1292073" cy="1107996"/>
          </a:xfrm>
        </p:grpSpPr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533EB164-87A5-44AC-B85F-73F45738785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799B75B6-20B3-445D-AD0C-D79F813CA66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0" name="Group 1539">
            <a:extLst>
              <a:ext uri="{FF2B5EF4-FFF2-40B4-BE49-F238E27FC236}">
                <a16:creationId xmlns:a16="http://schemas.microsoft.com/office/drawing/2014/main" id="{DEE5CE33-6909-4A89-935B-CB1BA005B5B2}"/>
              </a:ext>
            </a:extLst>
          </p:cNvPr>
          <p:cNvGrpSpPr/>
          <p:nvPr/>
        </p:nvGrpSpPr>
        <p:grpSpPr>
          <a:xfrm>
            <a:off x="2348902" y="5077213"/>
            <a:ext cx="2272326" cy="1107996"/>
            <a:chOff x="2725123" y="4283314"/>
            <a:chExt cx="1292073" cy="1107996"/>
          </a:xfrm>
        </p:grpSpPr>
        <p:sp>
          <p:nvSpPr>
            <p:cNvPr id="1541" name="TextBox 1540">
              <a:extLst>
                <a:ext uri="{FF2B5EF4-FFF2-40B4-BE49-F238E27FC236}">
                  <a16:creationId xmlns:a16="http://schemas.microsoft.com/office/drawing/2014/main" id="{059E9EAA-962B-4535-A8CB-A9B2FAE13B69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2" name="TextBox 1541">
              <a:extLst>
                <a:ext uri="{FF2B5EF4-FFF2-40B4-BE49-F238E27FC236}">
                  <a16:creationId xmlns:a16="http://schemas.microsoft.com/office/drawing/2014/main" id="{8B49FA4E-F970-48AA-B654-1DE1B98F2B7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3" name="Group 1542">
            <a:extLst>
              <a:ext uri="{FF2B5EF4-FFF2-40B4-BE49-F238E27FC236}">
                <a16:creationId xmlns:a16="http://schemas.microsoft.com/office/drawing/2014/main" id="{AC1278BD-B54D-4340-ABEB-7047FF1DEC90}"/>
              </a:ext>
            </a:extLst>
          </p:cNvPr>
          <p:cNvGrpSpPr/>
          <p:nvPr/>
        </p:nvGrpSpPr>
        <p:grpSpPr>
          <a:xfrm>
            <a:off x="5824404" y="5077213"/>
            <a:ext cx="2272326" cy="1107996"/>
            <a:chOff x="2725123" y="4283314"/>
            <a:chExt cx="1292073" cy="1107996"/>
          </a:xfrm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1E3118F9-96E1-4347-ABA7-1828AA5CF53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C73FC7BE-7637-40A5-A0EB-6E9EA2943A7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6" name="Group 1545">
            <a:extLst>
              <a:ext uri="{FF2B5EF4-FFF2-40B4-BE49-F238E27FC236}">
                <a16:creationId xmlns:a16="http://schemas.microsoft.com/office/drawing/2014/main" id="{701EFDAB-7086-4B1A-8E7F-4081974BC5FB}"/>
              </a:ext>
            </a:extLst>
          </p:cNvPr>
          <p:cNvGrpSpPr/>
          <p:nvPr/>
        </p:nvGrpSpPr>
        <p:grpSpPr>
          <a:xfrm>
            <a:off x="4086653" y="1789658"/>
            <a:ext cx="2272326" cy="1107996"/>
            <a:chOff x="2725123" y="4283314"/>
            <a:chExt cx="1292073" cy="1107996"/>
          </a:xfrm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F17FC6F3-4B3B-4DCA-84F1-08E5982D8E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B6288E10-A942-495A-BBF2-3685A50C0F0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9" name="Group 1548">
            <a:extLst>
              <a:ext uri="{FF2B5EF4-FFF2-40B4-BE49-F238E27FC236}">
                <a16:creationId xmlns:a16="http://schemas.microsoft.com/office/drawing/2014/main" id="{3187821D-93FC-4507-929A-B3E38FD4E917}"/>
              </a:ext>
            </a:extLst>
          </p:cNvPr>
          <p:cNvGrpSpPr/>
          <p:nvPr/>
        </p:nvGrpSpPr>
        <p:grpSpPr>
          <a:xfrm>
            <a:off x="7562155" y="1789658"/>
            <a:ext cx="2272326" cy="1107996"/>
            <a:chOff x="2725123" y="4283314"/>
            <a:chExt cx="1292073" cy="1107996"/>
          </a:xfrm>
        </p:grpSpPr>
        <p:sp>
          <p:nvSpPr>
            <p:cNvPr id="1550" name="TextBox 1549">
              <a:extLst>
                <a:ext uri="{FF2B5EF4-FFF2-40B4-BE49-F238E27FC236}">
                  <a16:creationId xmlns:a16="http://schemas.microsoft.com/office/drawing/2014/main" id="{6228E3DF-9EB7-4F52-AB2D-FF42B8A5E7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6ECC4A0D-4D33-4844-8AFB-6F9C0D9D3CB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2" name="Group 1551">
            <a:extLst>
              <a:ext uri="{FF2B5EF4-FFF2-40B4-BE49-F238E27FC236}">
                <a16:creationId xmlns:a16="http://schemas.microsoft.com/office/drawing/2014/main" id="{B83B3123-35D2-4650-ABF4-AC2EBCB300E5}"/>
              </a:ext>
            </a:extLst>
          </p:cNvPr>
          <p:cNvGrpSpPr/>
          <p:nvPr/>
        </p:nvGrpSpPr>
        <p:grpSpPr>
          <a:xfrm>
            <a:off x="1147829" y="3753548"/>
            <a:ext cx="10003647" cy="483513"/>
            <a:chOff x="1616668" y="3830556"/>
            <a:chExt cx="9210591" cy="483513"/>
          </a:xfrm>
        </p:grpSpPr>
        <p:sp>
          <p:nvSpPr>
            <p:cNvPr id="1553" name="TextBox 1552">
              <a:extLst>
                <a:ext uri="{FF2B5EF4-FFF2-40B4-BE49-F238E27FC236}">
                  <a16:creationId xmlns:a16="http://schemas.microsoft.com/office/drawing/2014/main" id="{C0AC4B1A-24DE-4290-B431-ABBA410F02F0}"/>
                </a:ext>
              </a:extLst>
            </p:cNvPr>
            <p:cNvSpPr txBox="1"/>
            <p:nvPr/>
          </p:nvSpPr>
          <p:spPr>
            <a:xfrm>
              <a:off x="9742042" y="3830556"/>
              <a:ext cx="1085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1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1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4" name="TextBox 1553">
              <a:extLst>
                <a:ext uri="{FF2B5EF4-FFF2-40B4-BE49-F238E27FC236}">
                  <a16:creationId xmlns:a16="http://schemas.microsoft.com/office/drawing/2014/main" id="{40CD5831-1381-4554-9A2D-757B38E6701C}"/>
                </a:ext>
              </a:extLst>
            </p:cNvPr>
            <p:cNvSpPr txBox="1"/>
            <p:nvPr/>
          </p:nvSpPr>
          <p:spPr>
            <a:xfrm>
              <a:off x="3303750" y="3852404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5"/>
                  </a:solidFill>
                  <a:latin typeface="Georgia" panose="02040502050405020303" pitchFamily="18" charset="0"/>
                  <a:cs typeface="Arial" pitchFamily="34" charset="0"/>
                </a:rPr>
                <a:t>Topic </a:t>
              </a:r>
              <a:endParaRPr lang="ko-KR" altLang="en-US" sz="24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5" name="TextBox 1554">
              <a:extLst>
                <a:ext uri="{FF2B5EF4-FFF2-40B4-BE49-F238E27FC236}">
                  <a16:creationId xmlns:a16="http://schemas.microsoft.com/office/drawing/2014/main" id="{D65BCD6E-6393-42C9-B4BD-78A1ADA5AF38}"/>
                </a:ext>
              </a:extLst>
            </p:cNvPr>
            <p:cNvSpPr txBox="1"/>
            <p:nvPr/>
          </p:nvSpPr>
          <p:spPr>
            <a:xfrm>
              <a:off x="6537036" y="3830556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3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3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6" name="직사각형 113">
              <a:extLst>
                <a:ext uri="{FF2B5EF4-FFF2-40B4-BE49-F238E27FC236}">
                  <a16:creationId xmlns:a16="http://schemas.microsoft.com/office/drawing/2014/main" id="{325DD6C6-C74D-4A92-853E-3C7A75D6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1611" y="3830556"/>
              <a:ext cx="97596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charset="0"/>
                </a:rPr>
                <a:t>Topic</a:t>
              </a:r>
              <a:r>
                <a:rPr lang="en-US" altLang="ko-KR" sz="2400" b="1" dirty="0">
                  <a:solidFill>
                    <a:schemeClr val="accent4"/>
                  </a:solidFill>
                  <a:latin typeface="Georgia" panose="02040502050405020303" pitchFamily="18" charset="0"/>
                  <a:cs typeface="Arial" charset="0"/>
                </a:rPr>
                <a:t> </a:t>
              </a:r>
              <a:endParaRPr lang="ko-KR" altLang="en-US" sz="2400" dirty="0">
                <a:solidFill>
                  <a:schemeClr val="accent4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D3F47857-99C3-428B-835E-554646840A17}"/>
                </a:ext>
              </a:extLst>
            </p:cNvPr>
            <p:cNvSpPr txBox="1"/>
            <p:nvPr/>
          </p:nvSpPr>
          <p:spPr>
            <a:xfrm>
              <a:off x="8123905" y="3852404"/>
              <a:ext cx="1100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2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2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85EC83CD-84E8-4002-8DB9-2E54CFB988C2}"/>
                </a:ext>
              </a:extLst>
            </p:cNvPr>
            <p:cNvSpPr txBox="1"/>
            <p:nvPr/>
          </p:nvSpPr>
          <p:spPr>
            <a:xfrm>
              <a:off x="1616668" y="3830556"/>
              <a:ext cx="10643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6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9" name="Group 1558">
            <a:extLst>
              <a:ext uri="{FF2B5EF4-FFF2-40B4-BE49-F238E27FC236}">
                <a16:creationId xmlns:a16="http://schemas.microsoft.com/office/drawing/2014/main" id="{5EBE7B8E-B39C-4152-B850-C377292E808E}"/>
              </a:ext>
            </a:extLst>
          </p:cNvPr>
          <p:cNvGrpSpPr/>
          <p:nvPr/>
        </p:nvGrpSpPr>
        <p:grpSpPr>
          <a:xfrm>
            <a:off x="611151" y="1789658"/>
            <a:ext cx="2272326" cy="1107996"/>
            <a:chOff x="2725123" y="4283314"/>
            <a:chExt cx="1292073" cy="1107996"/>
          </a:xfrm>
        </p:grpSpPr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1D6DD2EE-490C-43C1-B651-EA96045059D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00AF6E83-9918-4B04-AC99-8DA543E3E52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56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27" y="305569"/>
            <a:ext cx="12192000" cy="775778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727" y="1205285"/>
            <a:ext cx="12192000" cy="419379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9707CB86-28FC-46E0-BE2E-DFE3D7BACF94}"/>
              </a:ext>
            </a:extLst>
          </p:cNvPr>
          <p:cNvGrpSpPr/>
          <p:nvPr/>
        </p:nvGrpSpPr>
        <p:grpSpPr>
          <a:xfrm>
            <a:off x="930037" y="463076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E649CC97-CFD6-4880-AA25-91CA257A739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2" name="Oval 611">
              <a:extLst>
                <a:ext uri="{FF2B5EF4-FFF2-40B4-BE49-F238E27FC236}">
                  <a16:creationId xmlns:a16="http://schemas.microsoft.com/office/drawing/2014/main" id="{4894017B-26D5-4EB3-AE73-B7E26B8CA57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CACC5453-B19B-4689-BB51-9FCA30DB2D59}"/>
              </a:ext>
            </a:extLst>
          </p:cNvPr>
          <p:cNvGrpSpPr/>
          <p:nvPr/>
        </p:nvGrpSpPr>
        <p:grpSpPr>
          <a:xfrm rot="19305945">
            <a:off x="2285179" y="4420130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F6B4E472-ED0C-4840-9A03-4B4E276C7CF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8EEB72B1-F29D-4871-8858-D0F0EA3D369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5C68089F-6C3C-47F3-8140-BCAB68C85C43}"/>
              </a:ext>
            </a:extLst>
          </p:cNvPr>
          <p:cNvGrpSpPr/>
          <p:nvPr/>
        </p:nvGrpSpPr>
        <p:grpSpPr>
          <a:xfrm>
            <a:off x="3516382" y="3701394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899B8D34-9306-440D-B000-8A327187F280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2CF31ED9-2108-409A-804C-A0C64823EBBF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9" name="Group 618">
            <a:extLst>
              <a:ext uri="{FF2B5EF4-FFF2-40B4-BE49-F238E27FC236}">
                <a16:creationId xmlns:a16="http://schemas.microsoft.com/office/drawing/2014/main" id="{E69AA921-E639-4D40-B855-97EC1D6623AE}"/>
              </a:ext>
            </a:extLst>
          </p:cNvPr>
          <p:cNvGrpSpPr/>
          <p:nvPr/>
        </p:nvGrpSpPr>
        <p:grpSpPr>
          <a:xfrm rot="19305945">
            <a:off x="4874491" y="347697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BC2018F0-FDC7-4913-9FCD-CA1289702918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4E6644F4-CD9C-4285-B40D-8A5BD57F262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9781AB70-467A-433D-9704-6A3096BE6B32}"/>
              </a:ext>
            </a:extLst>
          </p:cNvPr>
          <p:cNvGrpSpPr/>
          <p:nvPr/>
        </p:nvGrpSpPr>
        <p:grpSpPr>
          <a:xfrm>
            <a:off x="6102727" y="2772024"/>
            <a:ext cx="1779656" cy="1130623"/>
            <a:chOff x="1099178" y="3429001"/>
            <a:chExt cx="1529268" cy="971550"/>
          </a:xfrm>
          <a:solidFill>
            <a:srgbClr val="C6007E"/>
          </a:solidFill>
        </p:grpSpPr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2442FE65-41F1-45D7-B3BA-FF4F0247AC2F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01B0C940-11E7-4184-B832-57B76BFE9AAD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ECCD1FD7-CBF3-4E69-A823-8C2AFD7F665B}"/>
              </a:ext>
            </a:extLst>
          </p:cNvPr>
          <p:cNvGrpSpPr/>
          <p:nvPr/>
        </p:nvGrpSpPr>
        <p:grpSpPr>
          <a:xfrm rot="19305945">
            <a:off x="7486783" y="2543838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D16ABF18-8FD5-420E-8F2A-3274273F1886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8B66610D-9ABE-44B3-9308-D6F6C384C380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47F0F811-9800-4152-8E30-EC8D10FC0744}"/>
              </a:ext>
            </a:extLst>
          </p:cNvPr>
          <p:cNvGrpSpPr/>
          <p:nvPr/>
        </p:nvGrpSpPr>
        <p:grpSpPr>
          <a:xfrm>
            <a:off x="8689072" y="1842654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628EC65D-248B-4C73-A2D8-B4BEB69ADDE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0B8F0D20-B2DE-4F46-BF11-9877E214AE0E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sp>
        <p:nvSpPr>
          <p:cNvPr id="631" name="Oval 630">
            <a:extLst>
              <a:ext uri="{FF2B5EF4-FFF2-40B4-BE49-F238E27FC236}">
                <a16:creationId xmlns:a16="http://schemas.microsoft.com/office/drawing/2014/main" id="{B6A45B4F-17D0-4B04-B27E-BF0B5A76D3A2}"/>
              </a:ext>
            </a:extLst>
          </p:cNvPr>
          <p:cNvSpPr/>
          <p:nvPr/>
        </p:nvSpPr>
        <p:spPr>
          <a:xfrm rot="7200000" flipV="1">
            <a:off x="10131700" y="1831551"/>
            <a:ext cx="1130623" cy="1130623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2" name="Oval 631">
            <a:extLst>
              <a:ext uri="{FF2B5EF4-FFF2-40B4-BE49-F238E27FC236}">
                <a16:creationId xmlns:a16="http://schemas.microsoft.com/office/drawing/2014/main" id="{B6E455DB-4363-4722-992D-AFCD4C357285}"/>
              </a:ext>
            </a:extLst>
          </p:cNvPr>
          <p:cNvSpPr/>
          <p:nvPr/>
        </p:nvSpPr>
        <p:spPr>
          <a:xfrm>
            <a:off x="1048837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AE6CECC3-1F0C-4EB3-A700-F1B3D79BB72F}"/>
              </a:ext>
            </a:extLst>
          </p:cNvPr>
          <p:cNvSpPr/>
          <p:nvPr/>
        </p:nvSpPr>
        <p:spPr>
          <a:xfrm>
            <a:off x="2469706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C01283AA-556C-4E96-BF1E-CCFDDDDCB533}"/>
              </a:ext>
            </a:extLst>
          </p:cNvPr>
          <p:cNvSpPr/>
          <p:nvPr/>
        </p:nvSpPr>
        <p:spPr>
          <a:xfrm>
            <a:off x="3634077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64281C90-D80A-42FB-AE2B-192A060F8858}"/>
              </a:ext>
            </a:extLst>
          </p:cNvPr>
          <p:cNvSpPr/>
          <p:nvPr/>
        </p:nvSpPr>
        <p:spPr>
          <a:xfrm>
            <a:off x="5054946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B1F11694-023E-45B9-97FC-39A3293EF5F0}"/>
              </a:ext>
            </a:extLst>
          </p:cNvPr>
          <p:cNvSpPr/>
          <p:nvPr/>
        </p:nvSpPr>
        <p:spPr>
          <a:xfrm>
            <a:off x="6229798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D893047E-4DB1-422C-BDB1-F81827823A38}"/>
              </a:ext>
            </a:extLst>
          </p:cNvPr>
          <p:cNvSpPr/>
          <p:nvPr/>
        </p:nvSpPr>
        <p:spPr>
          <a:xfrm>
            <a:off x="7667886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6555B959-C088-4FD7-9415-6E9B7BE8A87E}"/>
              </a:ext>
            </a:extLst>
          </p:cNvPr>
          <p:cNvSpPr/>
          <p:nvPr/>
        </p:nvSpPr>
        <p:spPr>
          <a:xfrm>
            <a:off x="8808526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A22C7C09-E181-43C8-B213-5746D23C7B57}"/>
              </a:ext>
            </a:extLst>
          </p:cNvPr>
          <p:cNvSpPr/>
          <p:nvPr/>
        </p:nvSpPr>
        <p:spPr>
          <a:xfrm>
            <a:off x="10246614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43F65F1C-041E-48EA-9F42-97AD22F113CA}"/>
              </a:ext>
            </a:extLst>
          </p:cNvPr>
          <p:cNvSpPr txBox="1"/>
          <p:nvPr/>
        </p:nvSpPr>
        <p:spPr>
          <a:xfrm flipH="1">
            <a:off x="1216980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1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807FFD76-16ED-4D58-AA09-8984ADD63C59}"/>
              </a:ext>
            </a:extLst>
          </p:cNvPr>
          <p:cNvSpPr txBox="1"/>
          <p:nvPr/>
        </p:nvSpPr>
        <p:spPr>
          <a:xfrm flipH="1">
            <a:off x="2646012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2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D590126A-ADA4-4FC5-9387-56B19BB9EB5E}"/>
              </a:ext>
            </a:extLst>
          </p:cNvPr>
          <p:cNvSpPr txBox="1"/>
          <p:nvPr/>
        </p:nvSpPr>
        <p:spPr>
          <a:xfrm flipH="1">
            <a:off x="3802530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3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91DC68EC-DFE4-4452-807D-21045897B24F}"/>
              </a:ext>
            </a:extLst>
          </p:cNvPr>
          <p:cNvSpPr txBox="1"/>
          <p:nvPr/>
        </p:nvSpPr>
        <p:spPr>
          <a:xfrm flipH="1">
            <a:off x="5231562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4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B3663856-71E4-4465-B0FC-57F1138D1F84}"/>
              </a:ext>
            </a:extLst>
          </p:cNvPr>
          <p:cNvSpPr txBox="1"/>
          <p:nvPr/>
        </p:nvSpPr>
        <p:spPr>
          <a:xfrm flipH="1">
            <a:off x="6377525" y="2881579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5</a:t>
            </a:r>
            <a:endParaRPr lang="ko-KR" altLang="en-US" sz="44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DC4358C1-AF6E-45B2-84C6-82BC62DBC5E4}"/>
              </a:ext>
            </a:extLst>
          </p:cNvPr>
          <p:cNvSpPr txBox="1"/>
          <p:nvPr/>
        </p:nvSpPr>
        <p:spPr>
          <a:xfrm flipH="1">
            <a:off x="7839741" y="2922332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6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DEB69BF8-1A4E-4738-88B8-8E1C80C4BE38}"/>
              </a:ext>
            </a:extLst>
          </p:cNvPr>
          <p:cNvSpPr txBox="1"/>
          <p:nvPr/>
        </p:nvSpPr>
        <p:spPr>
          <a:xfrm flipH="1">
            <a:off x="8982676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7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7" name="TextBox 646">
            <a:extLst>
              <a:ext uri="{FF2B5EF4-FFF2-40B4-BE49-F238E27FC236}">
                <a16:creationId xmlns:a16="http://schemas.microsoft.com/office/drawing/2014/main" id="{CECCD9D7-C106-46DD-9AD9-A9F0BBE0DB6B}"/>
              </a:ext>
            </a:extLst>
          </p:cNvPr>
          <p:cNvSpPr txBox="1"/>
          <p:nvPr/>
        </p:nvSpPr>
        <p:spPr>
          <a:xfrm flipH="1">
            <a:off x="10411708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8</a:t>
            </a:r>
            <a:endParaRPr lang="ko-KR" altLang="en-US" sz="44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5EA5AA20-48E1-4FDA-A746-BE73BB3577DD}"/>
              </a:ext>
            </a:extLst>
          </p:cNvPr>
          <p:cNvGrpSpPr/>
          <p:nvPr/>
        </p:nvGrpSpPr>
        <p:grpSpPr>
          <a:xfrm>
            <a:off x="770169" y="3089479"/>
            <a:ext cx="1450357" cy="1323440"/>
            <a:chOff x="3512168" y="1852968"/>
            <a:chExt cx="1689853" cy="1323440"/>
          </a:xfrm>
        </p:grpSpPr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1A236567-42BB-4D80-8950-0726A3AA56B6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3A76888D-7EAF-4C89-837D-45249B1B87C9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DDD3F1F2-ACF4-4C3A-9ADE-15882A713ECF}"/>
              </a:ext>
            </a:extLst>
          </p:cNvPr>
          <p:cNvGrpSpPr/>
          <p:nvPr/>
        </p:nvGrpSpPr>
        <p:grpSpPr>
          <a:xfrm>
            <a:off x="3421895" y="2231870"/>
            <a:ext cx="1450357" cy="1508106"/>
            <a:chOff x="3512168" y="1852968"/>
            <a:chExt cx="1689853" cy="1508106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22E748F9-B400-4046-A891-62EA96A6B1D5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AFD386AD-EA9A-46EF-9E75-6EA29476AA86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4" name="Group 653">
            <a:extLst>
              <a:ext uri="{FF2B5EF4-FFF2-40B4-BE49-F238E27FC236}">
                <a16:creationId xmlns:a16="http://schemas.microsoft.com/office/drawing/2014/main" id="{1EEF988F-0EE4-423A-AA87-41EDDE5D366C}"/>
              </a:ext>
            </a:extLst>
          </p:cNvPr>
          <p:cNvGrpSpPr/>
          <p:nvPr/>
        </p:nvGrpSpPr>
        <p:grpSpPr>
          <a:xfrm>
            <a:off x="2096032" y="2660674"/>
            <a:ext cx="1450357" cy="1323440"/>
            <a:chOff x="3512168" y="1852968"/>
            <a:chExt cx="1689853" cy="1323440"/>
          </a:xfrm>
        </p:grpSpPr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82BC9E5B-8FAB-47A4-AA7C-1710978C56BD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C27E982D-26ED-4DC6-AE06-6BD2F6D4132C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5FFFD0CD-D42F-4110-9CB0-95B958067D02}"/>
              </a:ext>
            </a:extLst>
          </p:cNvPr>
          <p:cNvGrpSpPr/>
          <p:nvPr/>
        </p:nvGrpSpPr>
        <p:grpSpPr>
          <a:xfrm>
            <a:off x="4747758" y="1803066"/>
            <a:ext cx="1450357" cy="1323440"/>
            <a:chOff x="3512168" y="1852968"/>
            <a:chExt cx="1689853" cy="1323440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64099B13-2146-4AE1-AA90-1C919AF9FEA9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1A934B30-F644-44F3-A008-3355B5E7F22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164454A1-9E5B-42E7-85A0-E29F78FB520E}"/>
              </a:ext>
            </a:extLst>
          </p:cNvPr>
          <p:cNvGrpSpPr/>
          <p:nvPr/>
        </p:nvGrpSpPr>
        <p:grpSpPr>
          <a:xfrm>
            <a:off x="6008350" y="4569864"/>
            <a:ext cx="1450357" cy="1323440"/>
            <a:chOff x="3512168" y="1852968"/>
            <a:chExt cx="1689853" cy="1323440"/>
          </a:xfrm>
        </p:grpSpPr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7E2BB963-D586-406B-B355-2CF52F14C43A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A0282C97-BFA4-4768-B1B8-FEF772598DD4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C6007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C6007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CA000B70-E4ED-44F6-A6FC-BF395A0D1046}"/>
              </a:ext>
            </a:extLst>
          </p:cNvPr>
          <p:cNvGrpSpPr/>
          <p:nvPr/>
        </p:nvGrpSpPr>
        <p:grpSpPr>
          <a:xfrm>
            <a:off x="8660076" y="3712255"/>
            <a:ext cx="1450357" cy="1323440"/>
            <a:chOff x="3512168" y="1852968"/>
            <a:chExt cx="1689853" cy="1323440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4E695F75-B3E0-46E5-9A2B-514AA6D3AAB1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963A9179-9287-4909-87DF-EFA81BC95B5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F30480D0-1EB1-4CC7-9A9C-E60DB22B27AB}"/>
              </a:ext>
            </a:extLst>
          </p:cNvPr>
          <p:cNvGrpSpPr/>
          <p:nvPr/>
        </p:nvGrpSpPr>
        <p:grpSpPr>
          <a:xfrm>
            <a:off x="7334213" y="4141059"/>
            <a:ext cx="1450357" cy="1323440"/>
            <a:chOff x="3512168" y="1852968"/>
            <a:chExt cx="1689853" cy="1323440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12042DD8-9438-4849-BDA7-6672A3AF330F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9FD97572-4F4C-42CF-98D1-4D82DFA8BE01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35386C00-A8A0-483C-9F51-8BA21C290A58}"/>
              </a:ext>
            </a:extLst>
          </p:cNvPr>
          <p:cNvGrpSpPr/>
          <p:nvPr/>
        </p:nvGrpSpPr>
        <p:grpSpPr>
          <a:xfrm>
            <a:off x="9985939" y="3283451"/>
            <a:ext cx="1450357" cy="1323440"/>
            <a:chOff x="3512168" y="1852968"/>
            <a:chExt cx="1689853" cy="1323440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C1DFDDD7-207E-4C67-82DC-0422FDCBD1BE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B8011FAF-FB24-46E5-AFA6-97ED3C9EC870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373A36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373A36"/>
                </a:solidFill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51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660C4-741E-0014-76FA-245F64E14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2514752"/>
            <a:ext cx="12192000" cy="775778"/>
          </a:xfrm>
        </p:spPr>
        <p:txBody>
          <a:bodyPr/>
          <a:lstStyle/>
          <a:p>
            <a:r>
              <a:rPr lang="en-AU" dirty="0"/>
              <a:t>Other templates (bonus)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C8A91-B567-13C8-070B-32960ECB1C6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0" y="3929556"/>
            <a:ext cx="12192000" cy="419379"/>
          </a:xfrm>
        </p:spPr>
        <p:txBody>
          <a:bodyPr/>
          <a:lstStyle/>
          <a:p>
            <a:r>
              <a:rPr lang="en-AU" dirty="0"/>
              <a:t>Feel free to use these templates for your teaching! </a:t>
            </a:r>
          </a:p>
        </p:txBody>
      </p:sp>
    </p:spTree>
    <p:extLst>
      <p:ext uri="{BB962C8B-B14F-4D97-AF65-F5344CB8AC3E}">
        <p14:creationId xmlns:p14="http://schemas.microsoft.com/office/powerpoint/2010/main" val="134265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">
            <a:extLst>
              <a:ext uri="{FF2B5EF4-FFF2-40B4-BE49-F238E27FC236}">
                <a16:creationId xmlns:a16="http://schemas.microsoft.com/office/drawing/2014/main" id="{0A104A45-8365-7248-A166-61417852532A}"/>
              </a:ext>
            </a:extLst>
          </p:cNvPr>
          <p:cNvSpPr/>
          <p:nvPr/>
        </p:nvSpPr>
        <p:spPr>
          <a:xfrm>
            <a:off x="5026792" y="2090701"/>
            <a:ext cx="2159688" cy="3821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31" y="18177"/>
                </a:moveTo>
                <a:lnTo>
                  <a:pt x="18019" y="18177"/>
                </a:lnTo>
                <a:lnTo>
                  <a:pt x="16025" y="17113"/>
                </a:lnTo>
                <a:lnTo>
                  <a:pt x="18499" y="17113"/>
                </a:lnTo>
                <a:cubicBezTo>
                  <a:pt x="18683" y="17113"/>
                  <a:pt x="18831" y="17030"/>
                  <a:pt x="18831" y="16925"/>
                </a:cubicBezTo>
                <a:cubicBezTo>
                  <a:pt x="18831" y="16821"/>
                  <a:pt x="18683" y="16737"/>
                  <a:pt x="18499" y="16737"/>
                </a:cubicBezTo>
                <a:lnTo>
                  <a:pt x="11705" y="16737"/>
                </a:lnTo>
                <a:lnTo>
                  <a:pt x="11705" y="0"/>
                </a:lnTo>
                <a:lnTo>
                  <a:pt x="9526" y="0"/>
                </a:lnTo>
                <a:lnTo>
                  <a:pt x="9526" y="16737"/>
                </a:lnTo>
                <a:lnTo>
                  <a:pt x="2326" y="16737"/>
                </a:lnTo>
                <a:cubicBezTo>
                  <a:pt x="2142" y="16737"/>
                  <a:pt x="1994" y="16821"/>
                  <a:pt x="1994" y="16925"/>
                </a:cubicBezTo>
                <a:cubicBezTo>
                  <a:pt x="1994" y="17030"/>
                  <a:pt x="2142" y="17113"/>
                  <a:pt x="2326" y="17113"/>
                </a:cubicBezTo>
                <a:lnTo>
                  <a:pt x="5391" y="17113"/>
                </a:lnTo>
                <a:lnTo>
                  <a:pt x="3397" y="18177"/>
                </a:lnTo>
                <a:lnTo>
                  <a:pt x="185" y="18177"/>
                </a:lnTo>
                <a:cubicBezTo>
                  <a:pt x="74" y="18177"/>
                  <a:pt x="0" y="18219"/>
                  <a:pt x="0" y="18282"/>
                </a:cubicBezTo>
                <a:cubicBezTo>
                  <a:pt x="0" y="18344"/>
                  <a:pt x="74" y="18386"/>
                  <a:pt x="185" y="18386"/>
                </a:cubicBezTo>
                <a:lnTo>
                  <a:pt x="3286" y="18386"/>
                </a:lnTo>
                <a:lnTo>
                  <a:pt x="3286" y="20077"/>
                </a:lnTo>
                <a:cubicBezTo>
                  <a:pt x="3286" y="20139"/>
                  <a:pt x="3360" y="20181"/>
                  <a:pt x="3471" y="20181"/>
                </a:cubicBezTo>
                <a:cubicBezTo>
                  <a:pt x="3582" y="20181"/>
                  <a:pt x="3655" y="20139"/>
                  <a:pt x="3655" y="20077"/>
                </a:cubicBezTo>
                <a:lnTo>
                  <a:pt x="3655" y="18344"/>
                </a:lnTo>
                <a:lnTo>
                  <a:pt x="5908" y="17134"/>
                </a:lnTo>
                <a:lnTo>
                  <a:pt x="7053" y="17134"/>
                </a:lnTo>
                <a:lnTo>
                  <a:pt x="7053" y="20056"/>
                </a:lnTo>
                <a:lnTo>
                  <a:pt x="4616" y="21433"/>
                </a:lnTo>
                <a:cubicBezTo>
                  <a:pt x="4542" y="21475"/>
                  <a:pt x="4542" y="21537"/>
                  <a:pt x="4616" y="21579"/>
                </a:cubicBezTo>
                <a:cubicBezTo>
                  <a:pt x="4652" y="21600"/>
                  <a:pt x="4689" y="21600"/>
                  <a:pt x="4763" y="21600"/>
                </a:cubicBezTo>
                <a:cubicBezTo>
                  <a:pt x="4837" y="21600"/>
                  <a:pt x="4874" y="21600"/>
                  <a:pt x="4911" y="21579"/>
                </a:cubicBezTo>
                <a:lnTo>
                  <a:pt x="7274" y="20243"/>
                </a:lnTo>
                <a:lnTo>
                  <a:pt x="9526" y="21517"/>
                </a:lnTo>
                <a:cubicBezTo>
                  <a:pt x="9563" y="21537"/>
                  <a:pt x="9600" y="21537"/>
                  <a:pt x="9674" y="21537"/>
                </a:cubicBezTo>
                <a:cubicBezTo>
                  <a:pt x="9748" y="21537"/>
                  <a:pt x="9785" y="21537"/>
                  <a:pt x="9822" y="21517"/>
                </a:cubicBezTo>
                <a:cubicBezTo>
                  <a:pt x="9895" y="21475"/>
                  <a:pt x="9895" y="21412"/>
                  <a:pt x="9822" y="21370"/>
                </a:cubicBezTo>
                <a:lnTo>
                  <a:pt x="7495" y="20056"/>
                </a:lnTo>
                <a:lnTo>
                  <a:pt x="7495" y="17134"/>
                </a:lnTo>
                <a:lnTo>
                  <a:pt x="10228" y="17134"/>
                </a:lnTo>
                <a:lnTo>
                  <a:pt x="8049" y="18365"/>
                </a:lnTo>
                <a:cubicBezTo>
                  <a:pt x="7975" y="18407"/>
                  <a:pt x="7975" y="18470"/>
                  <a:pt x="8049" y="18511"/>
                </a:cubicBezTo>
                <a:cubicBezTo>
                  <a:pt x="8086" y="18532"/>
                  <a:pt x="8123" y="18532"/>
                  <a:pt x="8197" y="18532"/>
                </a:cubicBezTo>
                <a:cubicBezTo>
                  <a:pt x="8271" y="18532"/>
                  <a:pt x="8308" y="18532"/>
                  <a:pt x="8345" y="18511"/>
                </a:cubicBezTo>
                <a:lnTo>
                  <a:pt x="10708" y="17176"/>
                </a:lnTo>
                <a:lnTo>
                  <a:pt x="12960" y="18449"/>
                </a:lnTo>
                <a:cubicBezTo>
                  <a:pt x="12997" y="18470"/>
                  <a:pt x="13034" y="18470"/>
                  <a:pt x="13108" y="18470"/>
                </a:cubicBezTo>
                <a:cubicBezTo>
                  <a:pt x="13182" y="18470"/>
                  <a:pt x="13219" y="18470"/>
                  <a:pt x="13255" y="18449"/>
                </a:cubicBezTo>
                <a:cubicBezTo>
                  <a:pt x="13329" y="18407"/>
                  <a:pt x="13329" y="18344"/>
                  <a:pt x="13255" y="18303"/>
                </a:cubicBezTo>
                <a:lnTo>
                  <a:pt x="11188" y="17134"/>
                </a:lnTo>
                <a:lnTo>
                  <a:pt x="14105" y="17134"/>
                </a:lnTo>
                <a:lnTo>
                  <a:pt x="14105" y="20056"/>
                </a:lnTo>
                <a:lnTo>
                  <a:pt x="11778" y="21370"/>
                </a:lnTo>
                <a:cubicBezTo>
                  <a:pt x="11705" y="21412"/>
                  <a:pt x="11705" y="21475"/>
                  <a:pt x="11778" y="21517"/>
                </a:cubicBezTo>
                <a:cubicBezTo>
                  <a:pt x="11815" y="21537"/>
                  <a:pt x="11852" y="21537"/>
                  <a:pt x="11926" y="21537"/>
                </a:cubicBezTo>
                <a:cubicBezTo>
                  <a:pt x="12000" y="21537"/>
                  <a:pt x="12037" y="21537"/>
                  <a:pt x="12074" y="21517"/>
                </a:cubicBezTo>
                <a:lnTo>
                  <a:pt x="14326" y="20243"/>
                </a:lnTo>
                <a:lnTo>
                  <a:pt x="16689" y="21579"/>
                </a:lnTo>
                <a:cubicBezTo>
                  <a:pt x="16726" y="21600"/>
                  <a:pt x="16763" y="21600"/>
                  <a:pt x="16837" y="21600"/>
                </a:cubicBezTo>
                <a:cubicBezTo>
                  <a:pt x="16911" y="21600"/>
                  <a:pt x="16948" y="21600"/>
                  <a:pt x="16985" y="21579"/>
                </a:cubicBezTo>
                <a:cubicBezTo>
                  <a:pt x="17058" y="21537"/>
                  <a:pt x="17058" y="21475"/>
                  <a:pt x="16985" y="21433"/>
                </a:cubicBezTo>
                <a:lnTo>
                  <a:pt x="14547" y="20056"/>
                </a:lnTo>
                <a:lnTo>
                  <a:pt x="14547" y="17134"/>
                </a:lnTo>
                <a:lnTo>
                  <a:pt x="15692" y="17134"/>
                </a:lnTo>
                <a:lnTo>
                  <a:pt x="17945" y="18344"/>
                </a:lnTo>
                <a:lnTo>
                  <a:pt x="17945" y="20077"/>
                </a:lnTo>
                <a:cubicBezTo>
                  <a:pt x="17945" y="20139"/>
                  <a:pt x="18018" y="20181"/>
                  <a:pt x="18129" y="20181"/>
                </a:cubicBezTo>
                <a:cubicBezTo>
                  <a:pt x="18240" y="20181"/>
                  <a:pt x="18314" y="20139"/>
                  <a:pt x="18314" y="20077"/>
                </a:cubicBezTo>
                <a:lnTo>
                  <a:pt x="18314" y="18386"/>
                </a:lnTo>
                <a:lnTo>
                  <a:pt x="21415" y="18386"/>
                </a:lnTo>
                <a:cubicBezTo>
                  <a:pt x="21526" y="18386"/>
                  <a:pt x="21600" y="18344"/>
                  <a:pt x="21600" y="18282"/>
                </a:cubicBezTo>
                <a:cubicBezTo>
                  <a:pt x="21600" y="18219"/>
                  <a:pt x="21342" y="18177"/>
                  <a:pt x="21231" y="18177"/>
                </a:cubicBezTo>
                <a:close/>
              </a:path>
            </a:pathLst>
          </a:custGeom>
          <a:solidFill>
            <a:srgbClr val="373A36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DC7E0D-7A38-4085-942A-7F6467186AB1}"/>
              </a:ext>
            </a:extLst>
          </p:cNvPr>
          <p:cNvGrpSpPr/>
          <p:nvPr/>
        </p:nvGrpSpPr>
        <p:grpSpPr>
          <a:xfrm>
            <a:off x="5794949" y="1796891"/>
            <a:ext cx="2231136" cy="1645920"/>
            <a:chOff x="9603552" y="1214498"/>
            <a:chExt cx="2231136" cy="1635907"/>
          </a:xfrm>
          <a:solidFill>
            <a:srgbClr val="A6192E"/>
          </a:solidFill>
        </p:grpSpPr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8E22C33C-C7EA-4DC0-AEB3-7693773E94E0}"/>
                </a:ext>
              </a:extLst>
            </p:cNvPr>
            <p:cNvSpPr/>
            <p:nvPr/>
          </p:nvSpPr>
          <p:spPr>
            <a:xfrm>
              <a:off x="9603552" y="1214498"/>
              <a:ext cx="2231136" cy="16359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46" h="19892" extrusionOk="0">
                  <a:moveTo>
                    <a:pt x="10220" y="849"/>
                  </a:moveTo>
                  <a:cubicBezTo>
                    <a:pt x="7253" y="2675"/>
                    <a:pt x="5720" y="6862"/>
                    <a:pt x="6220" y="10914"/>
                  </a:cubicBezTo>
                  <a:cubicBezTo>
                    <a:pt x="6320" y="11760"/>
                    <a:pt x="6020" y="12607"/>
                    <a:pt x="5453" y="12963"/>
                  </a:cubicBezTo>
                  <a:lnTo>
                    <a:pt x="5386" y="13007"/>
                  </a:lnTo>
                  <a:cubicBezTo>
                    <a:pt x="4953" y="13275"/>
                    <a:pt x="4453" y="13275"/>
                    <a:pt x="4020" y="12963"/>
                  </a:cubicBezTo>
                  <a:cubicBezTo>
                    <a:pt x="3253" y="12428"/>
                    <a:pt x="2320" y="12384"/>
                    <a:pt x="1486" y="12963"/>
                  </a:cubicBezTo>
                  <a:cubicBezTo>
                    <a:pt x="220" y="13854"/>
                    <a:pt x="-347" y="15947"/>
                    <a:pt x="220" y="17684"/>
                  </a:cubicBezTo>
                  <a:cubicBezTo>
                    <a:pt x="853" y="19599"/>
                    <a:pt x="2553" y="20445"/>
                    <a:pt x="3953" y="19510"/>
                  </a:cubicBezTo>
                  <a:cubicBezTo>
                    <a:pt x="4786" y="18975"/>
                    <a:pt x="5320" y="17906"/>
                    <a:pt x="5453" y="16793"/>
                  </a:cubicBezTo>
                  <a:cubicBezTo>
                    <a:pt x="5520" y="16170"/>
                    <a:pt x="5820" y="15680"/>
                    <a:pt x="6253" y="15412"/>
                  </a:cubicBezTo>
                  <a:lnTo>
                    <a:pt x="6286" y="15368"/>
                  </a:lnTo>
                  <a:cubicBezTo>
                    <a:pt x="6853" y="14967"/>
                    <a:pt x="7553" y="15190"/>
                    <a:pt x="7986" y="15813"/>
                  </a:cubicBezTo>
                  <a:cubicBezTo>
                    <a:pt x="10053" y="18753"/>
                    <a:pt x="13386" y="19688"/>
                    <a:pt x="16220" y="17817"/>
                  </a:cubicBezTo>
                  <a:cubicBezTo>
                    <a:pt x="19853" y="15412"/>
                    <a:pt x="21253" y="9400"/>
                    <a:pt x="19186" y="4679"/>
                  </a:cubicBezTo>
                  <a:cubicBezTo>
                    <a:pt x="17420" y="493"/>
                    <a:pt x="13486" y="-1155"/>
                    <a:pt x="10220" y="84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24" name="Circle">
              <a:extLst>
                <a:ext uri="{FF2B5EF4-FFF2-40B4-BE49-F238E27FC236}">
                  <a16:creationId xmlns:a16="http://schemas.microsoft.com/office/drawing/2014/main" id="{2F128D27-B965-4D17-8005-8CFE55AB9F34}"/>
                </a:ext>
              </a:extLst>
            </p:cNvPr>
            <p:cNvSpPr/>
            <p:nvPr/>
          </p:nvSpPr>
          <p:spPr>
            <a:xfrm>
              <a:off x="9730276" y="2373069"/>
              <a:ext cx="354398" cy="351609"/>
            </a:xfrm>
            <a:prstGeom prst="ellipse">
              <a:avLst/>
            </a:prstGeom>
            <a:solidFill>
              <a:srgbClr val="A6192E"/>
            </a:solidFill>
            <a:ln w="12700"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dirty="0"/>
            </a:p>
          </p:txBody>
        </p:sp>
      </p:grpSp>
      <p:pic>
        <p:nvPicPr>
          <p:cNvPr id="29" name="Graphic 25" descr="Mining tools with solid fill">
            <a:extLst>
              <a:ext uri="{FF2B5EF4-FFF2-40B4-BE49-F238E27FC236}">
                <a16:creationId xmlns:a16="http://schemas.microsoft.com/office/drawing/2014/main" id="{6B780A6E-E2DD-4F37-A7DD-4004D7D4FA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846051" y="2162228"/>
            <a:ext cx="798544" cy="798544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41AA9E8A-EBD9-4D5C-9D17-F87F7A6A6A29}"/>
              </a:ext>
            </a:extLst>
          </p:cNvPr>
          <p:cNvGrpSpPr/>
          <p:nvPr/>
        </p:nvGrpSpPr>
        <p:grpSpPr>
          <a:xfrm>
            <a:off x="4168139" y="2644480"/>
            <a:ext cx="2231136" cy="1645920"/>
            <a:chOff x="8260974" y="3803952"/>
            <a:chExt cx="2228182" cy="1645920"/>
          </a:xfrm>
        </p:grpSpPr>
        <p:sp>
          <p:nvSpPr>
            <p:cNvPr id="31" name="Shape">
              <a:extLst>
                <a:ext uri="{FF2B5EF4-FFF2-40B4-BE49-F238E27FC236}">
                  <a16:creationId xmlns:a16="http://schemas.microsoft.com/office/drawing/2014/main" id="{C51CEC34-FF98-4D19-B0BA-606238B3DDB9}"/>
                </a:ext>
              </a:extLst>
            </p:cNvPr>
            <p:cNvSpPr/>
            <p:nvPr/>
          </p:nvSpPr>
          <p:spPr>
            <a:xfrm>
              <a:off x="8260974" y="3803952"/>
              <a:ext cx="2228182" cy="1645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46" h="19892" extrusionOk="0">
                  <a:moveTo>
                    <a:pt x="9926" y="849"/>
                  </a:moveTo>
                  <a:cubicBezTo>
                    <a:pt x="12893" y="2675"/>
                    <a:pt x="14426" y="6862"/>
                    <a:pt x="13926" y="10914"/>
                  </a:cubicBezTo>
                  <a:cubicBezTo>
                    <a:pt x="13826" y="11760"/>
                    <a:pt x="14126" y="12607"/>
                    <a:pt x="14693" y="12963"/>
                  </a:cubicBezTo>
                  <a:lnTo>
                    <a:pt x="14760" y="13007"/>
                  </a:lnTo>
                  <a:cubicBezTo>
                    <a:pt x="15193" y="13275"/>
                    <a:pt x="15693" y="13275"/>
                    <a:pt x="16126" y="12963"/>
                  </a:cubicBezTo>
                  <a:cubicBezTo>
                    <a:pt x="16893" y="12428"/>
                    <a:pt x="17826" y="12384"/>
                    <a:pt x="18660" y="12963"/>
                  </a:cubicBezTo>
                  <a:cubicBezTo>
                    <a:pt x="19926" y="13854"/>
                    <a:pt x="20493" y="15947"/>
                    <a:pt x="19926" y="17684"/>
                  </a:cubicBezTo>
                  <a:cubicBezTo>
                    <a:pt x="19293" y="19599"/>
                    <a:pt x="17593" y="20445"/>
                    <a:pt x="16193" y="19510"/>
                  </a:cubicBezTo>
                  <a:cubicBezTo>
                    <a:pt x="15360" y="18975"/>
                    <a:pt x="14826" y="17906"/>
                    <a:pt x="14693" y="16793"/>
                  </a:cubicBezTo>
                  <a:cubicBezTo>
                    <a:pt x="14626" y="16170"/>
                    <a:pt x="14326" y="15680"/>
                    <a:pt x="13893" y="15412"/>
                  </a:cubicBezTo>
                  <a:lnTo>
                    <a:pt x="13860" y="15368"/>
                  </a:lnTo>
                  <a:cubicBezTo>
                    <a:pt x="13293" y="14967"/>
                    <a:pt x="12593" y="15190"/>
                    <a:pt x="12160" y="15813"/>
                  </a:cubicBezTo>
                  <a:cubicBezTo>
                    <a:pt x="10093" y="18753"/>
                    <a:pt x="6760" y="19688"/>
                    <a:pt x="3926" y="17817"/>
                  </a:cubicBezTo>
                  <a:cubicBezTo>
                    <a:pt x="293" y="15412"/>
                    <a:pt x="-1107" y="9400"/>
                    <a:pt x="960" y="4679"/>
                  </a:cubicBezTo>
                  <a:cubicBezTo>
                    <a:pt x="2760" y="493"/>
                    <a:pt x="6693" y="-1155"/>
                    <a:pt x="9926" y="849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32" name="Circle">
              <a:extLst>
                <a:ext uri="{FF2B5EF4-FFF2-40B4-BE49-F238E27FC236}">
                  <a16:creationId xmlns:a16="http://schemas.microsoft.com/office/drawing/2014/main" id="{44709E82-373A-4A4F-8E1B-AD7FE10F91A2}"/>
                </a:ext>
              </a:extLst>
            </p:cNvPr>
            <p:cNvSpPr/>
            <p:nvPr/>
          </p:nvSpPr>
          <p:spPr>
            <a:xfrm>
              <a:off x="10008669" y="4970471"/>
              <a:ext cx="353929" cy="353761"/>
            </a:xfrm>
            <a:prstGeom prst="ellipse">
              <a:avLst/>
            </a:prstGeom>
            <a:solidFill>
              <a:schemeClr val="bg1"/>
            </a:solidFill>
            <a:ln w="12700"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dirty="0"/>
            </a:p>
          </p:txBody>
        </p:sp>
      </p:grpSp>
      <p:pic>
        <p:nvPicPr>
          <p:cNvPr id="30" name="Graphic 26" descr="Storytelling with solid fill">
            <a:extLst>
              <a:ext uri="{FF2B5EF4-FFF2-40B4-BE49-F238E27FC236}">
                <a16:creationId xmlns:a16="http://schemas.microsoft.com/office/drawing/2014/main" id="{7ACDB925-9CD3-44AE-9357-33BED4DD61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545641" y="3024571"/>
            <a:ext cx="798544" cy="798544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8D211264-97FD-4820-BB46-0F8CB0D78576}"/>
              </a:ext>
            </a:extLst>
          </p:cNvPr>
          <p:cNvGrpSpPr/>
          <p:nvPr/>
        </p:nvGrpSpPr>
        <p:grpSpPr>
          <a:xfrm>
            <a:off x="4168139" y="949301"/>
            <a:ext cx="2231136" cy="1645920"/>
            <a:chOff x="7765674" y="254807"/>
            <a:chExt cx="2228182" cy="1645920"/>
          </a:xfrm>
          <a:solidFill>
            <a:srgbClr val="80225F"/>
          </a:solidFill>
        </p:grpSpPr>
        <p:sp>
          <p:nvSpPr>
            <p:cNvPr id="46" name="Shape">
              <a:extLst>
                <a:ext uri="{FF2B5EF4-FFF2-40B4-BE49-F238E27FC236}">
                  <a16:creationId xmlns:a16="http://schemas.microsoft.com/office/drawing/2014/main" id="{36544D20-082A-41AC-BEA3-848527D5EC4D}"/>
                </a:ext>
              </a:extLst>
            </p:cNvPr>
            <p:cNvSpPr/>
            <p:nvPr/>
          </p:nvSpPr>
          <p:spPr>
            <a:xfrm>
              <a:off x="7765674" y="254807"/>
              <a:ext cx="2228182" cy="1645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46" h="19892" extrusionOk="0">
                  <a:moveTo>
                    <a:pt x="9926" y="849"/>
                  </a:moveTo>
                  <a:cubicBezTo>
                    <a:pt x="12893" y="2675"/>
                    <a:pt x="14426" y="6862"/>
                    <a:pt x="13926" y="10914"/>
                  </a:cubicBezTo>
                  <a:cubicBezTo>
                    <a:pt x="13826" y="11760"/>
                    <a:pt x="14126" y="12607"/>
                    <a:pt x="14693" y="12963"/>
                  </a:cubicBezTo>
                  <a:lnTo>
                    <a:pt x="14760" y="13007"/>
                  </a:lnTo>
                  <a:cubicBezTo>
                    <a:pt x="15193" y="13275"/>
                    <a:pt x="15693" y="13275"/>
                    <a:pt x="16126" y="12963"/>
                  </a:cubicBezTo>
                  <a:cubicBezTo>
                    <a:pt x="16893" y="12428"/>
                    <a:pt x="17826" y="12384"/>
                    <a:pt x="18660" y="12963"/>
                  </a:cubicBezTo>
                  <a:cubicBezTo>
                    <a:pt x="19926" y="13854"/>
                    <a:pt x="20493" y="15947"/>
                    <a:pt x="19926" y="17684"/>
                  </a:cubicBezTo>
                  <a:cubicBezTo>
                    <a:pt x="19293" y="19599"/>
                    <a:pt x="17593" y="20445"/>
                    <a:pt x="16193" y="19510"/>
                  </a:cubicBezTo>
                  <a:cubicBezTo>
                    <a:pt x="15360" y="18975"/>
                    <a:pt x="14826" y="17906"/>
                    <a:pt x="14693" y="16793"/>
                  </a:cubicBezTo>
                  <a:cubicBezTo>
                    <a:pt x="14626" y="16170"/>
                    <a:pt x="14326" y="15680"/>
                    <a:pt x="13893" y="15412"/>
                  </a:cubicBezTo>
                  <a:lnTo>
                    <a:pt x="13860" y="15368"/>
                  </a:lnTo>
                  <a:cubicBezTo>
                    <a:pt x="13293" y="14967"/>
                    <a:pt x="12593" y="15190"/>
                    <a:pt x="12160" y="15813"/>
                  </a:cubicBezTo>
                  <a:cubicBezTo>
                    <a:pt x="10093" y="18753"/>
                    <a:pt x="6760" y="19688"/>
                    <a:pt x="3926" y="17817"/>
                  </a:cubicBezTo>
                  <a:cubicBezTo>
                    <a:pt x="293" y="15412"/>
                    <a:pt x="-1107" y="9400"/>
                    <a:pt x="960" y="4679"/>
                  </a:cubicBezTo>
                  <a:cubicBezTo>
                    <a:pt x="2760" y="493"/>
                    <a:pt x="6693" y="-1155"/>
                    <a:pt x="9926" y="84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47" name="Circle">
              <a:extLst>
                <a:ext uri="{FF2B5EF4-FFF2-40B4-BE49-F238E27FC236}">
                  <a16:creationId xmlns:a16="http://schemas.microsoft.com/office/drawing/2014/main" id="{760F5950-4571-4031-BF7D-C69CB51C91B9}"/>
                </a:ext>
              </a:extLst>
            </p:cNvPr>
            <p:cNvSpPr/>
            <p:nvPr/>
          </p:nvSpPr>
          <p:spPr>
            <a:xfrm>
              <a:off x="9513369" y="1421326"/>
              <a:ext cx="353929" cy="353761"/>
            </a:xfrm>
            <a:prstGeom prst="ellipse">
              <a:avLst/>
            </a:prstGeom>
            <a:grpFill/>
            <a:ln w="12700">
              <a:miter lim="4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pic>
        <p:nvPicPr>
          <p:cNvPr id="45" name="Graphic 27" descr="Female Profile with solid fill">
            <a:extLst>
              <a:ext uri="{FF2B5EF4-FFF2-40B4-BE49-F238E27FC236}">
                <a16:creationId xmlns:a16="http://schemas.microsoft.com/office/drawing/2014/main" id="{E953C729-32B5-4BF0-99E3-35C6B1330A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545641" y="1329392"/>
            <a:ext cx="798544" cy="798544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68F16E13-E168-440D-9787-E11588FB3EB7}"/>
              </a:ext>
            </a:extLst>
          </p:cNvPr>
          <p:cNvGrpSpPr/>
          <p:nvPr/>
        </p:nvGrpSpPr>
        <p:grpSpPr>
          <a:xfrm>
            <a:off x="914401" y="413447"/>
            <a:ext cx="4775992" cy="2495910"/>
            <a:chOff x="846442" y="1912781"/>
            <a:chExt cx="4555857" cy="249591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4281066-225D-4800-AA45-D60BAA2712AD}"/>
                </a:ext>
              </a:extLst>
            </p:cNvPr>
            <p:cNvSpPr txBox="1"/>
            <p:nvPr/>
          </p:nvSpPr>
          <p:spPr>
            <a:xfrm>
              <a:off x="2476219" y="1912781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80225F"/>
                  </a:solidFill>
                </a:rPr>
                <a:t>WHO WE TEACH </a:t>
              </a:r>
            </a:p>
            <a:p>
              <a:pPr algn="r"/>
              <a:endParaRPr lang="en-US" sz="2400" b="1" noProof="1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0D0EB63-08AB-4966-A691-05077CDDDE16}"/>
                </a:ext>
              </a:extLst>
            </p:cNvPr>
            <p:cNvSpPr txBox="1"/>
            <p:nvPr/>
          </p:nvSpPr>
          <p:spPr>
            <a:xfrm>
              <a:off x="846442" y="2469699"/>
              <a:ext cx="2926080" cy="1938992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6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</a:t>
              </a:r>
            </a:p>
            <a:p>
              <a:pPr algn="just"/>
              <a:endParaRPr lang="en-AU" sz="1200" b="1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just"/>
              <a:endParaRPr lang="en-AU" sz="1200" b="1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just"/>
              <a:endParaRPr lang="en-AU" sz="1200" b="1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just"/>
              <a:endParaRPr lang="en-AU" sz="1200" b="1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just"/>
              <a:r>
                <a:rPr lang="en-AU" sz="1200" b="1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	</a:t>
              </a:r>
            </a:p>
            <a:p>
              <a:pPr algn="just"/>
              <a:endParaRPr lang="en-US" sz="1200" b="1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7444F79-7F29-4A76-819F-99B66F68E2E2}"/>
              </a:ext>
            </a:extLst>
          </p:cNvPr>
          <p:cNvGrpSpPr/>
          <p:nvPr/>
        </p:nvGrpSpPr>
        <p:grpSpPr>
          <a:xfrm>
            <a:off x="8183099" y="1566058"/>
            <a:ext cx="2926080" cy="2166220"/>
            <a:chOff x="-127631" y="2218427"/>
            <a:chExt cx="2926080" cy="216622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14DDA8C-49C1-4FF6-BF20-D871175C7749}"/>
                </a:ext>
              </a:extLst>
            </p:cNvPr>
            <p:cNvSpPr txBox="1"/>
            <p:nvPr/>
          </p:nvSpPr>
          <p:spPr>
            <a:xfrm>
              <a:off x="-127631" y="2218427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rgbClr val="A6192E"/>
                  </a:solidFill>
                </a:rPr>
                <a:t>HOW WE TEACH 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8D4E2E6-0AA7-4BFB-AAA9-45712D7430FA}"/>
                </a:ext>
              </a:extLst>
            </p:cNvPr>
            <p:cNvSpPr txBox="1"/>
            <p:nvPr/>
          </p:nvSpPr>
          <p:spPr>
            <a:xfrm>
              <a:off x="-127631" y="2722654"/>
              <a:ext cx="2926080" cy="166199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6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</a:t>
              </a:r>
              <a:endParaRPr lang="en-AU" sz="1600" b="1" dirty="0">
                <a:solidFill>
                  <a:srgbClr val="A6192E"/>
                </a:solidFill>
              </a:endParaRPr>
            </a:p>
            <a:p>
              <a:pPr algn="just">
                <a:spcAft>
                  <a:spcPts val="1200"/>
                </a:spcAft>
              </a:pPr>
              <a:endParaRPr lang="en-AU" sz="1600" b="1" noProof="1">
                <a:solidFill>
                  <a:srgbClr val="A6192E"/>
                </a:solidFill>
              </a:endParaRPr>
            </a:p>
            <a:p>
              <a:pPr algn="just">
                <a:spcAft>
                  <a:spcPts val="1200"/>
                </a:spcAft>
              </a:pPr>
              <a:endParaRPr lang="en-US" sz="1200" b="1" noProof="1">
                <a:solidFill>
                  <a:srgbClr val="A6192E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FBE0219-2336-4B88-8BC0-21EA435A7C10}"/>
              </a:ext>
            </a:extLst>
          </p:cNvPr>
          <p:cNvGrpSpPr/>
          <p:nvPr/>
        </p:nvGrpSpPr>
        <p:grpSpPr>
          <a:xfrm>
            <a:off x="646364" y="3283897"/>
            <a:ext cx="4743383" cy="1499973"/>
            <a:chOff x="332936" y="3086922"/>
            <a:chExt cx="4743383" cy="1499973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62E8E2C-CBF8-4297-B976-D5025D392B80}"/>
                </a:ext>
              </a:extLst>
            </p:cNvPr>
            <p:cNvSpPr txBox="1"/>
            <p:nvPr/>
          </p:nvSpPr>
          <p:spPr>
            <a:xfrm>
              <a:off x="2150239" y="412523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AU" sz="2400" b="1" dirty="0">
                  <a:solidFill>
                    <a:srgbClr val="C6007E"/>
                  </a:solidFill>
                </a:rPr>
                <a:t>WHAT WE TEACH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0F7EE080-A936-459D-9DB2-DC1E800A5551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>
                <a:spcAft>
                  <a:spcPts val="1200"/>
                </a:spcAft>
              </a:pPr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2E7AD85D-7174-1E03-FD94-E3B53014004C}"/>
              </a:ext>
            </a:extLst>
          </p:cNvPr>
          <p:cNvSpPr txBox="1"/>
          <p:nvPr/>
        </p:nvSpPr>
        <p:spPr>
          <a:xfrm>
            <a:off x="1818332" y="4754894"/>
            <a:ext cx="32084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nibh est. A magna maecenas, quam magna nec quis, lorem nunc.. </a:t>
            </a:r>
          </a:p>
        </p:txBody>
      </p:sp>
    </p:spTree>
    <p:extLst>
      <p:ext uri="{BB962C8B-B14F-4D97-AF65-F5344CB8AC3E}">
        <p14:creationId xmlns:p14="http://schemas.microsoft.com/office/powerpoint/2010/main" val="2275882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>
            <a:extLst>
              <a:ext uri="{FF2B5EF4-FFF2-40B4-BE49-F238E27FC236}">
                <a16:creationId xmlns:a16="http://schemas.microsoft.com/office/drawing/2014/main" id="{A696005C-D216-8210-F7EE-BDABF6CDE8F5}"/>
              </a:ext>
            </a:extLst>
          </p:cNvPr>
          <p:cNvGrpSpPr/>
          <p:nvPr/>
        </p:nvGrpSpPr>
        <p:grpSpPr>
          <a:xfrm>
            <a:off x="0" y="1019071"/>
            <a:ext cx="4656671" cy="1920183"/>
            <a:chOff x="0" y="1019071"/>
            <a:chExt cx="4656671" cy="1920183"/>
          </a:xfrm>
        </p:grpSpPr>
        <p:sp>
          <p:nvSpPr>
            <p:cNvPr id="3" name="Shape">
              <a:extLst>
                <a:ext uri="{FF2B5EF4-FFF2-40B4-BE49-F238E27FC236}">
                  <a16:creationId xmlns:a16="http://schemas.microsoft.com/office/drawing/2014/main" id="{A1898CCA-3B7A-633B-6166-B70BC0BDDAD5}"/>
                </a:ext>
              </a:extLst>
            </p:cNvPr>
            <p:cNvSpPr/>
            <p:nvPr/>
          </p:nvSpPr>
          <p:spPr>
            <a:xfrm>
              <a:off x="3230305" y="1634818"/>
              <a:ext cx="519252" cy="1304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600" extrusionOk="0">
                  <a:moveTo>
                    <a:pt x="21256" y="0"/>
                  </a:moveTo>
                  <a:lnTo>
                    <a:pt x="9583" y="0"/>
                  </a:lnTo>
                  <a:lnTo>
                    <a:pt x="83" y="20314"/>
                  </a:lnTo>
                  <a:cubicBezTo>
                    <a:pt x="-344" y="21271"/>
                    <a:pt x="936" y="21600"/>
                    <a:pt x="2603" y="21600"/>
                  </a:cubicBezTo>
                  <a:lnTo>
                    <a:pt x="5240" y="21600"/>
                  </a:lnTo>
                  <a:cubicBezTo>
                    <a:pt x="6481" y="21600"/>
                    <a:pt x="7567" y="21271"/>
                    <a:pt x="7877" y="20784"/>
                  </a:cubicBezTo>
                  <a:lnTo>
                    <a:pt x="21256" y="0"/>
                  </a:lnTo>
                  <a:close/>
                </a:path>
              </a:pathLst>
            </a:custGeom>
            <a:solidFill>
              <a:srgbClr val="80828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" name="Shape">
              <a:extLst>
                <a:ext uri="{FF2B5EF4-FFF2-40B4-BE49-F238E27FC236}">
                  <a16:creationId xmlns:a16="http://schemas.microsoft.com/office/drawing/2014/main" id="{B525EA17-E7F9-483A-E3AC-7B282345B0ED}"/>
                </a:ext>
              </a:extLst>
            </p:cNvPr>
            <p:cNvSpPr/>
            <p:nvPr/>
          </p:nvSpPr>
          <p:spPr>
            <a:xfrm>
              <a:off x="3410293" y="1634818"/>
              <a:ext cx="338190" cy="305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3388" y="0"/>
                  </a:lnTo>
                  <a:lnTo>
                    <a:pt x="0" y="21600"/>
                  </a:lnTo>
                  <a:cubicBezTo>
                    <a:pt x="2723" y="18850"/>
                    <a:pt x="6111" y="17173"/>
                    <a:pt x="9499" y="17173"/>
                  </a:cubicBezTo>
                  <a:cubicBezTo>
                    <a:pt x="12282" y="17173"/>
                    <a:pt x="14763" y="18313"/>
                    <a:pt x="16578" y="20191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6D6E7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" name="Shape">
              <a:extLst>
                <a:ext uri="{FF2B5EF4-FFF2-40B4-BE49-F238E27FC236}">
                  <a16:creationId xmlns:a16="http://schemas.microsoft.com/office/drawing/2014/main" id="{4E86EECC-73CE-D212-34A1-362218D56FC5}"/>
                </a:ext>
              </a:extLst>
            </p:cNvPr>
            <p:cNvSpPr/>
            <p:nvPr/>
          </p:nvSpPr>
          <p:spPr>
            <a:xfrm>
              <a:off x="2756653" y="1881117"/>
              <a:ext cx="947071" cy="605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025" extrusionOk="0">
                  <a:moveTo>
                    <a:pt x="6626" y="8548"/>
                  </a:moveTo>
                  <a:lnTo>
                    <a:pt x="10800" y="2170"/>
                  </a:lnTo>
                  <a:cubicBezTo>
                    <a:pt x="11488" y="1118"/>
                    <a:pt x="12328" y="395"/>
                    <a:pt x="13253" y="0"/>
                  </a:cubicBezTo>
                  <a:lnTo>
                    <a:pt x="15103" y="0"/>
                  </a:lnTo>
                  <a:lnTo>
                    <a:pt x="14909" y="1775"/>
                  </a:lnTo>
                  <a:cubicBezTo>
                    <a:pt x="14866" y="2203"/>
                    <a:pt x="14931" y="2630"/>
                    <a:pt x="15124" y="2959"/>
                  </a:cubicBezTo>
                  <a:cubicBezTo>
                    <a:pt x="15318" y="3288"/>
                    <a:pt x="15576" y="3485"/>
                    <a:pt x="15856" y="3452"/>
                  </a:cubicBezTo>
                  <a:lnTo>
                    <a:pt x="18201" y="3386"/>
                  </a:lnTo>
                  <a:lnTo>
                    <a:pt x="19513" y="3386"/>
                  </a:lnTo>
                  <a:cubicBezTo>
                    <a:pt x="20223" y="3386"/>
                    <a:pt x="20890" y="3978"/>
                    <a:pt x="21234" y="4899"/>
                  </a:cubicBezTo>
                  <a:cubicBezTo>
                    <a:pt x="21600" y="5852"/>
                    <a:pt x="21600" y="7003"/>
                    <a:pt x="21234" y="7956"/>
                  </a:cubicBezTo>
                  <a:lnTo>
                    <a:pt x="19621" y="17096"/>
                  </a:lnTo>
                  <a:cubicBezTo>
                    <a:pt x="19126" y="19923"/>
                    <a:pt x="17233" y="21600"/>
                    <a:pt x="15382" y="20844"/>
                  </a:cubicBezTo>
                  <a:lnTo>
                    <a:pt x="10004" y="20844"/>
                  </a:lnTo>
                  <a:cubicBezTo>
                    <a:pt x="9359" y="20844"/>
                    <a:pt x="8713" y="20581"/>
                    <a:pt x="8132" y="20088"/>
                  </a:cubicBezTo>
                  <a:lnTo>
                    <a:pt x="2904" y="19101"/>
                  </a:lnTo>
                  <a:lnTo>
                    <a:pt x="0" y="8745"/>
                  </a:lnTo>
                  <a:lnTo>
                    <a:pt x="6626" y="854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6" name="Shape">
              <a:extLst>
                <a:ext uri="{FF2B5EF4-FFF2-40B4-BE49-F238E27FC236}">
                  <a16:creationId xmlns:a16="http://schemas.microsoft.com/office/drawing/2014/main" id="{C9D51EE8-9F94-5A34-DA08-966F8799D3AD}"/>
                </a:ext>
              </a:extLst>
            </p:cNvPr>
            <p:cNvSpPr/>
            <p:nvPr/>
          </p:nvSpPr>
          <p:spPr>
            <a:xfrm>
              <a:off x="3400819" y="1975847"/>
              <a:ext cx="302904" cy="509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7" h="20920" extrusionOk="0">
                  <a:moveTo>
                    <a:pt x="8867" y="39"/>
                  </a:moveTo>
                  <a:lnTo>
                    <a:pt x="11067" y="39"/>
                  </a:lnTo>
                  <a:lnTo>
                    <a:pt x="15133" y="39"/>
                  </a:lnTo>
                  <a:cubicBezTo>
                    <a:pt x="17333" y="39"/>
                    <a:pt x="19400" y="739"/>
                    <a:pt x="20467" y="1829"/>
                  </a:cubicBezTo>
                  <a:cubicBezTo>
                    <a:pt x="21600" y="2958"/>
                    <a:pt x="21600" y="4320"/>
                    <a:pt x="20467" y="5449"/>
                  </a:cubicBezTo>
                  <a:lnTo>
                    <a:pt x="15467" y="16268"/>
                  </a:lnTo>
                  <a:cubicBezTo>
                    <a:pt x="13933" y="19615"/>
                    <a:pt x="8067" y="21600"/>
                    <a:pt x="2333" y="20705"/>
                  </a:cubicBezTo>
                  <a:lnTo>
                    <a:pt x="0" y="20705"/>
                  </a:lnTo>
                  <a:lnTo>
                    <a:pt x="2867" y="20666"/>
                  </a:lnTo>
                  <a:cubicBezTo>
                    <a:pt x="5333" y="20277"/>
                    <a:pt x="7333" y="19148"/>
                    <a:pt x="8000" y="17669"/>
                  </a:cubicBezTo>
                  <a:lnTo>
                    <a:pt x="15000" y="2335"/>
                  </a:lnTo>
                  <a:cubicBezTo>
                    <a:pt x="15000" y="1051"/>
                    <a:pt x="13200" y="0"/>
                    <a:pt x="11000" y="0"/>
                  </a:cubicBezTo>
                  <a:lnTo>
                    <a:pt x="8867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" name="Shape">
              <a:extLst>
                <a:ext uri="{FF2B5EF4-FFF2-40B4-BE49-F238E27FC236}">
                  <a16:creationId xmlns:a16="http://schemas.microsoft.com/office/drawing/2014/main" id="{BDFA9343-7381-F900-AF95-8DBCEF97B0F8}"/>
                </a:ext>
              </a:extLst>
            </p:cNvPr>
            <p:cNvSpPr/>
            <p:nvPr/>
          </p:nvSpPr>
          <p:spPr>
            <a:xfrm>
              <a:off x="2699815" y="1019071"/>
              <a:ext cx="1956856" cy="919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0847" extrusionOk="0">
                  <a:moveTo>
                    <a:pt x="19160" y="5141"/>
                  </a:moveTo>
                  <a:lnTo>
                    <a:pt x="3198" y="52"/>
                  </a:lnTo>
                  <a:cubicBezTo>
                    <a:pt x="1853" y="-377"/>
                    <a:pt x="569" y="1856"/>
                    <a:pt x="343" y="5012"/>
                  </a:cubicBezTo>
                  <a:lnTo>
                    <a:pt x="35" y="9178"/>
                  </a:lnTo>
                  <a:cubicBezTo>
                    <a:pt x="-191" y="12334"/>
                    <a:pt x="713" y="15275"/>
                    <a:pt x="2058" y="15705"/>
                  </a:cubicBezTo>
                  <a:lnTo>
                    <a:pt x="18020" y="20794"/>
                  </a:lnTo>
                  <a:cubicBezTo>
                    <a:pt x="19365" y="21223"/>
                    <a:pt x="20649" y="18990"/>
                    <a:pt x="20875" y="15834"/>
                  </a:cubicBezTo>
                  <a:lnTo>
                    <a:pt x="21183" y="11668"/>
                  </a:lnTo>
                  <a:cubicBezTo>
                    <a:pt x="21409" y="8512"/>
                    <a:pt x="20495" y="5571"/>
                    <a:pt x="19160" y="5141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49E6AE0B-2095-1A17-0414-C4138597A1EF}"/>
                </a:ext>
              </a:extLst>
            </p:cNvPr>
            <p:cNvSpPr/>
            <p:nvPr/>
          </p:nvSpPr>
          <p:spPr>
            <a:xfrm>
              <a:off x="1203076" y="2108470"/>
              <a:ext cx="1721253" cy="350502"/>
            </a:xfrm>
            <a:prstGeom prst="rect">
              <a:avLst/>
            </a:pr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" name="Rectangle">
              <a:extLst>
                <a:ext uri="{FF2B5EF4-FFF2-40B4-BE49-F238E27FC236}">
                  <a16:creationId xmlns:a16="http://schemas.microsoft.com/office/drawing/2014/main" id="{752DE92C-D309-64D1-0BA7-838A99022A8B}"/>
                </a:ext>
              </a:extLst>
            </p:cNvPr>
            <p:cNvSpPr/>
            <p:nvPr/>
          </p:nvSpPr>
          <p:spPr>
            <a:xfrm>
              <a:off x="0" y="2061105"/>
              <a:ext cx="2815389" cy="437655"/>
            </a:xfrm>
            <a:prstGeom prst="rect">
              <a:avLst/>
            </a:prstGeom>
            <a:solidFill>
              <a:srgbClr val="C6007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0" name="Rectangle">
              <a:extLst>
                <a:ext uri="{FF2B5EF4-FFF2-40B4-BE49-F238E27FC236}">
                  <a16:creationId xmlns:a16="http://schemas.microsoft.com/office/drawing/2014/main" id="{A12C64CE-F9C7-4FA8-79AB-56F91377C6E4}"/>
                </a:ext>
              </a:extLst>
            </p:cNvPr>
            <p:cNvSpPr/>
            <p:nvPr/>
          </p:nvSpPr>
          <p:spPr>
            <a:xfrm>
              <a:off x="0" y="2383188"/>
              <a:ext cx="2815389" cy="122201"/>
            </a:xfrm>
            <a:prstGeom prst="rect">
              <a:avLst/>
            </a:prstGeom>
            <a:solidFill>
              <a:srgbClr val="B40074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F0A8DD30-7DDE-BF2A-BC45-9B91A1BBDED1}"/>
                </a:ext>
              </a:extLst>
            </p:cNvPr>
            <p:cNvSpPr/>
            <p:nvPr/>
          </p:nvSpPr>
          <p:spPr>
            <a:xfrm>
              <a:off x="2851384" y="2383188"/>
              <a:ext cx="49262" cy="49262"/>
            </a:xfrm>
            <a:prstGeom prst="ellipse">
              <a:avLst/>
            </a:prstGeom>
            <a:solidFill>
              <a:srgbClr val="0000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D0B59F1-E29B-A59E-3599-2C662E2CDD3A}"/>
              </a:ext>
            </a:extLst>
          </p:cNvPr>
          <p:cNvGrpSpPr/>
          <p:nvPr/>
        </p:nvGrpSpPr>
        <p:grpSpPr>
          <a:xfrm>
            <a:off x="0" y="1975848"/>
            <a:ext cx="6190381" cy="1981618"/>
            <a:chOff x="0" y="1975848"/>
            <a:chExt cx="6190381" cy="1981618"/>
          </a:xfrm>
        </p:grpSpPr>
        <p:sp>
          <p:nvSpPr>
            <p:cNvPr id="12" name="Shape">
              <a:extLst>
                <a:ext uri="{FF2B5EF4-FFF2-40B4-BE49-F238E27FC236}">
                  <a16:creationId xmlns:a16="http://schemas.microsoft.com/office/drawing/2014/main" id="{107DD425-2E64-CD0C-F647-186398A752D5}"/>
                </a:ext>
              </a:extLst>
            </p:cNvPr>
            <p:cNvSpPr/>
            <p:nvPr/>
          </p:nvSpPr>
          <p:spPr>
            <a:xfrm>
              <a:off x="5058601" y="2572648"/>
              <a:ext cx="332539" cy="1384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480" extrusionOk="0">
                  <a:moveTo>
                    <a:pt x="17611" y="0"/>
                  </a:moveTo>
                  <a:lnTo>
                    <a:pt x="0" y="1308"/>
                  </a:lnTo>
                  <a:lnTo>
                    <a:pt x="9204" y="20542"/>
                  </a:lnTo>
                  <a:cubicBezTo>
                    <a:pt x="9695" y="21438"/>
                    <a:pt x="11966" y="21600"/>
                    <a:pt x="14482" y="21409"/>
                  </a:cubicBezTo>
                  <a:lnTo>
                    <a:pt x="18470" y="21115"/>
                  </a:lnTo>
                  <a:cubicBezTo>
                    <a:pt x="20373" y="20968"/>
                    <a:pt x="21600" y="20557"/>
                    <a:pt x="21539" y="20087"/>
                  </a:cubicBezTo>
                  <a:lnTo>
                    <a:pt x="17611" y="0"/>
                  </a:lnTo>
                  <a:close/>
                </a:path>
              </a:pathLst>
            </a:custGeom>
            <a:solidFill>
              <a:srgbClr val="80828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" name="Shape">
              <a:extLst>
                <a:ext uri="{FF2B5EF4-FFF2-40B4-BE49-F238E27FC236}">
                  <a16:creationId xmlns:a16="http://schemas.microsoft.com/office/drawing/2014/main" id="{95B77BB2-77AB-841D-0307-624CD83B0724}"/>
                </a:ext>
              </a:extLst>
            </p:cNvPr>
            <p:cNvSpPr/>
            <p:nvPr/>
          </p:nvSpPr>
          <p:spPr>
            <a:xfrm>
              <a:off x="5058601" y="2572648"/>
              <a:ext cx="282300" cy="391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3" y="0"/>
                  </a:moveTo>
                  <a:lnTo>
                    <a:pt x="0" y="4655"/>
                  </a:lnTo>
                  <a:lnTo>
                    <a:pt x="3044" y="21600"/>
                  </a:lnTo>
                  <a:cubicBezTo>
                    <a:pt x="5291" y="18880"/>
                    <a:pt x="8626" y="16736"/>
                    <a:pt x="12540" y="15899"/>
                  </a:cubicBezTo>
                  <a:cubicBezTo>
                    <a:pt x="15729" y="15167"/>
                    <a:pt x="18918" y="15376"/>
                    <a:pt x="21600" y="16370"/>
                  </a:cubicBezTo>
                  <a:lnTo>
                    <a:pt x="20803" y="0"/>
                  </a:lnTo>
                  <a:close/>
                </a:path>
              </a:pathLst>
            </a:custGeom>
            <a:solidFill>
              <a:srgbClr val="6D6E7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0710ADA2-40E0-529C-60D1-3B8CDCADE4CB}"/>
                </a:ext>
              </a:extLst>
            </p:cNvPr>
            <p:cNvSpPr/>
            <p:nvPr/>
          </p:nvSpPr>
          <p:spPr>
            <a:xfrm>
              <a:off x="4528112" y="2904205"/>
              <a:ext cx="897253" cy="685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600" extrusionOk="0">
                  <a:moveTo>
                    <a:pt x="6678" y="10919"/>
                  </a:moveTo>
                  <a:lnTo>
                    <a:pt x="9585" y="3670"/>
                  </a:lnTo>
                  <a:cubicBezTo>
                    <a:pt x="10062" y="2476"/>
                    <a:pt x="10766" y="1492"/>
                    <a:pt x="11606" y="776"/>
                  </a:cubicBezTo>
                  <a:lnTo>
                    <a:pt x="13469" y="0"/>
                  </a:lnTo>
                  <a:lnTo>
                    <a:pt x="13628" y="1641"/>
                  </a:lnTo>
                  <a:cubicBezTo>
                    <a:pt x="13673" y="2029"/>
                    <a:pt x="13832" y="2357"/>
                    <a:pt x="14082" y="2596"/>
                  </a:cubicBezTo>
                  <a:cubicBezTo>
                    <a:pt x="14332" y="2804"/>
                    <a:pt x="14627" y="2864"/>
                    <a:pt x="14922" y="2745"/>
                  </a:cubicBezTo>
                  <a:lnTo>
                    <a:pt x="17285" y="1730"/>
                  </a:lnTo>
                  <a:lnTo>
                    <a:pt x="18602" y="1193"/>
                  </a:lnTo>
                  <a:cubicBezTo>
                    <a:pt x="19329" y="895"/>
                    <a:pt x="20101" y="1134"/>
                    <a:pt x="20646" y="1790"/>
                  </a:cubicBezTo>
                  <a:cubicBezTo>
                    <a:pt x="21191" y="2446"/>
                    <a:pt x="21441" y="3461"/>
                    <a:pt x="21259" y="4415"/>
                  </a:cubicBezTo>
                  <a:lnTo>
                    <a:pt x="21509" y="13008"/>
                  </a:lnTo>
                  <a:cubicBezTo>
                    <a:pt x="21600" y="15663"/>
                    <a:pt x="20010" y="17901"/>
                    <a:pt x="17989" y="17990"/>
                  </a:cubicBezTo>
                  <a:lnTo>
                    <a:pt x="12560" y="20198"/>
                  </a:lnTo>
                  <a:cubicBezTo>
                    <a:pt x="11902" y="20466"/>
                    <a:pt x="11198" y="20496"/>
                    <a:pt x="10516" y="20317"/>
                  </a:cubicBezTo>
                  <a:lnTo>
                    <a:pt x="5042" y="21600"/>
                  </a:lnTo>
                  <a:lnTo>
                    <a:pt x="0" y="13813"/>
                  </a:lnTo>
                  <a:lnTo>
                    <a:pt x="6678" y="10919"/>
                  </a:lnTo>
                  <a:close/>
                </a:path>
              </a:pathLst>
            </a:custGeom>
            <a:solidFill>
              <a:srgbClr val="FEDFB4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3D46384E-634F-0BD5-27A8-AB37B2C9C3D5}"/>
                </a:ext>
              </a:extLst>
            </p:cNvPr>
            <p:cNvSpPr/>
            <p:nvPr/>
          </p:nvSpPr>
          <p:spPr>
            <a:xfrm>
              <a:off x="5219643" y="2932624"/>
              <a:ext cx="205722" cy="54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5" h="21387" extrusionOk="0">
                  <a:moveTo>
                    <a:pt x="0" y="1195"/>
                  </a:moveTo>
                  <a:lnTo>
                    <a:pt x="3030" y="824"/>
                  </a:lnTo>
                  <a:lnTo>
                    <a:pt x="8699" y="157"/>
                  </a:lnTo>
                  <a:cubicBezTo>
                    <a:pt x="11826" y="-213"/>
                    <a:pt x="15149" y="83"/>
                    <a:pt x="17495" y="898"/>
                  </a:cubicBezTo>
                  <a:cubicBezTo>
                    <a:pt x="19840" y="1714"/>
                    <a:pt x="20916" y="2973"/>
                    <a:pt x="20134" y="4159"/>
                  </a:cubicBezTo>
                  <a:lnTo>
                    <a:pt x="21209" y="14829"/>
                  </a:lnTo>
                  <a:cubicBezTo>
                    <a:pt x="21600" y="18127"/>
                    <a:pt x="14758" y="20905"/>
                    <a:pt x="6060" y="21017"/>
                  </a:cubicBezTo>
                  <a:lnTo>
                    <a:pt x="2835" y="21387"/>
                  </a:lnTo>
                  <a:lnTo>
                    <a:pt x="6842" y="20868"/>
                  </a:lnTo>
                  <a:cubicBezTo>
                    <a:pt x="10067" y="20090"/>
                    <a:pt x="11925" y="18757"/>
                    <a:pt x="11827" y="17312"/>
                  </a:cubicBezTo>
                  <a:lnTo>
                    <a:pt x="10263" y="2232"/>
                  </a:lnTo>
                  <a:cubicBezTo>
                    <a:pt x="9286" y="1084"/>
                    <a:pt x="6060" y="417"/>
                    <a:pt x="2933" y="787"/>
                  </a:cubicBezTo>
                  <a:lnTo>
                    <a:pt x="0" y="1195"/>
                  </a:lnTo>
                  <a:close/>
                </a:path>
              </a:pathLst>
            </a:custGeom>
            <a:solidFill>
              <a:srgbClr val="FDD69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" name="Shape">
              <a:extLst>
                <a:ext uri="{FF2B5EF4-FFF2-40B4-BE49-F238E27FC236}">
                  <a16:creationId xmlns:a16="http://schemas.microsoft.com/office/drawing/2014/main" id="{7E97F7E5-4097-46E0-2A5A-A7C101EF5BF9}"/>
                </a:ext>
              </a:extLst>
            </p:cNvPr>
            <p:cNvSpPr/>
            <p:nvPr/>
          </p:nvSpPr>
          <p:spPr>
            <a:xfrm>
              <a:off x="4234447" y="1975848"/>
              <a:ext cx="1955934" cy="918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0846" extrusionOk="0">
                  <a:moveTo>
                    <a:pt x="18028" y="53"/>
                  </a:moveTo>
                  <a:lnTo>
                    <a:pt x="2059" y="5104"/>
                  </a:lnTo>
                  <a:cubicBezTo>
                    <a:pt x="713" y="5533"/>
                    <a:pt x="-191" y="8456"/>
                    <a:pt x="35" y="11637"/>
                  </a:cubicBezTo>
                  <a:lnTo>
                    <a:pt x="333" y="15807"/>
                  </a:lnTo>
                  <a:cubicBezTo>
                    <a:pt x="559" y="18966"/>
                    <a:pt x="1844" y="21223"/>
                    <a:pt x="3190" y="20793"/>
                  </a:cubicBezTo>
                  <a:lnTo>
                    <a:pt x="19159" y="15742"/>
                  </a:lnTo>
                  <a:cubicBezTo>
                    <a:pt x="20505" y="15313"/>
                    <a:pt x="21409" y="12390"/>
                    <a:pt x="21183" y="9209"/>
                  </a:cubicBezTo>
                  <a:lnTo>
                    <a:pt x="20885" y="5039"/>
                  </a:lnTo>
                  <a:cubicBezTo>
                    <a:pt x="20649" y="1858"/>
                    <a:pt x="19364" y="-377"/>
                    <a:pt x="18028" y="53"/>
                  </a:cubicBezTo>
                  <a:close/>
                </a:path>
              </a:pathLst>
            </a:custGeom>
            <a:solidFill>
              <a:srgbClr val="A6192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" name="Rectangle">
              <a:extLst>
                <a:ext uri="{FF2B5EF4-FFF2-40B4-BE49-F238E27FC236}">
                  <a16:creationId xmlns:a16="http://schemas.microsoft.com/office/drawing/2014/main" id="{0F2B1455-B7DA-7C37-346E-C37695242810}"/>
                </a:ext>
              </a:extLst>
            </p:cNvPr>
            <p:cNvSpPr/>
            <p:nvPr/>
          </p:nvSpPr>
          <p:spPr>
            <a:xfrm>
              <a:off x="3021899" y="3254707"/>
              <a:ext cx="1721253" cy="350502"/>
            </a:xfrm>
            <a:prstGeom prst="rect">
              <a:avLst/>
            </a:pr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" name="Rectangle">
              <a:extLst>
                <a:ext uri="{FF2B5EF4-FFF2-40B4-BE49-F238E27FC236}">
                  <a16:creationId xmlns:a16="http://schemas.microsoft.com/office/drawing/2014/main" id="{A5A72BA5-C16D-0616-3330-F70E913B1191}"/>
                </a:ext>
              </a:extLst>
            </p:cNvPr>
            <p:cNvSpPr/>
            <p:nvPr/>
          </p:nvSpPr>
          <p:spPr>
            <a:xfrm>
              <a:off x="0" y="3207342"/>
              <a:ext cx="4629475" cy="437655"/>
            </a:xfrm>
            <a:prstGeom prst="rect">
              <a:avLst/>
            </a:prstGeom>
            <a:solidFill>
              <a:srgbClr val="A6192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" name="Rectangle">
              <a:extLst>
                <a:ext uri="{FF2B5EF4-FFF2-40B4-BE49-F238E27FC236}">
                  <a16:creationId xmlns:a16="http://schemas.microsoft.com/office/drawing/2014/main" id="{51F2E80D-7EE4-01AF-DDAA-4C4B5F1F01E9}"/>
                </a:ext>
              </a:extLst>
            </p:cNvPr>
            <p:cNvSpPr/>
            <p:nvPr/>
          </p:nvSpPr>
          <p:spPr>
            <a:xfrm>
              <a:off x="0" y="3529426"/>
              <a:ext cx="4629475" cy="122201"/>
            </a:xfrm>
            <a:prstGeom prst="rect">
              <a:avLst/>
            </a:prstGeom>
            <a:solidFill>
              <a:srgbClr val="821424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" name="Circle">
              <a:extLst>
                <a:ext uri="{FF2B5EF4-FFF2-40B4-BE49-F238E27FC236}">
                  <a16:creationId xmlns:a16="http://schemas.microsoft.com/office/drawing/2014/main" id="{73DAB6CF-1F69-7267-1066-28F11D5D2BAE}"/>
                </a:ext>
              </a:extLst>
            </p:cNvPr>
            <p:cNvSpPr/>
            <p:nvPr/>
          </p:nvSpPr>
          <p:spPr>
            <a:xfrm>
              <a:off x="4670207" y="3529426"/>
              <a:ext cx="49262" cy="49262"/>
            </a:xfrm>
            <a:prstGeom prst="ellipse">
              <a:avLst/>
            </a:prstGeom>
            <a:solidFill>
              <a:srgbClr val="0000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DB80E57-2E4C-DD10-D7A0-01517162931F}"/>
              </a:ext>
            </a:extLst>
          </p:cNvPr>
          <p:cNvGrpSpPr/>
          <p:nvPr/>
        </p:nvGrpSpPr>
        <p:grpSpPr>
          <a:xfrm>
            <a:off x="0" y="4173591"/>
            <a:ext cx="6465555" cy="1922115"/>
            <a:chOff x="0" y="4173591"/>
            <a:chExt cx="6465555" cy="1922115"/>
          </a:xfrm>
        </p:grpSpPr>
        <p:sp>
          <p:nvSpPr>
            <p:cNvPr id="21" name="Shape">
              <a:extLst>
                <a:ext uri="{FF2B5EF4-FFF2-40B4-BE49-F238E27FC236}">
                  <a16:creationId xmlns:a16="http://schemas.microsoft.com/office/drawing/2014/main" id="{7EAE2B8F-B6AB-6E5D-3DE5-08C06AEDA1DC}"/>
                </a:ext>
              </a:extLst>
            </p:cNvPr>
            <p:cNvSpPr/>
            <p:nvPr/>
          </p:nvSpPr>
          <p:spPr>
            <a:xfrm>
              <a:off x="5077547" y="4779866"/>
              <a:ext cx="485484" cy="1315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585" extrusionOk="0">
                  <a:moveTo>
                    <a:pt x="21288" y="0"/>
                  </a:moveTo>
                  <a:lnTo>
                    <a:pt x="8826" y="124"/>
                  </a:lnTo>
                  <a:lnTo>
                    <a:pt x="62" y="20341"/>
                  </a:lnTo>
                  <a:cubicBezTo>
                    <a:pt x="-312" y="21289"/>
                    <a:pt x="1059" y="21600"/>
                    <a:pt x="2845" y="21584"/>
                  </a:cubicBezTo>
                  <a:lnTo>
                    <a:pt x="5669" y="21553"/>
                  </a:lnTo>
                  <a:cubicBezTo>
                    <a:pt x="6999" y="21538"/>
                    <a:pt x="8120" y="21196"/>
                    <a:pt x="8453" y="20714"/>
                  </a:cubicBezTo>
                  <a:lnTo>
                    <a:pt x="21288" y="0"/>
                  </a:lnTo>
                  <a:close/>
                </a:path>
              </a:pathLst>
            </a:custGeom>
            <a:solidFill>
              <a:srgbClr val="80828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50337B3C-B25E-0572-5BFA-90AF1911B752}"/>
                </a:ext>
              </a:extLst>
            </p:cNvPr>
            <p:cNvSpPr/>
            <p:nvPr/>
          </p:nvSpPr>
          <p:spPr>
            <a:xfrm>
              <a:off x="5229116" y="4779866"/>
              <a:ext cx="328717" cy="313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926" y="522"/>
                  </a:lnTo>
                  <a:lnTo>
                    <a:pt x="0" y="21600"/>
                  </a:lnTo>
                  <a:cubicBezTo>
                    <a:pt x="2739" y="18859"/>
                    <a:pt x="6162" y="17163"/>
                    <a:pt x="9711" y="17032"/>
                  </a:cubicBezTo>
                  <a:cubicBezTo>
                    <a:pt x="12574" y="16967"/>
                    <a:pt x="15126" y="17946"/>
                    <a:pt x="17056" y="19773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6D6E7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5946AF0E-09B5-05D4-17EC-96F313688074}"/>
                </a:ext>
              </a:extLst>
            </p:cNvPr>
            <p:cNvSpPr/>
            <p:nvPr/>
          </p:nvSpPr>
          <p:spPr>
            <a:xfrm>
              <a:off x="4518639" y="5329302"/>
              <a:ext cx="943893" cy="608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142" extrusionOk="0">
                  <a:moveTo>
                    <a:pt x="6624" y="8890"/>
                  </a:moveTo>
                  <a:lnTo>
                    <a:pt x="10703" y="2338"/>
                  </a:lnTo>
                  <a:cubicBezTo>
                    <a:pt x="11372" y="1284"/>
                    <a:pt x="12192" y="494"/>
                    <a:pt x="13120" y="66"/>
                  </a:cubicBezTo>
                  <a:lnTo>
                    <a:pt x="14975" y="0"/>
                  </a:lnTo>
                  <a:lnTo>
                    <a:pt x="14803" y="1778"/>
                  </a:lnTo>
                  <a:cubicBezTo>
                    <a:pt x="14760" y="2206"/>
                    <a:pt x="14846" y="2634"/>
                    <a:pt x="15040" y="2963"/>
                  </a:cubicBezTo>
                  <a:cubicBezTo>
                    <a:pt x="15234" y="3293"/>
                    <a:pt x="15493" y="3457"/>
                    <a:pt x="15795" y="3457"/>
                  </a:cubicBezTo>
                  <a:lnTo>
                    <a:pt x="18147" y="3326"/>
                  </a:lnTo>
                  <a:lnTo>
                    <a:pt x="19464" y="3260"/>
                  </a:lnTo>
                  <a:cubicBezTo>
                    <a:pt x="20176" y="3227"/>
                    <a:pt x="20845" y="3787"/>
                    <a:pt x="21212" y="4709"/>
                  </a:cubicBezTo>
                  <a:cubicBezTo>
                    <a:pt x="21579" y="5631"/>
                    <a:pt x="21600" y="6816"/>
                    <a:pt x="21255" y="7771"/>
                  </a:cubicBezTo>
                  <a:lnTo>
                    <a:pt x="19809" y="16990"/>
                  </a:lnTo>
                  <a:cubicBezTo>
                    <a:pt x="19356" y="19855"/>
                    <a:pt x="17479" y="21600"/>
                    <a:pt x="15623" y="20909"/>
                  </a:cubicBezTo>
                  <a:lnTo>
                    <a:pt x="10228" y="21139"/>
                  </a:lnTo>
                  <a:cubicBezTo>
                    <a:pt x="9581" y="21172"/>
                    <a:pt x="8912" y="20941"/>
                    <a:pt x="8351" y="20447"/>
                  </a:cubicBezTo>
                  <a:lnTo>
                    <a:pt x="3086" y="19657"/>
                  </a:lnTo>
                  <a:lnTo>
                    <a:pt x="0" y="9417"/>
                  </a:lnTo>
                  <a:lnTo>
                    <a:pt x="6624" y="8890"/>
                  </a:lnTo>
                  <a:close/>
                </a:path>
              </a:pathLst>
            </a:custGeom>
            <a:solidFill>
              <a:srgbClr val="FEDFB4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Shape">
              <a:extLst>
                <a:ext uri="{FF2B5EF4-FFF2-40B4-BE49-F238E27FC236}">
                  <a16:creationId xmlns:a16="http://schemas.microsoft.com/office/drawing/2014/main" id="{2C859AC0-F46A-109D-FCFC-10215D995BCC}"/>
                </a:ext>
              </a:extLst>
            </p:cNvPr>
            <p:cNvSpPr/>
            <p:nvPr/>
          </p:nvSpPr>
          <p:spPr>
            <a:xfrm>
              <a:off x="5172277" y="5424033"/>
              <a:ext cx="291202" cy="512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0928" extrusionOk="0">
                  <a:moveTo>
                    <a:pt x="8238" y="118"/>
                  </a:moveTo>
                  <a:lnTo>
                    <a:pt x="10523" y="79"/>
                  </a:lnTo>
                  <a:lnTo>
                    <a:pt x="14746" y="2"/>
                  </a:lnTo>
                  <a:cubicBezTo>
                    <a:pt x="17031" y="-37"/>
                    <a:pt x="19177" y="621"/>
                    <a:pt x="20354" y="1705"/>
                  </a:cubicBezTo>
                  <a:cubicBezTo>
                    <a:pt x="21531" y="2789"/>
                    <a:pt x="21600" y="4182"/>
                    <a:pt x="20493" y="5305"/>
                  </a:cubicBezTo>
                  <a:lnTo>
                    <a:pt x="15854" y="16144"/>
                  </a:lnTo>
                  <a:cubicBezTo>
                    <a:pt x="14400" y="19511"/>
                    <a:pt x="8377" y="21563"/>
                    <a:pt x="2423" y="20750"/>
                  </a:cubicBezTo>
                  <a:lnTo>
                    <a:pt x="0" y="20789"/>
                  </a:lnTo>
                  <a:lnTo>
                    <a:pt x="2977" y="20711"/>
                  </a:lnTo>
                  <a:cubicBezTo>
                    <a:pt x="5539" y="20286"/>
                    <a:pt x="7546" y="19124"/>
                    <a:pt x="8169" y="17653"/>
                  </a:cubicBezTo>
                  <a:lnTo>
                    <a:pt x="14746" y="2324"/>
                  </a:lnTo>
                  <a:cubicBezTo>
                    <a:pt x="14677" y="1047"/>
                    <a:pt x="12808" y="40"/>
                    <a:pt x="10523" y="79"/>
                  </a:cubicBezTo>
                  <a:lnTo>
                    <a:pt x="8238" y="118"/>
                  </a:lnTo>
                  <a:close/>
                </a:path>
              </a:pathLst>
            </a:custGeom>
            <a:solidFill>
              <a:srgbClr val="FDD69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" name="Shape">
              <a:extLst>
                <a:ext uri="{FF2B5EF4-FFF2-40B4-BE49-F238E27FC236}">
                  <a16:creationId xmlns:a16="http://schemas.microsoft.com/office/drawing/2014/main" id="{F762A24E-46E2-E9A1-9BD2-8340D0980964}"/>
                </a:ext>
              </a:extLst>
            </p:cNvPr>
            <p:cNvSpPr/>
            <p:nvPr/>
          </p:nvSpPr>
          <p:spPr>
            <a:xfrm>
              <a:off x="4509165" y="4173591"/>
              <a:ext cx="1956390" cy="883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2" h="20952" extrusionOk="0">
                  <a:moveTo>
                    <a:pt x="19125" y="4441"/>
                  </a:moveTo>
                  <a:lnTo>
                    <a:pt x="3072" y="36"/>
                  </a:lnTo>
                  <a:cubicBezTo>
                    <a:pt x="1723" y="-324"/>
                    <a:pt x="468" y="2081"/>
                    <a:pt x="272" y="5408"/>
                  </a:cubicBezTo>
                  <a:lnTo>
                    <a:pt x="26" y="9790"/>
                  </a:lnTo>
                  <a:cubicBezTo>
                    <a:pt x="-170" y="13117"/>
                    <a:pt x="777" y="16129"/>
                    <a:pt x="2125" y="16511"/>
                  </a:cubicBezTo>
                  <a:lnTo>
                    <a:pt x="18178" y="20916"/>
                  </a:lnTo>
                  <a:cubicBezTo>
                    <a:pt x="19526" y="21276"/>
                    <a:pt x="20782" y="18871"/>
                    <a:pt x="20977" y="15544"/>
                  </a:cubicBezTo>
                  <a:lnTo>
                    <a:pt x="21224" y="11162"/>
                  </a:lnTo>
                  <a:cubicBezTo>
                    <a:pt x="21430" y="7835"/>
                    <a:pt x="20483" y="4801"/>
                    <a:pt x="19125" y="4441"/>
                  </a:cubicBezTo>
                  <a:close/>
                </a:path>
              </a:pathLst>
            </a:custGeom>
            <a:solidFill>
              <a:schemeClr val="accent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" name="Rectangle">
              <a:extLst>
                <a:ext uri="{FF2B5EF4-FFF2-40B4-BE49-F238E27FC236}">
                  <a16:creationId xmlns:a16="http://schemas.microsoft.com/office/drawing/2014/main" id="{9CF3F710-A9E7-5F54-2B65-981E1EC96920}"/>
                </a:ext>
              </a:extLst>
            </p:cNvPr>
            <p:cNvSpPr/>
            <p:nvPr/>
          </p:nvSpPr>
          <p:spPr>
            <a:xfrm>
              <a:off x="3021899" y="5547182"/>
              <a:ext cx="1721253" cy="350502"/>
            </a:xfrm>
            <a:prstGeom prst="rect">
              <a:avLst/>
            </a:prstGeom>
            <a:solidFill>
              <a:srgbClr val="F1F1F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" name="Rectangle">
              <a:extLst>
                <a:ext uri="{FF2B5EF4-FFF2-40B4-BE49-F238E27FC236}">
                  <a16:creationId xmlns:a16="http://schemas.microsoft.com/office/drawing/2014/main" id="{AC7DC413-5B68-E888-F0F8-7E83A04239D2}"/>
                </a:ext>
              </a:extLst>
            </p:cNvPr>
            <p:cNvSpPr/>
            <p:nvPr/>
          </p:nvSpPr>
          <p:spPr>
            <a:xfrm>
              <a:off x="0" y="5509290"/>
              <a:ext cx="4629475" cy="437655"/>
            </a:xfrm>
            <a:prstGeom prst="rect">
              <a:avLst/>
            </a:prstGeom>
            <a:solidFill>
              <a:schemeClr val="accent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" name="Rectangle">
              <a:extLst>
                <a:ext uri="{FF2B5EF4-FFF2-40B4-BE49-F238E27FC236}">
                  <a16:creationId xmlns:a16="http://schemas.microsoft.com/office/drawing/2014/main" id="{61217888-BB79-DF7D-F462-94EFFD6CBCC8}"/>
                </a:ext>
              </a:extLst>
            </p:cNvPr>
            <p:cNvSpPr/>
            <p:nvPr/>
          </p:nvSpPr>
          <p:spPr>
            <a:xfrm>
              <a:off x="0" y="5821900"/>
              <a:ext cx="4629475" cy="12220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" name="Circle">
              <a:extLst>
                <a:ext uri="{FF2B5EF4-FFF2-40B4-BE49-F238E27FC236}">
                  <a16:creationId xmlns:a16="http://schemas.microsoft.com/office/drawing/2014/main" id="{89EF0BD5-5B8B-D94A-25A9-2A3C72DC94CD}"/>
                </a:ext>
              </a:extLst>
            </p:cNvPr>
            <p:cNvSpPr/>
            <p:nvPr/>
          </p:nvSpPr>
          <p:spPr>
            <a:xfrm>
              <a:off x="4670207" y="5821900"/>
              <a:ext cx="49262" cy="49262"/>
            </a:xfrm>
            <a:prstGeom prst="ellipse">
              <a:avLst/>
            </a:prstGeom>
            <a:solidFill>
              <a:srgbClr val="0000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DEAA1205-A0A0-2D54-C31B-BF57623E5AF4}"/>
              </a:ext>
            </a:extLst>
          </p:cNvPr>
          <p:cNvSpPr txBox="1"/>
          <p:nvPr/>
        </p:nvSpPr>
        <p:spPr>
          <a:xfrm rot="413060">
            <a:off x="4610433" y="4368928"/>
            <a:ext cx="1753855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2400" b="1" noProof="1">
                <a:solidFill>
                  <a:schemeClr val="bg1"/>
                </a:solidFill>
              </a:rPr>
              <a:t>Lorem Ipsum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47D6DF-8733-1B74-9926-96EDFDF42B72}"/>
              </a:ext>
            </a:extLst>
          </p:cNvPr>
          <p:cNvSpPr txBox="1"/>
          <p:nvPr/>
        </p:nvSpPr>
        <p:spPr>
          <a:xfrm rot="515881">
            <a:off x="2790100" y="1227795"/>
            <a:ext cx="1753855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2400" b="1" noProof="1">
                <a:solidFill>
                  <a:schemeClr val="bg1"/>
                </a:solidFill>
              </a:rPr>
              <a:t>Lorem Ipsum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A4C05EC-145F-6B71-2D5F-12315694BE6C}"/>
              </a:ext>
            </a:extLst>
          </p:cNvPr>
          <p:cNvSpPr txBox="1"/>
          <p:nvPr/>
        </p:nvSpPr>
        <p:spPr>
          <a:xfrm rot="21117669">
            <a:off x="4335486" y="2175567"/>
            <a:ext cx="1753855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2400" b="1" noProof="1">
                <a:solidFill>
                  <a:schemeClr val="bg1"/>
                </a:solidFill>
              </a:rPr>
              <a:t>Lorem Ipsum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479AE5E-4DA9-7AB4-D853-E26456258142}"/>
              </a:ext>
            </a:extLst>
          </p:cNvPr>
          <p:cNvGrpSpPr/>
          <p:nvPr/>
        </p:nvGrpSpPr>
        <p:grpSpPr>
          <a:xfrm>
            <a:off x="6890657" y="940968"/>
            <a:ext cx="4378476" cy="1105487"/>
            <a:chOff x="8921977" y="1466725"/>
            <a:chExt cx="2926080" cy="1105487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C69F30-C044-D474-5B2C-5052CC3D92C2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3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7D9B827-DED9-DA46-DD1F-2608C3FD4AD3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B115D36-5141-2C36-6FA6-28505421987E}"/>
              </a:ext>
            </a:extLst>
          </p:cNvPr>
          <p:cNvGrpSpPr/>
          <p:nvPr/>
        </p:nvGrpSpPr>
        <p:grpSpPr>
          <a:xfrm>
            <a:off x="6890657" y="2236368"/>
            <a:ext cx="4378476" cy="1105487"/>
            <a:chOff x="8921977" y="1466725"/>
            <a:chExt cx="2926080" cy="110548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7CE621B-2B7A-FB14-0277-C598685BA2B6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6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5E09505-FCE5-D776-2C97-565B391CB28B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1753590-9E9D-DA2B-568A-6509D0AD62D5}"/>
              </a:ext>
            </a:extLst>
          </p:cNvPr>
          <p:cNvGrpSpPr/>
          <p:nvPr/>
        </p:nvGrpSpPr>
        <p:grpSpPr>
          <a:xfrm>
            <a:off x="6890657" y="3531768"/>
            <a:ext cx="4378476" cy="1105487"/>
            <a:chOff x="8921977" y="1466725"/>
            <a:chExt cx="2926080" cy="1105487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A16A028-9D5B-38CD-E4AD-CD3CD4B780A5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2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BB60562-3A5B-3954-F9FC-2E45AEC608CA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BE8229-ABE4-096C-5E19-97756EAE97B7}"/>
              </a:ext>
            </a:extLst>
          </p:cNvPr>
          <p:cNvGrpSpPr/>
          <p:nvPr/>
        </p:nvGrpSpPr>
        <p:grpSpPr>
          <a:xfrm>
            <a:off x="6890657" y="4827168"/>
            <a:ext cx="4378476" cy="1105487"/>
            <a:chOff x="8921977" y="1466725"/>
            <a:chExt cx="2926080" cy="110548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2C36BA0-7969-E5C4-BDF9-38B0C686A76F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30C27BDE-B52B-D905-92C8-39EA63D79350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3C072CA-98EE-B9B5-CE09-6DA831CA5417}"/>
              </a:ext>
            </a:extLst>
          </p:cNvPr>
          <p:cNvGrpSpPr/>
          <p:nvPr/>
        </p:nvGrpSpPr>
        <p:grpSpPr>
          <a:xfrm>
            <a:off x="0" y="3254707"/>
            <a:ext cx="3927113" cy="1971745"/>
            <a:chOff x="0" y="3254707"/>
            <a:chExt cx="3927113" cy="1971745"/>
          </a:xfrm>
        </p:grpSpPr>
        <p:sp>
          <p:nvSpPr>
            <p:cNvPr id="30" name="Shape">
              <a:extLst>
                <a:ext uri="{FF2B5EF4-FFF2-40B4-BE49-F238E27FC236}">
                  <a16:creationId xmlns:a16="http://schemas.microsoft.com/office/drawing/2014/main" id="{2FC4BD48-0447-9DBF-497A-22F907D53DEE}"/>
                </a:ext>
              </a:extLst>
            </p:cNvPr>
            <p:cNvSpPr/>
            <p:nvPr/>
          </p:nvSpPr>
          <p:spPr>
            <a:xfrm>
              <a:off x="2785072" y="3842035"/>
              <a:ext cx="320192" cy="1384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9" extrusionOk="0">
                  <a:moveTo>
                    <a:pt x="18404" y="0"/>
                  </a:moveTo>
                  <a:lnTo>
                    <a:pt x="0" y="1265"/>
                  </a:lnTo>
                  <a:lnTo>
                    <a:pt x="8627" y="20541"/>
                  </a:lnTo>
                  <a:cubicBezTo>
                    <a:pt x="9075" y="21453"/>
                    <a:pt x="11439" y="21600"/>
                    <a:pt x="14123" y="21424"/>
                  </a:cubicBezTo>
                  <a:lnTo>
                    <a:pt x="18341" y="21144"/>
                  </a:lnTo>
                  <a:cubicBezTo>
                    <a:pt x="20322" y="21012"/>
                    <a:pt x="21600" y="20600"/>
                    <a:pt x="21600" y="20115"/>
                  </a:cubicBezTo>
                  <a:lnTo>
                    <a:pt x="18404" y="0"/>
                  </a:lnTo>
                  <a:close/>
                </a:path>
              </a:pathLst>
            </a:custGeom>
            <a:solidFill>
              <a:srgbClr val="80828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" name="Shape">
              <a:extLst>
                <a:ext uri="{FF2B5EF4-FFF2-40B4-BE49-F238E27FC236}">
                  <a16:creationId xmlns:a16="http://schemas.microsoft.com/office/drawing/2014/main" id="{CC90875B-5148-55F6-7572-139C1E31B535}"/>
                </a:ext>
              </a:extLst>
            </p:cNvPr>
            <p:cNvSpPr/>
            <p:nvPr/>
          </p:nvSpPr>
          <p:spPr>
            <a:xfrm>
              <a:off x="2785072" y="3842036"/>
              <a:ext cx="279456" cy="388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87" y="0"/>
                  </a:moveTo>
                  <a:lnTo>
                    <a:pt x="0" y="4531"/>
                  </a:lnTo>
                  <a:lnTo>
                    <a:pt x="2782" y="21600"/>
                  </a:lnTo>
                  <a:cubicBezTo>
                    <a:pt x="5125" y="18861"/>
                    <a:pt x="8493" y="16753"/>
                    <a:pt x="12447" y="15910"/>
                  </a:cubicBezTo>
                  <a:cubicBezTo>
                    <a:pt x="15669" y="15225"/>
                    <a:pt x="18891" y="15436"/>
                    <a:pt x="21600" y="16437"/>
                  </a:cubicBezTo>
                  <a:lnTo>
                    <a:pt x="21087" y="0"/>
                  </a:lnTo>
                  <a:close/>
                </a:path>
              </a:pathLst>
            </a:custGeom>
            <a:solidFill>
              <a:srgbClr val="6D6E7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2" name="Shape">
              <a:extLst>
                <a:ext uri="{FF2B5EF4-FFF2-40B4-BE49-F238E27FC236}">
                  <a16:creationId xmlns:a16="http://schemas.microsoft.com/office/drawing/2014/main" id="{4084595E-4AC0-1796-F6F6-6349F4B55EA3}"/>
                </a:ext>
              </a:extLst>
            </p:cNvPr>
            <p:cNvSpPr/>
            <p:nvPr/>
          </p:nvSpPr>
          <p:spPr>
            <a:xfrm>
              <a:off x="2245110" y="4164118"/>
              <a:ext cx="897138" cy="691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600" extrusionOk="0">
                  <a:moveTo>
                    <a:pt x="6669" y="10711"/>
                  </a:moveTo>
                  <a:lnTo>
                    <a:pt x="9651" y="3580"/>
                  </a:lnTo>
                  <a:cubicBezTo>
                    <a:pt x="10129" y="2426"/>
                    <a:pt x="10834" y="1450"/>
                    <a:pt x="11722" y="740"/>
                  </a:cubicBezTo>
                  <a:lnTo>
                    <a:pt x="13611" y="0"/>
                  </a:lnTo>
                  <a:lnTo>
                    <a:pt x="13748" y="1627"/>
                  </a:lnTo>
                  <a:cubicBezTo>
                    <a:pt x="13793" y="2012"/>
                    <a:pt x="13930" y="2338"/>
                    <a:pt x="14203" y="2574"/>
                  </a:cubicBezTo>
                  <a:cubicBezTo>
                    <a:pt x="14453" y="2781"/>
                    <a:pt x="14749" y="2841"/>
                    <a:pt x="15045" y="2722"/>
                  </a:cubicBezTo>
                  <a:lnTo>
                    <a:pt x="17412" y="1746"/>
                  </a:lnTo>
                  <a:lnTo>
                    <a:pt x="18732" y="1243"/>
                  </a:lnTo>
                  <a:cubicBezTo>
                    <a:pt x="19461" y="976"/>
                    <a:pt x="20234" y="1213"/>
                    <a:pt x="20781" y="1894"/>
                  </a:cubicBezTo>
                  <a:cubicBezTo>
                    <a:pt x="21327" y="2574"/>
                    <a:pt x="21554" y="3580"/>
                    <a:pt x="21372" y="4527"/>
                  </a:cubicBezTo>
                  <a:lnTo>
                    <a:pt x="21554" y="13049"/>
                  </a:lnTo>
                  <a:cubicBezTo>
                    <a:pt x="21600" y="15682"/>
                    <a:pt x="20007" y="17872"/>
                    <a:pt x="17981" y="17961"/>
                  </a:cubicBezTo>
                  <a:lnTo>
                    <a:pt x="12541" y="20061"/>
                  </a:lnTo>
                  <a:cubicBezTo>
                    <a:pt x="11881" y="20328"/>
                    <a:pt x="11176" y="20357"/>
                    <a:pt x="10493" y="20121"/>
                  </a:cubicBezTo>
                  <a:lnTo>
                    <a:pt x="3573" y="21600"/>
                  </a:lnTo>
                  <a:lnTo>
                    <a:pt x="0" y="13552"/>
                  </a:lnTo>
                  <a:lnTo>
                    <a:pt x="6669" y="10711"/>
                  </a:lnTo>
                  <a:close/>
                </a:path>
              </a:pathLst>
            </a:custGeom>
            <a:solidFill>
              <a:srgbClr val="FEC397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3" name="Shape">
              <a:extLst>
                <a:ext uri="{FF2B5EF4-FFF2-40B4-BE49-F238E27FC236}">
                  <a16:creationId xmlns:a16="http://schemas.microsoft.com/office/drawing/2014/main" id="{2A72C2FA-B183-F976-70D6-95AC7057F917}"/>
                </a:ext>
              </a:extLst>
            </p:cNvPr>
            <p:cNvSpPr/>
            <p:nvPr/>
          </p:nvSpPr>
          <p:spPr>
            <a:xfrm>
              <a:off x="2946114" y="4202011"/>
              <a:ext cx="201814" cy="548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401" extrusionOk="0">
                  <a:moveTo>
                    <a:pt x="0" y="1132"/>
                  </a:moveTo>
                  <a:lnTo>
                    <a:pt x="3115" y="763"/>
                  </a:lnTo>
                  <a:lnTo>
                    <a:pt x="8941" y="134"/>
                  </a:lnTo>
                  <a:cubicBezTo>
                    <a:pt x="12156" y="-199"/>
                    <a:pt x="15572" y="97"/>
                    <a:pt x="17983" y="948"/>
                  </a:cubicBezTo>
                  <a:cubicBezTo>
                    <a:pt x="20394" y="1798"/>
                    <a:pt x="21399" y="3056"/>
                    <a:pt x="20595" y="4239"/>
                  </a:cubicBezTo>
                  <a:lnTo>
                    <a:pt x="21399" y="14891"/>
                  </a:lnTo>
                  <a:cubicBezTo>
                    <a:pt x="21600" y="18183"/>
                    <a:pt x="14567" y="20920"/>
                    <a:pt x="5626" y="21031"/>
                  </a:cubicBezTo>
                  <a:lnTo>
                    <a:pt x="2311" y="21401"/>
                  </a:lnTo>
                  <a:lnTo>
                    <a:pt x="6430" y="20920"/>
                  </a:lnTo>
                  <a:cubicBezTo>
                    <a:pt x="9745" y="20180"/>
                    <a:pt x="11754" y="18812"/>
                    <a:pt x="11654" y="17406"/>
                  </a:cubicBezTo>
                  <a:lnTo>
                    <a:pt x="10549" y="2353"/>
                  </a:lnTo>
                  <a:cubicBezTo>
                    <a:pt x="9645" y="1169"/>
                    <a:pt x="6229" y="504"/>
                    <a:pt x="3115" y="874"/>
                  </a:cubicBezTo>
                  <a:lnTo>
                    <a:pt x="0" y="1132"/>
                  </a:lnTo>
                  <a:close/>
                </a:path>
              </a:pathLst>
            </a:custGeom>
            <a:solidFill>
              <a:srgbClr val="FDBB7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4" name="Shape">
              <a:extLst>
                <a:ext uri="{FF2B5EF4-FFF2-40B4-BE49-F238E27FC236}">
                  <a16:creationId xmlns:a16="http://schemas.microsoft.com/office/drawing/2014/main" id="{5E9FA226-3373-CB90-37D8-67D2D4E21B67}"/>
                </a:ext>
              </a:extLst>
            </p:cNvPr>
            <p:cNvSpPr/>
            <p:nvPr/>
          </p:nvSpPr>
          <p:spPr>
            <a:xfrm>
              <a:off x="1970392" y="3254707"/>
              <a:ext cx="1956721" cy="899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0896" extrusionOk="0">
                  <a:moveTo>
                    <a:pt x="18111" y="44"/>
                  </a:moveTo>
                  <a:lnTo>
                    <a:pt x="2096" y="4795"/>
                  </a:lnTo>
                  <a:cubicBezTo>
                    <a:pt x="749" y="5191"/>
                    <a:pt x="-177" y="8182"/>
                    <a:pt x="29" y="11416"/>
                  </a:cubicBezTo>
                  <a:lnTo>
                    <a:pt x="306" y="15683"/>
                  </a:lnTo>
                  <a:cubicBezTo>
                    <a:pt x="512" y="18938"/>
                    <a:pt x="1788" y="21248"/>
                    <a:pt x="3135" y="20852"/>
                  </a:cubicBezTo>
                  <a:lnTo>
                    <a:pt x="19150" y="16101"/>
                  </a:lnTo>
                  <a:cubicBezTo>
                    <a:pt x="20497" y="15705"/>
                    <a:pt x="21423" y="12714"/>
                    <a:pt x="21217" y="9480"/>
                  </a:cubicBezTo>
                  <a:lnTo>
                    <a:pt x="20940" y="5213"/>
                  </a:lnTo>
                  <a:cubicBezTo>
                    <a:pt x="20734" y="1980"/>
                    <a:pt x="19458" y="-352"/>
                    <a:pt x="18111" y="44"/>
                  </a:cubicBezTo>
                  <a:close/>
                </a:path>
              </a:pathLst>
            </a:custGeom>
            <a:solidFill>
              <a:srgbClr val="D6001C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5" name="Rectangle">
              <a:extLst>
                <a:ext uri="{FF2B5EF4-FFF2-40B4-BE49-F238E27FC236}">
                  <a16:creationId xmlns:a16="http://schemas.microsoft.com/office/drawing/2014/main" id="{5FD12329-7C50-83F6-7AE6-545ECF314454}"/>
                </a:ext>
              </a:extLst>
            </p:cNvPr>
            <p:cNvSpPr/>
            <p:nvPr/>
          </p:nvSpPr>
          <p:spPr>
            <a:xfrm>
              <a:off x="9473" y="4505148"/>
              <a:ext cx="2390994" cy="350502"/>
            </a:xfrm>
            <a:prstGeom prst="rect">
              <a:avLst/>
            </a:pr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6" name="Rectangle">
              <a:extLst>
                <a:ext uri="{FF2B5EF4-FFF2-40B4-BE49-F238E27FC236}">
                  <a16:creationId xmlns:a16="http://schemas.microsoft.com/office/drawing/2014/main" id="{074726D5-D8D4-7265-33A1-29D0347EA39F}"/>
                </a:ext>
              </a:extLst>
            </p:cNvPr>
            <p:cNvSpPr/>
            <p:nvPr/>
          </p:nvSpPr>
          <p:spPr>
            <a:xfrm>
              <a:off x="0" y="4457783"/>
              <a:ext cx="2289635" cy="437655"/>
            </a:xfrm>
            <a:prstGeom prst="rect">
              <a:avLst/>
            </a:prstGeom>
            <a:solidFill>
              <a:srgbClr val="D60019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7" name="Rectangle">
              <a:extLst>
                <a:ext uri="{FF2B5EF4-FFF2-40B4-BE49-F238E27FC236}">
                  <a16:creationId xmlns:a16="http://schemas.microsoft.com/office/drawing/2014/main" id="{EA5F5016-ED1D-72FA-FF6D-4F084B3ABCAC}"/>
                </a:ext>
              </a:extLst>
            </p:cNvPr>
            <p:cNvSpPr/>
            <p:nvPr/>
          </p:nvSpPr>
          <p:spPr>
            <a:xfrm>
              <a:off x="0" y="4779866"/>
              <a:ext cx="2289635" cy="122201"/>
            </a:xfrm>
            <a:prstGeom prst="rect">
              <a:avLst/>
            </a:prstGeom>
            <a:solidFill>
              <a:srgbClr val="BC001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4" name="Circle">
              <a:extLst>
                <a:ext uri="{FF2B5EF4-FFF2-40B4-BE49-F238E27FC236}">
                  <a16:creationId xmlns:a16="http://schemas.microsoft.com/office/drawing/2014/main" id="{22BF9230-BE26-E34D-01B4-F31C3482E1CB}"/>
                </a:ext>
              </a:extLst>
            </p:cNvPr>
            <p:cNvSpPr/>
            <p:nvPr/>
          </p:nvSpPr>
          <p:spPr>
            <a:xfrm>
              <a:off x="2321353" y="4777906"/>
              <a:ext cx="49262" cy="49262"/>
            </a:xfrm>
            <a:prstGeom prst="ellipse">
              <a:avLst/>
            </a:prstGeom>
            <a:solidFill>
              <a:srgbClr val="00000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2391D86-DE60-BD25-E1B1-E43C946655B9}"/>
              </a:ext>
            </a:extLst>
          </p:cNvPr>
          <p:cNvSpPr txBox="1"/>
          <p:nvPr/>
        </p:nvSpPr>
        <p:spPr>
          <a:xfrm rot="21117669">
            <a:off x="2049487" y="3445566"/>
            <a:ext cx="1753855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2400" b="1" noProof="1">
                <a:solidFill>
                  <a:schemeClr val="bg1"/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278298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2c514c1-a717-4087-be06-d40d2070ad52}" enabled="0" method="" siteId="{82c514c1-a717-4087-be06-d40d2070ad5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11435</TotalTime>
  <Words>1154</Words>
  <Application>Microsoft Office PowerPoint</Application>
  <PresentationFormat>Widescreen</PresentationFormat>
  <Paragraphs>270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Fira Sans Extra Condensed</vt:lpstr>
      <vt:lpstr>Georgia</vt:lpstr>
      <vt:lpstr>Office Theme</vt:lpstr>
      <vt:lpstr>Sample graphic syllabus</vt:lpstr>
      <vt:lpstr>Sample graphic syllabus template</vt:lpstr>
      <vt:lpstr>PowerPoint Presentation</vt:lpstr>
      <vt:lpstr>Sample graphic syllabus template</vt:lpstr>
      <vt:lpstr>Sample graphic syllabus template</vt:lpstr>
      <vt:lpstr>Sample graphic syllabus template</vt:lpstr>
      <vt:lpstr>Other templates (bonus)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Lorem ipsum</vt:lpstr>
      <vt:lpstr>Lorem ipsum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Olga Kozar</dc:creator>
  <cp:lastModifiedBy>Olga Kozar</cp:lastModifiedBy>
  <cp:revision>99</cp:revision>
  <dcterms:created xsi:type="dcterms:W3CDTF">2018-02-18T19:39:47Z</dcterms:created>
  <dcterms:modified xsi:type="dcterms:W3CDTF">2023-06-16T02:57:42Z</dcterms:modified>
</cp:coreProperties>
</file>