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33DA-287A-4563-08C1-811E084D9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E4C8CC-458A-104B-6621-78FD2D163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EF9D4-9AF7-46EA-D330-F8A70B84A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54AF-DC8C-41F8-B527-2613A506ADB0}" type="datetimeFigureOut">
              <a:rPr lang="en-AU" smtClean="0"/>
              <a:t>10/10/2022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4DBCB-7140-42A3-347A-51763BBF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837C6-EECF-869F-6A8E-562F7F5B9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C547-11A6-43E6-B7C2-044FBCDA78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747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20579-E8B8-420A-EF92-DB5152FB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917E52-9F95-B722-863A-F75B23C53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00FFC-3646-9879-4445-03DF69172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54AF-DC8C-41F8-B527-2613A506ADB0}" type="datetimeFigureOut">
              <a:rPr lang="en-AU" smtClean="0"/>
              <a:t>10/10/2022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709E0-4491-4395-BB34-9B5F2942A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D23F0-FF2A-9143-2B07-80C9F7F1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C547-11A6-43E6-B7C2-044FBCDA78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712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27A761-B221-CCC3-9737-14E32E6C1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E8461-604F-421B-AE74-14D9DCFDC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EF142-0927-3F17-87C2-59F890E3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54AF-DC8C-41F8-B527-2613A506ADB0}" type="datetimeFigureOut">
              <a:rPr lang="en-AU" smtClean="0"/>
              <a:t>10/10/2022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AD849-0FF1-2D2C-346C-2E1AB316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9B9AA-5868-697E-D262-26A86B00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C547-11A6-43E6-B7C2-044FBCDA78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211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DC147-A433-0A11-DD3E-5F821EFD1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51462-2C6C-CC21-27A2-CF1A67016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C3EC3-81AF-571A-D654-50E322D50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54AF-DC8C-41F8-B527-2613A506ADB0}" type="datetimeFigureOut">
              <a:rPr lang="en-AU" smtClean="0"/>
              <a:t>10/10/2022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77340-653E-D4DA-5D88-9E7D9C3A0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51EB2-6C0C-4E44-9BAE-FC584C53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C547-11A6-43E6-B7C2-044FBCDA78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250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F8B41-6CC2-98C1-9A59-A5753E316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C895E-84A8-FEBE-A46B-48E7E24B1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F4433-6EB3-F00E-0493-B4394F8FE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54AF-DC8C-41F8-B527-2613A506ADB0}" type="datetimeFigureOut">
              <a:rPr lang="en-AU" smtClean="0"/>
              <a:t>10/10/2022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A21E5-ECBA-7FA5-EDEE-298FE03D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53154-343C-11B1-A715-98A58DDE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C547-11A6-43E6-B7C2-044FBCDA78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648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C028A-683A-0AF3-327A-FACBF8320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F2B73-7E95-E8EA-E73D-013203D06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FBD4C-258A-5D3F-9684-5CA4F5336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A6B7B-0BBB-7934-62C1-8AD0C7BF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54AF-DC8C-41F8-B527-2613A506ADB0}" type="datetimeFigureOut">
              <a:rPr lang="en-AU" smtClean="0"/>
              <a:t>10/10/2022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1E2B9-86E5-01D0-0C89-365038F8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EEF16-42AA-6D0F-1897-08E3B237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C547-11A6-43E6-B7C2-044FBCDA78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420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492F-1693-AB8B-4AF3-32E419499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6C992-BD88-FC7A-D4A9-341148C2A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D8E91-A606-C967-D9C1-53396C595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09BC2C-2B64-E0BD-A80F-7AE9F6794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C805D0-F607-2D15-A8E7-F0473B1EC9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82BCE1-1563-5B8F-9CA8-C91DB8E3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54AF-DC8C-41F8-B527-2613A506ADB0}" type="datetimeFigureOut">
              <a:rPr lang="en-AU" smtClean="0"/>
              <a:t>10/10/2022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81E6E-DBC8-C00C-F75B-1027775B5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1742B8-1C4B-9B65-5A17-E63D52A70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C547-11A6-43E6-B7C2-044FBCDA78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317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49C9F-C4D4-DE5F-8723-FA4878B1F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3BD313-99FD-F43B-1AC9-5DA7B472F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54AF-DC8C-41F8-B527-2613A506ADB0}" type="datetimeFigureOut">
              <a:rPr lang="en-AU" smtClean="0"/>
              <a:t>10/10/2022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D7294-92C8-DE0D-DC51-F6CED8E5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8543A-58AA-08DD-62F2-906256CC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C547-11A6-43E6-B7C2-044FBCDA78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120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0033AC-4470-F482-A10E-0B2261C77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54AF-DC8C-41F8-B527-2613A506ADB0}" type="datetimeFigureOut">
              <a:rPr lang="en-AU" smtClean="0"/>
              <a:t>10/10/2022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6C9D4F-DE61-59A5-35E3-504BFF391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FE37B-A095-9DA4-7718-26FA7F6B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C547-11A6-43E6-B7C2-044FBCDA78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70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7C534-5769-657B-92D0-6BC248C27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459DA-BA08-4C91-AF93-C80623132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FD3B9-FEDE-F6EE-5F7C-9BD258123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C0D07-9A7F-D7B1-E273-5F5879DD3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54AF-DC8C-41F8-B527-2613A506ADB0}" type="datetimeFigureOut">
              <a:rPr lang="en-AU" smtClean="0"/>
              <a:t>10/10/2022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A9356-9A0F-4A87-1626-6187EB38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5D7FB-1EF9-0D0E-AAC4-8A87E4F85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C547-11A6-43E6-B7C2-044FBCDA78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401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6CD6C-6FBF-474C-1F16-BEFA2A4D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F2A97B-866C-382E-4302-A1BB03D06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FC92E-81F0-0D82-3546-6413C00AC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E27A5-77CB-CF53-DAFE-BB3ECFC83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54AF-DC8C-41F8-B527-2613A506ADB0}" type="datetimeFigureOut">
              <a:rPr lang="en-AU" smtClean="0"/>
              <a:t>10/10/2022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85EDB-9820-A989-ED02-A9B131D4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F704B-3C52-B1B2-BAF5-738CD5D1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C547-11A6-43E6-B7C2-044FBCDA78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002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D33D9-82D2-7C35-6ABE-FC89BCDD3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90892-5A08-BBC3-B98C-A07F4DDEE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B8D64-71DF-2DFA-C7ED-895F58BE67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D54AF-DC8C-41F8-B527-2613A506ADB0}" type="datetimeFigureOut">
              <a:rPr lang="en-AU" smtClean="0"/>
              <a:t>10/10/2022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482B5-0CBD-C665-72C7-61156D71E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64544-EF02-0E66-66AB-DF4514DFB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7C547-11A6-43E6-B7C2-044FBCDA78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019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357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Mirabilio</dc:creator>
  <cp:lastModifiedBy>Carla Mirabilio</cp:lastModifiedBy>
  <cp:revision>1</cp:revision>
  <dcterms:created xsi:type="dcterms:W3CDTF">2022-10-09T21:32:23Z</dcterms:created>
  <dcterms:modified xsi:type="dcterms:W3CDTF">2022-10-09T21:33:19Z</dcterms:modified>
</cp:coreProperties>
</file>