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751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47A19-115C-473C-94CF-C3CF271818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D62AF8-EA10-40F0-9686-DC46071732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9E12E7-7C14-4A2F-975F-CAF21BFCE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9/08/2021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550914-6C1C-4881-AC47-94FE4833A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CD47D-6761-47D9-9BCE-318F255AC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41102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56B5A-1881-4CD2-91CF-D67650EA9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64E01F-62F7-422A-9453-CDB07A3D22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ADA54-3593-448A-B701-1467A49D6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9/08/2021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BF042-7F8C-4A1B-BE9A-AE812645A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537B9-FC23-40B5-AE5C-1129D0434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5723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DB4949-B064-4126-8AA4-6214B07067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6FAB3F-AA5A-4B63-8EB6-7CDA0EBAD8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B8A027-ED26-4653-9305-E7AAE9000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9/08/2021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56DCC-CD57-45E4-A6F2-C303C2340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56228-120A-4F45-BF7A-5402ADC02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71967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0010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E8230-A651-4AD0-AC03-868086F77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FF8FB-467A-41F5-9D3C-69EE1D288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B7C89-34EC-4CD0-9A29-8DBBA7080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9/08/2021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909298-11D3-4F6B-88CA-03805B1DE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EA55CE-142A-4E3C-A2AC-B01E3F087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076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15E6E-A5F2-499C-B8E4-B29664AF4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C803DD-783A-497E-9DDC-C57FC605A3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77C28-D997-4C55-BA3B-1E69D1D82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9/08/2021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8702D-5FB2-4113-8C49-A4F645373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35B59-7974-4724-A3E7-D7328382B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8357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9DEB1-F895-4773-97C4-EDD1FC135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A8741-1FFC-42C2-8A66-6298B95584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0D289F-0F3D-44D8-8B5B-CBF5E8D30B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8D88A6-9684-42F0-9296-19340D914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9/08/2021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F7E08E-732D-4F6D-B9F2-0BAB159E4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9FA46F-46F3-4DEB-B58D-7E64C8D2B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9568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B05E3-4A47-4A6C-B342-75F5678E1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EFCB6-90E9-42FD-AF87-CDF4000E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BBD26-39C7-4D7C-AEC5-FFAA3A386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80A197-D7C8-4374-AE0B-879931793D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DFD6C7-ACCB-4656-AEA3-DD98A53BB1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E6FC45-7663-4859-BB4C-827B5AABD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9/08/2021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1E2CFB-17CA-4BE5-849F-A132A9EAA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3B3092-B1ED-4378-A8DB-F5F72148D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6612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D1F91-2C1A-499A-983A-C3896E994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231489-5339-4607-B56B-CFB9E50C9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9/08/2021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8327C3-9E62-4BFF-80F5-528116A2B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78EE6B-722B-4D0C-A81B-330CDADDB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35029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C37B27-2376-4789-A586-3A172F062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9/08/2021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2E5A15-68DF-4DD8-ADE2-D2A214E9B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2F9AA1-07FA-4F77-A1CE-5AD808813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3445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52995-B9B3-40F6-825A-FBE941F94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D66913-DF1A-4BA3-977B-77177E328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C04F91-5565-40A3-B818-228F9EBF13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205ED1-CBFC-4BC9-AC46-AE73E081D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9/08/2021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116F3E-F2C4-4529-BA0C-030E14435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B253BF-C28D-4068-A074-F91F97797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5792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5C679-7F4C-4CA9-8C36-92169A33E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F75885-2014-49E0-ADA1-8EC1FB7CFC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FB947-0820-4ED0-A189-19B5117BF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363AB5-026F-4771-B528-56C0EBF47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9/08/2021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106771-1572-4DE1-86BF-1C901F68E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80CF5E-037A-4D05-8745-17E81447B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608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EC52F0-A6ED-4D75-8517-B8D4F182C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FDD8B6-DB1A-4277-9ED5-5FFEC088B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6D7E6-E7F7-4C15-99FD-30190938D5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BEE71-1A7A-404E-AA09-D5E1CE604421}" type="datetimeFigureOut">
              <a:rPr lang="en-AU" smtClean="0"/>
              <a:t>9/08/2021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294E6-7E33-45C2-B716-0119993BB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97E08-5E86-41D2-9002-D07E60848A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7762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 rot="16200000">
            <a:off x="8632676" y="3298675"/>
            <a:ext cx="6858000" cy="260648"/>
          </a:xfrm>
          <a:prstGeom prst="rect">
            <a:avLst/>
          </a:prstGeom>
          <a:solidFill>
            <a:srgbClr val="762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>
              <a:latin typeface="Georgia" panose="02040502050405020303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96712" y="200176"/>
            <a:ext cx="4186339" cy="2115733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rgbClr val="373A36"/>
                </a:solidFill>
                <a:latin typeface="Georgia" panose="02040502050405020303" pitchFamily="18" charset="0"/>
              </a:rPr>
              <a:t>Sample graphic syllabus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545323" y="2467512"/>
            <a:ext cx="3439454" cy="2213759"/>
          </a:xfrm>
        </p:spPr>
        <p:txBody>
          <a:bodyPr/>
          <a:lstStyle/>
          <a:p>
            <a:pPr algn="r"/>
            <a:r>
              <a:rPr lang="en-US" sz="2000" dirty="0">
                <a:solidFill>
                  <a:srgbClr val="373A36"/>
                </a:solidFill>
                <a:latin typeface="Georgia" panose="02040502050405020303" pitchFamily="18" charset="0"/>
              </a:rPr>
              <a:t>For more topics, </a:t>
            </a:r>
          </a:p>
          <a:p>
            <a:pPr algn="r"/>
            <a:r>
              <a:rPr lang="en-US" sz="2000" dirty="0">
                <a:solidFill>
                  <a:srgbClr val="373A36"/>
                </a:solidFill>
                <a:latin typeface="Georgia" panose="02040502050405020303" pitchFamily="18" charset="0"/>
              </a:rPr>
              <a:t>create another slide and </a:t>
            </a:r>
          </a:p>
          <a:p>
            <a:pPr algn="r"/>
            <a:r>
              <a:rPr lang="en-US" sz="2000" dirty="0">
                <a:solidFill>
                  <a:srgbClr val="373A36"/>
                </a:solidFill>
                <a:latin typeface="Georgia" panose="02040502050405020303" pitchFamily="18" charset="0"/>
              </a:rPr>
              <a:t>merge them to create </a:t>
            </a:r>
          </a:p>
          <a:p>
            <a:pPr algn="r"/>
            <a:r>
              <a:rPr lang="en-US" sz="2000" dirty="0">
                <a:solidFill>
                  <a:srgbClr val="373A36"/>
                </a:solidFill>
                <a:latin typeface="Georgia" panose="02040502050405020303" pitchFamily="18" charset="0"/>
              </a:rPr>
              <a:t>a longer timeline using </a:t>
            </a:r>
          </a:p>
          <a:p>
            <a:pPr algn="r"/>
            <a:r>
              <a:rPr lang="en-US" sz="2000" dirty="0">
                <a:solidFill>
                  <a:srgbClr val="373A36"/>
                </a:solidFill>
                <a:latin typeface="Georgia" panose="02040502050405020303" pitchFamily="18" charset="0"/>
              </a:rPr>
              <a:t>an image editor.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671C2CE1-2C17-4E57-8CFA-E43B954C95EA}"/>
              </a:ext>
            </a:extLst>
          </p:cNvPr>
          <p:cNvCxnSpPr>
            <a:cxnSpLocks/>
          </p:cNvCxnSpPr>
          <p:nvPr/>
        </p:nvCxnSpPr>
        <p:spPr>
          <a:xfrm>
            <a:off x="6104017" y="8530"/>
            <a:ext cx="0" cy="6849470"/>
          </a:xfrm>
          <a:prstGeom prst="line">
            <a:avLst/>
          </a:prstGeom>
          <a:ln w="38100">
            <a:solidFill>
              <a:srgbClr val="7623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21676F7D-1EB9-462D-9536-8D70900CB3F5}"/>
              </a:ext>
            </a:extLst>
          </p:cNvPr>
          <p:cNvSpPr/>
          <p:nvPr/>
        </p:nvSpPr>
        <p:spPr>
          <a:xfrm>
            <a:off x="6032009" y="1924540"/>
            <a:ext cx="144016" cy="144016"/>
          </a:xfrm>
          <a:prstGeom prst="ellipse">
            <a:avLst/>
          </a:prstGeom>
          <a:solidFill>
            <a:srgbClr val="802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0893B92B-EF14-4305-81BF-678648A63ED9}"/>
              </a:ext>
            </a:extLst>
          </p:cNvPr>
          <p:cNvSpPr/>
          <p:nvPr/>
        </p:nvSpPr>
        <p:spPr>
          <a:xfrm>
            <a:off x="6032009" y="2900220"/>
            <a:ext cx="144016" cy="144016"/>
          </a:xfrm>
          <a:prstGeom prst="ellipse">
            <a:avLst/>
          </a:prstGeom>
          <a:solidFill>
            <a:srgbClr val="373A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4B9DE678-D3A5-493E-90BF-2C6921B26FF2}"/>
              </a:ext>
            </a:extLst>
          </p:cNvPr>
          <p:cNvSpPr/>
          <p:nvPr/>
        </p:nvSpPr>
        <p:spPr>
          <a:xfrm>
            <a:off x="6032009" y="3875900"/>
            <a:ext cx="144016" cy="144016"/>
          </a:xfrm>
          <a:prstGeom prst="ellipse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57CAD3C5-AF92-4519-A7D7-A484051A6AE1}"/>
              </a:ext>
            </a:extLst>
          </p:cNvPr>
          <p:cNvSpPr/>
          <p:nvPr/>
        </p:nvSpPr>
        <p:spPr>
          <a:xfrm>
            <a:off x="6032009" y="4851580"/>
            <a:ext cx="144016" cy="14401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8B8720A7-FFE4-4483-AC22-1C621DCB9575}"/>
              </a:ext>
            </a:extLst>
          </p:cNvPr>
          <p:cNvSpPr/>
          <p:nvPr/>
        </p:nvSpPr>
        <p:spPr>
          <a:xfrm>
            <a:off x="6032009" y="5827262"/>
            <a:ext cx="144016" cy="14401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43" name="Pentagon 9">
            <a:extLst>
              <a:ext uri="{FF2B5EF4-FFF2-40B4-BE49-F238E27FC236}">
                <a16:creationId xmlns:a16="http://schemas.microsoft.com/office/drawing/2014/main" id="{998C108F-30E1-4638-BD7F-D37EF7D15791}"/>
              </a:ext>
            </a:extLst>
          </p:cNvPr>
          <p:cNvSpPr/>
          <p:nvPr/>
        </p:nvSpPr>
        <p:spPr>
          <a:xfrm>
            <a:off x="4519841" y="1754232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rgbClr val="802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945CC73-DC47-43F6-A1B3-E28C04644C91}"/>
              </a:ext>
            </a:extLst>
          </p:cNvPr>
          <p:cNvSpPr txBox="1"/>
          <p:nvPr/>
        </p:nvSpPr>
        <p:spPr>
          <a:xfrm>
            <a:off x="4514578" y="1785205"/>
            <a:ext cx="1169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80225F"/>
                </a:solidFill>
                <a:latin typeface="Georgia" panose="02040502050405020303" pitchFamily="18" charset="0"/>
                <a:cs typeface="Arial" pitchFamily="34" charset="0"/>
              </a:rPr>
              <a:t>Topic 2</a:t>
            </a:r>
            <a:endParaRPr lang="ko-KR" altLang="en-US" sz="2000" b="1" dirty="0">
              <a:solidFill>
                <a:srgbClr val="80225F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45" name="Pentagon 11">
            <a:extLst>
              <a:ext uri="{FF2B5EF4-FFF2-40B4-BE49-F238E27FC236}">
                <a16:creationId xmlns:a16="http://schemas.microsoft.com/office/drawing/2014/main" id="{767FD396-0E09-45EE-9279-D4A8826F9BAB}"/>
              </a:ext>
            </a:extLst>
          </p:cNvPr>
          <p:cNvSpPr/>
          <p:nvPr/>
        </p:nvSpPr>
        <p:spPr>
          <a:xfrm>
            <a:off x="4519841" y="2729912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rgbClr val="373A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rgbClr val="07A398"/>
              </a:solidFill>
              <a:latin typeface="Georgia" panose="02040502050405020303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8A92DBD-72EE-4749-8F24-2F2724B67CB4}"/>
              </a:ext>
            </a:extLst>
          </p:cNvPr>
          <p:cNvSpPr txBox="1"/>
          <p:nvPr/>
        </p:nvSpPr>
        <p:spPr>
          <a:xfrm>
            <a:off x="4573468" y="2769613"/>
            <a:ext cx="1141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373A36"/>
                </a:solidFill>
                <a:latin typeface="Georgia" panose="02040502050405020303" pitchFamily="18" charset="0"/>
                <a:cs typeface="Arial" pitchFamily="34" charset="0"/>
              </a:rPr>
              <a:t>Topic 3</a:t>
            </a:r>
            <a:endParaRPr lang="ko-KR" altLang="en-US" sz="2000" b="1" dirty="0">
              <a:solidFill>
                <a:srgbClr val="373A36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47" name="Pentagon 13">
            <a:extLst>
              <a:ext uri="{FF2B5EF4-FFF2-40B4-BE49-F238E27FC236}">
                <a16:creationId xmlns:a16="http://schemas.microsoft.com/office/drawing/2014/main" id="{3D560742-1765-4645-80F7-B1D703370180}"/>
              </a:ext>
            </a:extLst>
          </p:cNvPr>
          <p:cNvSpPr/>
          <p:nvPr/>
        </p:nvSpPr>
        <p:spPr>
          <a:xfrm>
            <a:off x="4519841" y="3705592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rgbClr val="A619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44F72E5-992C-49D2-9CD5-4E3E06D52288}"/>
              </a:ext>
            </a:extLst>
          </p:cNvPr>
          <p:cNvSpPr txBox="1"/>
          <p:nvPr/>
        </p:nvSpPr>
        <p:spPr>
          <a:xfrm>
            <a:off x="4571903" y="3747853"/>
            <a:ext cx="1141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A6192E"/>
                </a:solidFill>
                <a:latin typeface="Georgia" panose="02040502050405020303" pitchFamily="18" charset="0"/>
                <a:cs typeface="Arial" pitchFamily="34" charset="0"/>
              </a:rPr>
              <a:t>Topic 4</a:t>
            </a:r>
            <a:endParaRPr lang="ko-KR" altLang="en-US" sz="2000" b="1" dirty="0">
              <a:solidFill>
                <a:srgbClr val="A6192E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49" name="Pentagon 15">
            <a:extLst>
              <a:ext uri="{FF2B5EF4-FFF2-40B4-BE49-F238E27FC236}">
                <a16:creationId xmlns:a16="http://schemas.microsoft.com/office/drawing/2014/main" id="{ED4B27EE-21E7-4EE9-87B0-BC770D5785ED}"/>
              </a:ext>
            </a:extLst>
          </p:cNvPr>
          <p:cNvSpPr/>
          <p:nvPr/>
        </p:nvSpPr>
        <p:spPr>
          <a:xfrm>
            <a:off x="4519841" y="4681272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8B26E36-24AF-4DED-9302-C06922CB3822}"/>
              </a:ext>
            </a:extLst>
          </p:cNvPr>
          <p:cNvSpPr txBox="1"/>
          <p:nvPr/>
        </p:nvSpPr>
        <p:spPr>
          <a:xfrm>
            <a:off x="4514577" y="4748942"/>
            <a:ext cx="115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4"/>
                </a:solidFill>
                <a:latin typeface="Georgia" panose="02040502050405020303" pitchFamily="18" charset="0"/>
                <a:cs typeface="Arial" pitchFamily="34" charset="0"/>
              </a:rPr>
              <a:t>Topic 5</a:t>
            </a:r>
            <a:endParaRPr lang="ko-KR" altLang="en-US" sz="2000" b="1" dirty="0">
              <a:solidFill>
                <a:schemeClr val="accent4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51" name="Pentagon 17">
            <a:extLst>
              <a:ext uri="{FF2B5EF4-FFF2-40B4-BE49-F238E27FC236}">
                <a16:creationId xmlns:a16="http://schemas.microsoft.com/office/drawing/2014/main" id="{023E2C55-98D0-49F8-A787-DDDD6FEBC380}"/>
              </a:ext>
            </a:extLst>
          </p:cNvPr>
          <p:cNvSpPr/>
          <p:nvPr/>
        </p:nvSpPr>
        <p:spPr>
          <a:xfrm>
            <a:off x="4519841" y="5656954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401534F-ADCF-421F-B390-67A502F0DB03}"/>
              </a:ext>
            </a:extLst>
          </p:cNvPr>
          <p:cNvSpPr txBox="1"/>
          <p:nvPr/>
        </p:nvSpPr>
        <p:spPr>
          <a:xfrm>
            <a:off x="4556901" y="5699215"/>
            <a:ext cx="115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5"/>
                </a:solidFill>
                <a:latin typeface="Georgia" panose="02040502050405020303" pitchFamily="18" charset="0"/>
                <a:cs typeface="Arial" pitchFamily="34" charset="0"/>
              </a:rPr>
              <a:t>Topic 6</a:t>
            </a:r>
            <a:endParaRPr lang="ko-KR" altLang="en-US" sz="2000" b="1" dirty="0">
              <a:solidFill>
                <a:schemeClr val="accent5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87EBCE7B-DC26-44E9-BACC-C07CD0DD6E2E}"/>
              </a:ext>
            </a:extLst>
          </p:cNvPr>
          <p:cNvGrpSpPr/>
          <p:nvPr/>
        </p:nvGrpSpPr>
        <p:grpSpPr>
          <a:xfrm>
            <a:off x="6392577" y="1632328"/>
            <a:ext cx="4951654" cy="559167"/>
            <a:chOff x="-475010" y="1057558"/>
            <a:chExt cx="3859356" cy="559167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D50877CE-F8D9-4337-955C-BF68D8419650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rgbClr val="80225F"/>
                  </a:solidFill>
                  <a:latin typeface="Georgia" panose="02040502050405020303" pitchFamily="18" charset="0"/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rgbClr val="80225F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BC5CAC7-8160-4902-A037-1A842CB6BA02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30EBDBD1-8BEC-4F28-A498-C8D26628E6D9}"/>
              </a:ext>
            </a:extLst>
          </p:cNvPr>
          <p:cNvGrpSpPr/>
          <p:nvPr/>
        </p:nvGrpSpPr>
        <p:grpSpPr>
          <a:xfrm>
            <a:off x="6392577" y="2608008"/>
            <a:ext cx="4951654" cy="559167"/>
            <a:chOff x="-475010" y="1057558"/>
            <a:chExt cx="3859356" cy="559167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F530A4DD-645D-425E-8589-C689FC59429B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rgbClr val="373A36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A9288031-7D6C-4DB7-8A57-F109F9B65CA5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6EFDF18D-B96F-48A4-9F12-3956D35D4ADF}"/>
              </a:ext>
            </a:extLst>
          </p:cNvPr>
          <p:cNvGrpSpPr/>
          <p:nvPr/>
        </p:nvGrpSpPr>
        <p:grpSpPr>
          <a:xfrm>
            <a:off x="6392577" y="3583688"/>
            <a:ext cx="4951654" cy="559167"/>
            <a:chOff x="-475010" y="1057558"/>
            <a:chExt cx="3859356" cy="559167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113CFDFB-A655-4EE2-8BB7-95CB70AC1B7B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rgbClr val="A6192E"/>
                  </a:solidFill>
                  <a:latin typeface="Georgia" panose="02040502050405020303" pitchFamily="18" charset="0"/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rgbClr val="A6192E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1C195062-0168-4CE1-A6B1-1D5C0A2192FA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9AE55E7B-8F15-4476-B528-BE68103BD582}"/>
              </a:ext>
            </a:extLst>
          </p:cNvPr>
          <p:cNvGrpSpPr/>
          <p:nvPr/>
        </p:nvGrpSpPr>
        <p:grpSpPr>
          <a:xfrm>
            <a:off x="6392577" y="4559368"/>
            <a:ext cx="4951654" cy="559167"/>
            <a:chOff x="-475010" y="1057558"/>
            <a:chExt cx="3859356" cy="559167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0B83C37A-5BF9-4FA6-90AA-0DE932179A49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2E11AE73-74C9-44BB-98D0-28169E8C8246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DD71FC8F-AE3D-43CB-A23A-831A71E3B4FA}"/>
              </a:ext>
            </a:extLst>
          </p:cNvPr>
          <p:cNvGrpSpPr/>
          <p:nvPr/>
        </p:nvGrpSpPr>
        <p:grpSpPr>
          <a:xfrm>
            <a:off x="6392577" y="5535050"/>
            <a:ext cx="4951654" cy="559167"/>
            <a:chOff x="-475010" y="1057558"/>
            <a:chExt cx="3859356" cy="559167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6C70AD7-EF37-4420-A7E7-7D5CE3903315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E088F4E6-0945-49BF-B4DF-4E25C8E0E943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</p:txBody>
        </p:sp>
      </p:grpSp>
      <p:sp>
        <p:nvSpPr>
          <p:cNvPr id="70" name="Oval 4">
            <a:extLst>
              <a:ext uri="{FF2B5EF4-FFF2-40B4-BE49-F238E27FC236}">
                <a16:creationId xmlns:a16="http://schemas.microsoft.com/office/drawing/2014/main" id="{8A9BFD03-2D80-40B2-A2E7-05509278289E}"/>
              </a:ext>
            </a:extLst>
          </p:cNvPr>
          <p:cNvSpPr/>
          <p:nvPr/>
        </p:nvSpPr>
        <p:spPr>
          <a:xfrm>
            <a:off x="6032009" y="948860"/>
            <a:ext cx="144016" cy="144016"/>
          </a:xfrm>
          <a:prstGeom prst="ellipse">
            <a:avLst/>
          </a:prstGeom>
          <a:solidFill>
            <a:srgbClr val="C60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71" name="Pentagon 9">
            <a:extLst>
              <a:ext uri="{FF2B5EF4-FFF2-40B4-BE49-F238E27FC236}">
                <a16:creationId xmlns:a16="http://schemas.microsoft.com/office/drawing/2014/main" id="{3B4A984B-04CE-48F8-B19A-7D1E68AB6B2D}"/>
              </a:ext>
            </a:extLst>
          </p:cNvPr>
          <p:cNvSpPr/>
          <p:nvPr/>
        </p:nvSpPr>
        <p:spPr>
          <a:xfrm>
            <a:off x="4519841" y="778552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rgbClr val="C600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22F3C1E-44FD-425F-877F-E47019AD237B}"/>
              </a:ext>
            </a:extLst>
          </p:cNvPr>
          <p:cNvSpPr txBox="1"/>
          <p:nvPr/>
        </p:nvSpPr>
        <p:spPr>
          <a:xfrm>
            <a:off x="4520898" y="795147"/>
            <a:ext cx="115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C6007E"/>
                </a:solidFill>
                <a:latin typeface="Georgia" panose="02040502050405020303" pitchFamily="18" charset="0"/>
                <a:cs typeface="Arial" pitchFamily="34" charset="0"/>
              </a:rPr>
              <a:t>Topic 1</a:t>
            </a:r>
            <a:endParaRPr lang="ko-KR" altLang="en-US" sz="2000" b="1" dirty="0">
              <a:solidFill>
                <a:srgbClr val="C6007E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grpSp>
        <p:nvGrpSpPr>
          <p:cNvPr id="73" name="Group 19">
            <a:extLst>
              <a:ext uri="{FF2B5EF4-FFF2-40B4-BE49-F238E27FC236}">
                <a16:creationId xmlns:a16="http://schemas.microsoft.com/office/drawing/2014/main" id="{094A87FE-2B3E-456D-B8A0-EB81AED2BF5A}"/>
              </a:ext>
            </a:extLst>
          </p:cNvPr>
          <p:cNvGrpSpPr/>
          <p:nvPr/>
        </p:nvGrpSpPr>
        <p:grpSpPr>
          <a:xfrm>
            <a:off x="6392577" y="656648"/>
            <a:ext cx="4951654" cy="559167"/>
            <a:chOff x="-475010" y="1057558"/>
            <a:chExt cx="3859356" cy="559167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0D4C977-EFD7-4DEC-A177-3174523EF158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rgbClr val="C6007E"/>
                  </a:solidFill>
                  <a:latin typeface="Georgia" panose="02040502050405020303" pitchFamily="18" charset="0"/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rgbClr val="C6007E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AAD5659E-B0FB-4C16-BF2F-CCCBDAFC6670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Sample graphic syllabus template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Unit Name/Convenor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latin typeface="Georgia" panose="02040502050405020303" pitchFamily="18" charset="0"/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grpSp>
        <p:nvGrpSpPr>
          <p:cNvPr id="711" name="Group 710">
            <a:extLst>
              <a:ext uri="{FF2B5EF4-FFF2-40B4-BE49-F238E27FC236}">
                <a16:creationId xmlns:a16="http://schemas.microsoft.com/office/drawing/2014/main" id="{66B66903-D911-4835-89FF-A409F4B28046}"/>
              </a:ext>
            </a:extLst>
          </p:cNvPr>
          <p:cNvGrpSpPr/>
          <p:nvPr/>
        </p:nvGrpSpPr>
        <p:grpSpPr>
          <a:xfrm>
            <a:off x="1268585" y="1901438"/>
            <a:ext cx="8908954" cy="4572000"/>
            <a:chOff x="1341009" y="1631467"/>
            <a:chExt cx="8908954" cy="4572000"/>
          </a:xfrm>
        </p:grpSpPr>
        <p:grpSp>
          <p:nvGrpSpPr>
            <p:cNvPr id="712" name="Group 711">
              <a:extLst>
                <a:ext uri="{FF2B5EF4-FFF2-40B4-BE49-F238E27FC236}">
                  <a16:creationId xmlns:a16="http://schemas.microsoft.com/office/drawing/2014/main" id="{68D6A444-BBFA-41E9-927F-5D97F7F427AD}"/>
                </a:ext>
              </a:extLst>
            </p:cNvPr>
            <p:cNvGrpSpPr/>
            <p:nvPr/>
          </p:nvGrpSpPr>
          <p:grpSpPr>
            <a:xfrm>
              <a:off x="1341009" y="1631467"/>
              <a:ext cx="539940" cy="4572000"/>
              <a:chOff x="2670321" y="1786125"/>
              <a:chExt cx="539940" cy="4572000"/>
            </a:xfrm>
          </p:grpSpPr>
          <p:sp>
            <p:nvSpPr>
              <p:cNvPr id="725" name="Rectangle 724">
                <a:extLst>
                  <a:ext uri="{FF2B5EF4-FFF2-40B4-BE49-F238E27FC236}">
                    <a16:creationId xmlns:a16="http://schemas.microsoft.com/office/drawing/2014/main" id="{8513E593-937F-4385-ACA8-43A4A1AB4CD9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26" name="Right Triangle 725">
                <a:extLst>
                  <a:ext uri="{FF2B5EF4-FFF2-40B4-BE49-F238E27FC236}">
                    <a16:creationId xmlns:a16="http://schemas.microsoft.com/office/drawing/2014/main" id="{F22E832F-2F9A-43F0-8EE8-AA3BF2204067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rgbClr val="76232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Georgia" panose="02040502050405020303" pitchFamily="18" charset="0"/>
                </a:endParaRPr>
              </a:p>
            </p:txBody>
          </p:sp>
        </p:grpSp>
        <p:grpSp>
          <p:nvGrpSpPr>
            <p:cNvPr id="713" name="Group 712">
              <a:extLst>
                <a:ext uri="{FF2B5EF4-FFF2-40B4-BE49-F238E27FC236}">
                  <a16:creationId xmlns:a16="http://schemas.microsoft.com/office/drawing/2014/main" id="{363A9C3B-5C5E-4C82-9686-8374172AAB31}"/>
                </a:ext>
              </a:extLst>
            </p:cNvPr>
            <p:cNvGrpSpPr/>
            <p:nvPr/>
          </p:nvGrpSpPr>
          <p:grpSpPr>
            <a:xfrm>
              <a:off x="3433262" y="1631467"/>
              <a:ext cx="539940" cy="4572000"/>
              <a:chOff x="2670321" y="1786125"/>
              <a:chExt cx="539940" cy="4572000"/>
            </a:xfrm>
          </p:grpSpPr>
          <p:sp>
            <p:nvSpPr>
              <p:cNvPr id="723" name="Rectangle 722">
                <a:extLst>
                  <a:ext uri="{FF2B5EF4-FFF2-40B4-BE49-F238E27FC236}">
                    <a16:creationId xmlns:a16="http://schemas.microsoft.com/office/drawing/2014/main" id="{B0CC191D-106C-489C-9D2E-5AB7128D9C8C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24" name="Right Triangle 723">
                <a:extLst>
                  <a:ext uri="{FF2B5EF4-FFF2-40B4-BE49-F238E27FC236}">
                    <a16:creationId xmlns:a16="http://schemas.microsoft.com/office/drawing/2014/main" id="{DD05A314-CD16-48CA-8F08-C194F0C2A8A8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rgbClr val="A6192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Georgia" panose="02040502050405020303" pitchFamily="18" charset="0"/>
                </a:endParaRPr>
              </a:p>
            </p:txBody>
          </p:sp>
        </p:grpSp>
        <p:grpSp>
          <p:nvGrpSpPr>
            <p:cNvPr id="714" name="Group 713">
              <a:extLst>
                <a:ext uri="{FF2B5EF4-FFF2-40B4-BE49-F238E27FC236}">
                  <a16:creationId xmlns:a16="http://schemas.microsoft.com/office/drawing/2014/main" id="{0461E957-D2F4-42B0-A50B-A7B450D20947}"/>
                </a:ext>
              </a:extLst>
            </p:cNvPr>
            <p:cNvGrpSpPr/>
            <p:nvPr/>
          </p:nvGrpSpPr>
          <p:grpSpPr>
            <a:xfrm>
              <a:off x="5525515" y="1631467"/>
              <a:ext cx="539940" cy="4572000"/>
              <a:chOff x="2670321" y="1786125"/>
              <a:chExt cx="539940" cy="4572000"/>
            </a:xfrm>
          </p:grpSpPr>
          <p:sp>
            <p:nvSpPr>
              <p:cNvPr id="721" name="Rectangle 720">
                <a:extLst>
                  <a:ext uri="{FF2B5EF4-FFF2-40B4-BE49-F238E27FC236}">
                    <a16:creationId xmlns:a16="http://schemas.microsoft.com/office/drawing/2014/main" id="{B61775DF-3689-4BBB-9132-B988C64D44EC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22" name="Right Triangle 721">
                <a:extLst>
                  <a:ext uri="{FF2B5EF4-FFF2-40B4-BE49-F238E27FC236}">
                    <a16:creationId xmlns:a16="http://schemas.microsoft.com/office/drawing/2014/main" id="{2475890F-456C-4B4D-A4E4-DBDD90D6F98A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rgbClr val="C6007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</p:grpSp>
        <p:grpSp>
          <p:nvGrpSpPr>
            <p:cNvPr id="715" name="Group 714">
              <a:extLst>
                <a:ext uri="{FF2B5EF4-FFF2-40B4-BE49-F238E27FC236}">
                  <a16:creationId xmlns:a16="http://schemas.microsoft.com/office/drawing/2014/main" id="{D8E2D67B-6CBA-4E10-B4C5-56C5EE888B12}"/>
                </a:ext>
              </a:extLst>
            </p:cNvPr>
            <p:cNvGrpSpPr/>
            <p:nvPr/>
          </p:nvGrpSpPr>
          <p:grpSpPr>
            <a:xfrm>
              <a:off x="7617768" y="1631467"/>
              <a:ext cx="539940" cy="4572000"/>
              <a:chOff x="2670321" y="1786125"/>
              <a:chExt cx="539940" cy="4572000"/>
            </a:xfrm>
          </p:grpSpPr>
          <p:sp>
            <p:nvSpPr>
              <p:cNvPr id="719" name="Rectangle 718">
                <a:extLst>
                  <a:ext uri="{FF2B5EF4-FFF2-40B4-BE49-F238E27FC236}">
                    <a16:creationId xmlns:a16="http://schemas.microsoft.com/office/drawing/2014/main" id="{2F2C189D-EB30-4ACC-82D6-8B911C9A6A6E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20" name="Right Triangle 719">
                <a:extLst>
                  <a:ext uri="{FF2B5EF4-FFF2-40B4-BE49-F238E27FC236}">
                    <a16:creationId xmlns:a16="http://schemas.microsoft.com/office/drawing/2014/main" id="{3015F695-1918-4302-9FC5-B44AD833EEE1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rgbClr val="8022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</p:grpSp>
        <p:grpSp>
          <p:nvGrpSpPr>
            <p:cNvPr id="716" name="Group 715">
              <a:extLst>
                <a:ext uri="{FF2B5EF4-FFF2-40B4-BE49-F238E27FC236}">
                  <a16:creationId xmlns:a16="http://schemas.microsoft.com/office/drawing/2014/main" id="{ECD58CAF-E5F5-40D7-859E-081E15DF6B3B}"/>
                </a:ext>
              </a:extLst>
            </p:cNvPr>
            <p:cNvGrpSpPr/>
            <p:nvPr/>
          </p:nvGrpSpPr>
          <p:grpSpPr>
            <a:xfrm>
              <a:off x="9710023" y="1631467"/>
              <a:ext cx="539940" cy="4572000"/>
              <a:chOff x="2670321" y="1786125"/>
              <a:chExt cx="539940" cy="4572000"/>
            </a:xfrm>
          </p:grpSpPr>
          <p:sp>
            <p:nvSpPr>
              <p:cNvPr id="717" name="Rectangle 716">
                <a:extLst>
                  <a:ext uri="{FF2B5EF4-FFF2-40B4-BE49-F238E27FC236}">
                    <a16:creationId xmlns:a16="http://schemas.microsoft.com/office/drawing/2014/main" id="{E7ECB66A-BA79-425A-9833-C2D430FC6CAD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18" name="Right Triangle 717">
                <a:extLst>
                  <a:ext uri="{FF2B5EF4-FFF2-40B4-BE49-F238E27FC236}">
                    <a16:creationId xmlns:a16="http://schemas.microsoft.com/office/drawing/2014/main" id="{F8FF1DE2-464B-4C8D-BFBF-22DC36E06BD8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</p:grpSp>
      </p:grpSp>
      <p:grpSp>
        <p:nvGrpSpPr>
          <p:cNvPr id="727" name="Group 726">
            <a:extLst>
              <a:ext uri="{FF2B5EF4-FFF2-40B4-BE49-F238E27FC236}">
                <a16:creationId xmlns:a16="http://schemas.microsoft.com/office/drawing/2014/main" id="{60073CDD-E6E8-46B1-AB8A-3B258DDA3CC4}"/>
              </a:ext>
            </a:extLst>
          </p:cNvPr>
          <p:cNvGrpSpPr/>
          <p:nvPr/>
        </p:nvGrpSpPr>
        <p:grpSpPr>
          <a:xfrm>
            <a:off x="7627160" y="2546401"/>
            <a:ext cx="1988949" cy="1068785"/>
            <a:chOff x="270023" y="1671305"/>
            <a:chExt cx="2279585" cy="1079473"/>
          </a:xfrm>
        </p:grpSpPr>
        <p:sp>
          <p:nvSpPr>
            <p:cNvPr id="728" name="TextBox 727">
              <a:extLst>
                <a:ext uri="{FF2B5EF4-FFF2-40B4-BE49-F238E27FC236}">
                  <a16:creationId xmlns:a16="http://schemas.microsoft.com/office/drawing/2014/main" id="{A1A73495-EF7C-4947-938F-271EE4D5868B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729" name="TextBox 728">
              <a:extLst>
                <a:ext uri="{FF2B5EF4-FFF2-40B4-BE49-F238E27FC236}">
                  <a16:creationId xmlns:a16="http://schemas.microsoft.com/office/drawing/2014/main" id="{B71ECC1E-EF47-478B-BBCC-07D29541F9B0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730" name="Group 729">
            <a:extLst>
              <a:ext uri="{FF2B5EF4-FFF2-40B4-BE49-F238E27FC236}">
                <a16:creationId xmlns:a16="http://schemas.microsoft.com/office/drawing/2014/main" id="{C03373A6-7068-4960-84F9-E22AB952CFD3}"/>
              </a:ext>
            </a:extLst>
          </p:cNvPr>
          <p:cNvGrpSpPr/>
          <p:nvPr/>
        </p:nvGrpSpPr>
        <p:grpSpPr>
          <a:xfrm>
            <a:off x="-17830" y="4027650"/>
            <a:ext cx="3521468" cy="2587949"/>
            <a:chOff x="-17830" y="3757679"/>
            <a:chExt cx="3521468" cy="2587949"/>
          </a:xfrm>
        </p:grpSpPr>
        <p:sp>
          <p:nvSpPr>
            <p:cNvPr id="731" name="Freeform: Shape 730">
              <a:extLst>
                <a:ext uri="{FF2B5EF4-FFF2-40B4-BE49-F238E27FC236}">
                  <a16:creationId xmlns:a16="http://schemas.microsoft.com/office/drawing/2014/main" id="{7F908F84-0AF6-4CA9-8D7E-372948DFD7EA}"/>
                </a:ext>
              </a:extLst>
            </p:cNvPr>
            <p:cNvSpPr/>
            <p:nvPr/>
          </p:nvSpPr>
          <p:spPr>
            <a:xfrm>
              <a:off x="-17830" y="3811949"/>
              <a:ext cx="3521468" cy="2533679"/>
            </a:xfrm>
            <a:custGeom>
              <a:avLst/>
              <a:gdLst>
                <a:gd name="connsiteX0" fmla="*/ 1322405 w 3521468"/>
                <a:gd name="connsiteY0" fmla="*/ 32 h 2533679"/>
                <a:gd name="connsiteX1" fmla="*/ 1349495 w 3521468"/>
                <a:gd name="connsiteY1" fmla="*/ 13421 h 2533679"/>
                <a:gd name="connsiteX2" fmla="*/ 1362709 w 3521468"/>
                <a:gd name="connsiteY2" fmla="*/ 27965 h 2533679"/>
                <a:gd name="connsiteX3" fmla="*/ 1402352 w 3521468"/>
                <a:gd name="connsiteY3" fmla="*/ 109946 h 2533679"/>
                <a:gd name="connsiteX4" fmla="*/ 1407638 w 3521468"/>
                <a:gd name="connsiteY4" fmla="*/ 119202 h 2533679"/>
                <a:gd name="connsiteX5" fmla="*/ 1445960 w 3521468"/>
                <a:gd name="connsiteY5" fmla="*/ 161515 h 2533679"/>
                <a:gd name="connsiteX6" fmla="*/ 1452568 w 3521468"/>
                <a:gd name="connsiteY6" fmla="*/ 170771 h 2533679"/>
                <a:gd name="connsiteX7" fmla="*/ 1481639 w 3521468"/>
                <a:gd name="connsiteY7" fmla="*/ 227629 h 2533679"/>
                <a:gd name="connsiteX8" fmla="*/ 1481639 w 3521468"/>
                <a:gd name="connsiteY8" fmla="*/ 234240 h 2533679"/>
                <a:gd name="connsiteX9" fmla="*/ 1480318 w 3521468"/>
                <a:gd name="connsiteY9" fmla="*/ 242174 h 2533679"/>
                <a:gd name="connsiteX10" fmla="*/ 1533175 w 3521468"/>
                <a:gd name="connsiteY10" fmla="*/ 334733 h 2533679"/>
                <a:gd name="connsiteX11" fmla="*/ 1538461 w 3521468"/>
                <a:gd name="connsiteY11" fmla="*/ 342667 h 2533679"/>
                <a:gd name="connsiteX12" fmla="*/ 1551675 w 3521468"/>
                <a:gd name="connsiteY12" fmla="*/ 369112 h 2533679"/>
                <a:gd name="connsiteX13" fmla="*/ 1559604 w 3521468"/>
                <a:gd name="connsiteY13" fmla="*/ 386302 h 2533679"/>
                <a:gd name="connsiteX14" fmla="*/ 1589997 w 3521468"/>
                <a:gd name="connsiteY14" fmla="*/ 457705 h 2533679"/>
                <a:gd name="connsiteX15" fmla="*/ 1601890 w 3521468"/>
                <a:gd name="connsiteY15" fmla="*/ 477540 h 2533679"/>
                <a:gd name="connsiteX16" fmla="*/ 1636247 w 3521468"/>
                <a:gd name="connsiteY16" fmla="*/ 535719 h 2533679"/>
                <a:gd name="connsiteX17" fmla="*/ 1650784 w 3521468"/>
                <a:gd name="connsiteY17" fmla="*/ 550265 h 2533679"/>
                <a:gd name="connsiteX18" fmla="*/ 1675890 w 3521468"/>
                <a:gd name="connsiteY18" fmla="*/ 578032 h 2533679"/>
                <a:gd name="connsiteX19" fmla="*/ 1681177 w 3521468"/>
                <a:gd name="connsiteY19" fmla="*/ 585966 h 2533679"/>
                <a:gd name="connsiteX20" fmla="*/ 1698355 w 3521468"/>
                <a:gd name="connsiteY20" fmla="*/ 599189 h 2533679"/>
                <a:gd name="connsiteX21" fmla="*/ 1706284 w 3521468"/>
                <a:gd name="connsiteY21" fmla="*/ 607123 h 2533679"/>
                <a:gd name="connsiteX22" fmla="*/ 1712891 w 3521468"/>
                <a:gd name="connsiteY22" fmla="*/ 613734 h 2533679"/>
                <a:gd name="connsiteX23" fmla="*/ 1719498 w 3521468"/>
                <a:gd name="connsiteY23" fmla="*/ 621668 h 2533679"/>
                <a:gd name="connsiteX24" fmla="*/ 1776320 w 3521468"/>
                <a:gd name="connsiteY24" fmla="*/ 697037 h 2533679"/>
                <a:gd name="connsiteX25" fmla="*/ 1777641 w 3521468"/>
                <a:gd name="connsiteY25" fmla="*/ 706293 h 2533679"/>
                <a:gd name="connsiteX26" fmla="*/ 1782927 w 3521468"/>
                <a:gd name="connsiteY26" fmla="*/ 715549 h 2533679"/>
                <a:gd name="connsiteX27" fmla="*/ 1786891 w 3521468"/>
                <a:gd name="connsiteY27" fmla="*/ 722161 h 2533679"/>
                <a:gd name="connsiteX28" fmla="*/ 1813320 w 3521468"/>
                <a:gd name="connsiteY28" fmla="*/ 738028 h 2533679"/>
                <a:gd name="connsiteX29" fmla="*/ 1821249 w 3521468"/>
                <a:gd name="connsiteY29" fmla="*/ 741995 h 2533679"/>
                <a:gd name="connsiteX30" fmla="*/ 1826534 w 3521468"/>
                <a:gd name="connsiteY30" fmla="*/ 749928 h 2533679"/>
                <a:gd name="connsiteX31" fmla="*/ 1858249 w 3521468"/>
                <a:gd name="connsiteY31" fmla="*/ 801497 h 2533679"/>
                <a:gd name="connsiteX32" fmla="*/ 1866178 w 3521468"/>
                <a:gd name="connsiteY32" fmla="*/ 820009 h 2533679"/>
                <a:gd name="connsiteX33" fmla="*/ 1892606 w 3521468"/>
                <a:gd name="connsiteY33" fmla="*/ 864966 h 2533679"/>
                <a:gd name="connsiteX34" fmla="*/ 1985107 w 3521468"/>
                <a:gd name="connsiteY34" fmla="*/ 949592 h 2533679"/>
                <a:gd name="connsiteX35" fmla="*/ 1995679 w 3521468"/>
                <a:gd name="connsiteY35" fmla="*/ 966782 h 2533679"/>
                <a:gd name="connsiteX36" fmla="*/ 2047215 w 3521468"/>
                <a:gd name="connsiteY36" fmla="*/ 1061985 h 2533679"/>
                <a:gd name="connsiteX37" fmla="*/ 2064394 w 3521468"/>
                <a:gd name="connsiteY37" fmla="*/ 1073886 h 2533679"/>
                <a:gd name="connsiteX38" fmla="*/ 2074965 w 3521468"/>
                <a:gd name="connsiteY38" fmla="*/ 1081819 h 2533679"/>
                <a:gd name="connsiteX39" fmla="*/ 2128979 w 3521468"/>
                <a:gd name="connsiteY39" fmla="*/ 1104298 h 2533679"/>
                <a:gd name="connsiteX40" fmla="*/ 2139785 w 3521468"/>
                <a:gd name="connsiteY40" fmla="*/ 1110696 h 2533679"/>
                <a:gd name="connsiteX41" fmla="*/ 2180237 w 3521468"/>
                <a:gd name="connsiteY41" fmla="*/ 1212402 h 2533679"/>
                <a:gd name="connsiteX42" fmla="*/ 2196064 w 3521468"/>
                <a:gd name="connsiteY42" fmla="*/ 1241815 h 2533679"/>
                <a:gd name="connsiteX43" fmla="*/ 2210600 w 3521468"/>
                <a:gd name="connsiteY43" fmla="*/ 1256360 h 2533679"/>
                <a:gd name="connsiteX44" fmla="*/ 2248922 w 3521468"/>
                <a:gd name="connsiteY44" fmla="*/ 1317184 h 2533679"/>
                <a:gd name="connsiteX45" fmla="*/ 2250244 w 3521468"/>
                <a:gd name="connsiteY45" fmla="*/ 1333052 h 2533679"/>
                <a:gd name="connsiteX46" fmla="*/ 2281958 w 3521468"/>
                <a:gd name="connsiteY46" fmla="*/ 1384620 h 2533679"/>
                <a:gd name="connsiteX47" fmla="*/ 2322923 w 3521468"/>
                <a:gd name="connsiteY47" fmla="*/ 1409744 h 2533679"/>
                <a:gd name="connsiteX48" fmla="*/ 2344066 w 3521468"/>
                <a:gd name="connsiteY48" fmla="*/ 1422967 h 2533679"/>
                <a:gd name="connsiteX49" fmla="*/ 2529067 w 3521468"/>
                <a:gd name="connsiteY49" fmla="*/ 1630564 h 2533679"/>
                <a:gd name="connsiteX50" fmla="*/ 2641389 w 3521468"/>
                <a:gd name="connsiteY50" fmla="*/ 1698000 h 2533679"/>
                <a:gd name="connsiteX51" fmla="*/ 2678390 w 3521468"/>
                <a:gd name="connsiteY51" fmla="*/ 1774692 h 2533679"/>
                <a:gd name="connsiteX52" fmla="*/ 2714069 w 3521468"/>
                <a:gd name="connsiteY52" fmla="*/ 1790559 h 2533679"/>
                <a:gd name="connsiteX53" fmla="*/ 3312681 w 3521468"/>
                <a:gd name="connsiteY53" fmla="*/ 2326081 h 2533679"/>
                <a:gd name="connsiteX54" fmla="*/ 3323252 w 3521468"/>
                <a:gd name="connsiteY54" fmla="*/ 2335337 h 2533679"/>
                <a:gd name="connsiteX55" fmla="*/ 3521468 w 3521468"/>
                <a:gd name="connsiteY55" fmla="*/ 2533678 h 2533679"/>
                <a:gd name="connsiteX56" fmla="*/ 2705748 w 3521468"/>
                <a:gd name="connsiteY56" fmla="*/ 2533678 h 2533679"/>
                <a:gd name="connsiteX57" fmla="*/ 1841054 w 3521468"/>
                <a:gd name="connsiteY57" fmla="*/ 2533678 h 2533679"/>
                <a:gd name="connsiteX58" fmla="*/ 461008 w 3521468"/>
                <a:gd name="connsiteY58" fmla="*/ 2533678 h 2533679"/>
                <a:gd name="connsiteX59" fmla="*/ 461007 w 3521468"/>
                <a:gd name="connsiteY59" fmla="*/ 2533679 h 2533679"/>
                <a:gd name="connsiteX60" fmla="*/ 0 w 3521468"/>
                <a:gd name="connsiteY60" fmla="*/ 2533679 h 2533679"/>
                <a:gd name="connsiteX61" fmla="*/ 0 w 3521468"/>
                <a:gd name="connsiteY61" fmla="*/ 1859613 h 2533679"/>
                <a:gd name="connsiteX62" fmla="*/ 12603 w 3521468"/>
                <a:gd name="connsiteY62" fmla="*/ 1848493 h 2533679"/>
                <a:gd name="connsiteX63" fmla="*/ 21586 w 3521468"/>
                <a:gd name="connsiteY63" fmla="*/ 1829113 h 2533679"/>
                <a:gd name="connsiteX64" fmla="*/ 34487 w 3521468"/>
                <a:gd name="connsiteY64" fmla="*/ 1786109 h 2533679"/>
                <a:gd name="connsiteX65" fmla="*/ 42150 w 3521468"/>
                <a:gd name="connsiteY65" fmla="*/ 1766658 h 2533679"/>
                <a:gd name="connsiteX66" fmla="*/ 82973 w 3521468"/>
                <a:gd name="connsiteY66" fmla="*/ 1721184 h 2533679"/>
                <a:gd name="connsiteX67" fmla="*/ 100838 w 3521468"/>
                <a:gd name="connsiteY67" fmla="*/ 1708903 h 2533679"/>
                <a:gd name="connsiteX68" fmla="*/ 106400 w 3521468"/>
                <a:gd name="connsiteY68" fmla="*/ 1703906 h 2533679"/>
                <a:gd name="connsiteX69" fmla="*/ 113281 w 3521468"/>
                <a:gd name="connsiteY69" fmla="*/ 1698979 h 2533679"/>
                <a:gd name="connsiteX70" fmla="*/ 120234 w 3521468"/>
                <a:gd name="connsiteY70" fmla="*/ 1692732 h 2533679"/>
                <a:gd name="connsiteX71" fmla="*/ 125797 w 3521468"/>
                <a:gd name="connsiteY71" fmla="*/ 1687735 h 2533679"/>
                <a:gd name="connsiteX72" fmla="*/ 130395 w 3521468"/>
                <a:gd name="connsiteY72" fmla="*/ 1676064 h 2533679"/>
                <a:gd name="connsiteX73" fmla="*/ 134922 w 3521468"/>
                <a:gd name="connsiteY73" fmla="*/ 1665714 h 2533679"/>
                <a:gd name="connsiteX74" fmla="*/ 138058 w 3521468"/>
                <a:gd name="connsiteY74" fmla="*/ 1656614 h 2533679"/>
                <a:gd name="connsiteX75" fmla="*/ 141265 w 3521468"/>
                <a:gd name="connsiteY75" fmla="*/ 1646193 h 2533679"/>
                <a:gd name="connsiteX76" fmla="*/ 144544 w 3521468"/>
                <a:gd name="connsiteY76" fmla="*/ 1634452 h 2533679"/>
                <a:gd name="connsiteX77" fmla="*/ 149213 w 3521468"/>
                <a:gd name="connsiteY77" fmla="*/ 1621461 h 2533679"/>
                <a:gd name="connsiteX78" fmla="*/ 157627 w 3521468"/>
                <a:gd name="connsiteY78" fmla="*/ 1612644 h 2533679"/>
                <a:gd name="connsiteX79" fmla="*/ 183480 w 3521468"/>
                <a:gd name="connsiteY79" fmla="*/ 1599468 h 2533679"/>
                <a:gd name="connsiteX80" fmla="*/ 189255 w 3521468"/>
                <a:gd name="connsiteY80" fmla="*/ 1590510 h 2533679"/>
                <a:gd name="connsiteX81" fmla="*/ 192462 w 3521468"/>
                <a:gd name="connsiteY81" fmla="*/ 1580089 h 2533679"/>
                <a:gd name="connsiteX82" fmla="*/ 196989 w 3521468"/>
                <a:gd name="connsiteY82" fmla="*/ 1569739 h 2533679"/>
                <a:gd name="connsiteX83" fmla="*/ 207363 w 3521468"/>
                <a:gd name="connsiteY83" fmla="*/ 1549110 h 2533679"/>
                <a:gd name="connsiteX84" fmla="*/ 211819 w 3521468"/>
                <a:gd name="connsiteY84" fmla="*/ 1540081 h 2533679"/>
                <a:gd name="connsiteX85" fmla="*/ 247151 w 3521468"/>
                <a:gd name="connsiteY85" fmla="*/ 1498283 h 2533679"/>
                <a:gd name="connsiteX86" fmla="*/ 252926 w 3521468"/>
                <a:gd name="connsiteY86" fmla="*/ 1489325 h 2533679"/>
                <a:gd name="connsiteX87" fmla="*/ 279702 w 3521468"/>
                <a:gd name="connsiteY87" fmla="*/ 1458985 h 2533679"/>
                <a:gd name="connsiteX88" fmla="*/ 285477 w 3521468"/>
                <a:gd name="connsiteY88" fmla="*/ 1450026 h 2533679"/>
                <a:gd name="connsiteX89" fmla="*/ 381457 w 3521468"/>
                <a:gd name="connsiteY89" fmla="*/ 1338661 h 2533679"/>
                <a:gd name="connsiteX90" fmla="*/ 395434 w 3521468"/>
                <a:gd name="connsiteY90" fmla="*/ 1324847 h 2533679"/>
                <a:gd name="connsiteX91" fmla="*/ 450176 w 3521468"/>
                <a:gd name="connsiteY91" fmla="*/ 1269667 h 2533679"/>
                <a:gd name="connsiteX92" fmla="*/ 453900 w 3521468"/>
                <a:gd name="connsiteY92" fmla="*/ 1263834 h 2533679"/>
                <a:gd name="connsiteX93" fmla="*/ 459074 w 3521468"/>
                <a:gd name="connsiteY93" fmla="*/ 1248819 h 2533679"/>
                <a:gd name="connsiteX94" fmla="*/ 472726 w 3521468"/>
                <a:gd name="connsiteY94" fmla="*/ 1216449 h 2533679"/>
                <a:gd name="connsiteX95" fmla="*/ 475862 w 3521468"/>
                <a:gd name="connsiteY95" fmla="*/ 1207349 h 2533679"/>
                <a:gd name="connsiteX96" fmla="*/ 493259 w 3521468"/>
                <a:gd name="connsiteY96" fmla="*/ 1179152 h 2533679"/>
                <a:gd name="connsiteX97" fmla="*/ 497786 w 3521468"/>
                <a:gd name="connsiteY97" fmla="*/ 1168803 h 2533679"/>
                <a:gd name="connsiteX98" fmla="*/ 531711 w 3521468"/>
                <a:gd name="connsiteY98" fmla="*/ 1115881 h 2533679"/>
                <a:gd name="connsiteX99" fmla="*/ 534308 w 3521468"/>
                <a:gd name="connsiteY99" fmla="*/ 1114954 h 2533679"/>
                <a:gd name="connsiteX100" fmla="*/ 536810 w 3521468"/>
                <a:gd name="connsiteY100" fmla="*/ 1106943 h 2533679"/>
                <a:gd name="connsiteX101" fmla="*/ 555310 w 3521468"/>
                <a:gd name="connsiteY101" fmla="*/ 1043474 h 2533679"/>
                <a:gd name="connsiteX102" fmla="*/ 561917 w 3521468"/>
                <a:gd name="connsiteY102" fmla="*/ 1020995 h 2533679"/>
                <a:gd name="connsiteX103" fmla="*/ 668954 w 3521468"/>
                <a:gd name="connsiteY103" fmla="*/ 859677 h 2533679"/>
                <a:gd name="connsiteX104" fmla="*/ 675561 w 3521468"/>
                <a:gd name="connsiteY104" fmla="*/ 850421 h 2533679"/>
                <a:gd name="connsiteX105" fmla="*/ 682168 w 3521468"/>
                <a:gd name="connsiteY105" fmla="*/ 842487 h 2533679"/>
                <a:gd name="connsiteX106" fmla="*/ 690097 w 3521468"/>
                <a:gd name="connsiteY106" fmla="*/ 833231 h 2533679"/>
                <a:gd name="connsiteX107" fmla="*/ 692739 w 3521468"/>
                <a:gd name="connsiteY107" fmla="*/ 822653 h 2533679"/>
                <a:gd name="connsiteX108" fmla="*/ 695383 w 3521468"/>
                <a:gd name="connsiteY108" fmla="*/ 813397 h 2533679"/>
                <a:gd name="connsiteX109" fmla="*/ 757490 w 3521468"/>
                <a:gd name="connsiteY109" fmla="*/ 727450 h 2533679"/>
                <a:gd name="connsiteX110" fmla="*/ 765419 w 3521468"/>
                <a:gd name="connsiteY110" fmla="*/ 720838 h 2533679"/>
                <a:gd name="connsiteX111" fmla="*/ 770705 w 3521468"/>
                <a:gd name="connsiteY111" fmla="*/ 714227 h 2533679"/>
                <a:gd name="connsiteX112" fmla="*/ 802419 w 3521468"/>
                <a:gd name="connsiteY112" fmla="*/ 673236 h 2533679"/>
                <a:gd name="connsiteX113" fmla="*/ 809027 w 3521468"/>
                <a:gd name="connsiteY113" fmla="*/ 666625 h 2533679"/>
                <a:gd name="connsiteX114" fmla="*/ 822241 w 3521468"/>
                <a:gd name="connsiteY114" fmla="*/ 653402 h 2533679"/>
                <a:gd name="connsiteX115" fmla="*/ 830169 w 3521468"/>
                <a:gd name="connsiteY115" fmla="*/ 644146 h 2533679"/>
                <a:gd name="connsiteX116" fmla="*/ 897563 w 3521468"/>
                <a:gd name="connsiteY116" fmla="*/ 547620 h 2533679"/>
                <a:gd name="connsiteX117" fmla="*/ 913420 w 3521468"/>
                <a:gd name="connsiteY117" fmla="*/ 531752 h 2533679"/>
                <a:gd name="connsiteX118" fmla="*/ 1012528 w 3521468"/>
                <a:gd name="connsiteY118" fmla="*/ 379690 h 2533679"/>
                <a:gd name="connsiteX119" fmla="*/ 1025743 w 3521468"/>
                <a:gd name="connsiteY119" fmla="*/ 365146 h 2533679"/>
                <a:gd name="connsiteX120" fmla="*/ 1116921 w 3521468"/>
                <a:gd name="connsiteY120" fmla="*/ 268620 h 2533679"/>
                <a:gd name="connsiteX121" fmla="*/ 1132779 w 3521468"/>
                <a:gd name="connsiteY121" fmla="*/ 256719 h 2533679"/>
                <a:gd name="connsiteX122" fmla="*/ 1245101 w 3521468"/>
                <a:gd name="connsiteY122" fmla="*/ 74245 h 2533679"/>
                <a:gd name="connsiteX123" fmla="*/ 1253030 w 3521468"/>
                <a:gd name="connsiteY123" fmla="*/ 63667 h 2533679"/>
                <a:gd name="connsiteX124" fmla="*/ 1278137 w 3521468"/>
                <a:gd name="connsiteY124" fmla="*/ 34577 h 2533679"/>
                <a:gd name="connsiteX125" fmla="*/ 1291352 w 3521468"/>
                <a:gd name="connsiteY125" fmla="*/ 21354 h 2533679"/>
                <a:gd name="connsiteX126" fmla="*/ 1322405 w 3521468"/>
                <a:gd name="connsiteY126" fmla="*/ 32 h 2533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</a:cxnLst>
              <a:rect l="l" t="t" r="r" b="b"/>
              <a:pathLst>
                <a:path w="3521468" h="2533679">
                  <a:moveTo>
                    <a:pt x="1322405" y="32"/>
                  </a:moveTo>
                  <a:cubicBezTo>
                    <a:pt x="1331986" y="-464"/>
                    <a:pt x="1340906" y="4825"/>
                    <a:pt x="1349495" y="13421"/>
                  </a:cubicBezTo>
                  <a:cubicBezTo>
                    <a:pt x="1353459" y="17387"/>
                    <a:pt x="1358745" y="22676"/>
                    <a:pt x="1362709" y="27965"/>
                  </a:cubicBezTo>
                  <a:cubicBezTo>
                    <a:pt x="1374602" y="57055"/>
                    <a:pt x="1386496" y="83501"/>
                    <a:pt x="1402352" y="109946"/>
                  </a:cubicBezTo>
                  <a:cubicBezTo>
                    <a:pt x="1403674" y="112591"/>
                    <a:pt x="1406317" y="116558"/>
                    <a:pt x="1407638" y="119202"/>
                  </a:cubicBezTo>
                  <a:cubicBezTo>
                    <a:pt x="1416888" y="135069"/>
                    <a:pt x="1434067" y="146970"/>
                    <a:pt x="1445960" y="161515"/>
                  </a:cubicBezTo>
                  <a:cubicBezTo>
                    <a:pt x="1448603" y="164160"/>
                    <a:pt x="1451246" y="166804"/>
                    <a:pt x="1452568" y="170771"/>
                  </a:cubicBezTo>
                  <a:cubicBezTo>
                    <a:pt x="1471068" y="186638"/>
                    <a:pt x="1476353" y="206473"/>
                    <a:pt x="1481639" y="227629"/>
                  </a:cubicBezTo>
                  <a:cubicBezTo>
                    <a:pt x="1481639" y="230274"/>
                    <a:pt x="1481639" y="232918"/>
                    <a:pt x="1481639" y="234240"/>
                  </a:cubicBezTo>
                  <a:cubicBezTo>
                    <a:pt x="1481639" y="236885"/>
                    <a:pt x="1480318" y="239529"/>
                    <a:pt x="1480318" y="242174"/>
                  </a:cubicBezTo>
                  <a:cubicBezTo>
                    <a:pt x="1486924" y="279198"/>
                    <a:pt x="1522603" y="299032"/>
                    <a:pt x="1533175" y="334733"/>
                  </a:cubicBezTo>
                  <a:cubicBezTo>
                    <a:pt x="1534496" y="337378"/>
                    <a:pt x="1535818" y="340023"/>
                    <a:pt x="1538461" y="342667"/>
                  </a:cubicBezTo>
                  <a:cubicBezTo>
                    <a:pt x="1543746" y="350601"/>
                    <a:pt x="1547711" y="359857"/>
                    <a:pt x="1551675" y="369112"/>
                  </a:cubicBezTo>
                  <a:cubicBezTo>
                    <a:pt x="1554318" y="375724"/>
                    <a:pt x="1556961" y="381013"/>
                    <a:pt x="1559604" y="386302"/>
                  </a:cubicBezTo>
                  <a:cubicBezTo>
                    <a:pt x="1570175" y="408781"/>
                    <a:pt x="1579425" y="432582"/>
                    <a:pt x="1589997" y="457705"/>
                  </a:cubicBezTo>
                  <a:cubicBezTo>
                    <a:pt x="1593962" y="464316"/>
                    <a:pt x="1597926" y="470928"/>
                    <a:pt x="1601890" y="477540"/>
                  </a:cubicBezTo>
                  <a:cubicBezTo>
                    <a:pt x="1612462" y="497374"/>
                    <a:pt x="1623033" y="517208"/>
                    <a:pt x="1636247" y="535719"/>
                  </a:cubicBezTo>
                  <a:cubicBezTo>
                    <a:pt x="1640212" y="539687"/>
                    <a:pt x="1645497" y="544976"/>
                    <a:pt x="1650784" y="550265"/>
                  </a:cubicBezTo>
                  <a:cubicBezTo>
                    <a:pt x="1660034" y="559521"/>
                    <a:pt x="1667962" y="568776"/>
                    <a:pt x="1675890" y="578032"/>
                  </a:cubicBezTo>
                  <a:cubicBezTo>
                    <a:pt x="1677212" y="580677"/>
                    <a:pt x="1679855" y="583321"/>
                    <a:pt x="1681177" y="585966"/>
                  </a:cubicBezTo>
                  <a:cubicBezTo>
                    <a:pt x="1686462" y="589933"/>
                    <a:pt x="1693069" y="595222"/>
                    <a:pt x="1698355" y="599189"/>
                  </a:cubicBezTo>
                  <a:cubicBezTo>
                    <a:pt x="1700998" y="601834"/>
                    <a:pt x="1703641" y="604478"/>
                    <a:pt x="1706284" y="607123"/>
                  </a:cubicBezTo>
                  <a:cubicBezTo>
                    <a:pt x="1707605" y="609767"/>
                    <a:pt x="1710248" y="611089"/>
                    <a:pt x="1712891" y="613734"/>
                  </a:cubicBezTo>
                  <a:cubicBezTo>
                    <a:pt x="1714212" y="616378"/>
                    <a:pt x="1716856" y="619023"/>
                    <a:pt x="1719498" y="621668"/>
                  </a:cubicBezTo>
                  <a:cubicBezTo>
                    <a:pt x="1737998" y="644146"/>
                    <a:pt x="1764427" y="663980"/>
                    <a:pt x="1776320" y="697037"/>
                  </a:cubicBezTo>
                  <a:cubicBezTo>
                    <a:pt x="1776320" y="701004"/>
                    <a:pt x="1777641" y="703648"/>
                    <a:pt x="1777641" y="706293"/>
                  </a:cubicBezTo>
                  <a:cubicBezTo>
                    <a:pt x="1778963" y="710260"/>
                    <a:pt x="1780284" y="712904"/>
                    <a:pt x="1782927" y="715549"/>
                  </a:cubicBezTo>
                  <a:cubicBezTo>
                    <a:pt x="1784249" y="718193"/>
                    <a:pt x="1785570" y="720838"/>
                    <a:pt x="1786891" y="722161"/>
                  </a:cubicBezTo>
                  <a:cubicBezTo>
                    <a:pt x="1792178" y="730094"/>
                    <a:pt x="1801428" y="735383"/>
                    <a:pt x="1813320" y="738028"/>
                  </a:cubicBezTo>
                  <a:cubicBezTo>
                    <a:pt x="1815963" y="740672"/>
                    <a:pt x="1818606" y="741995"/>
                    <a:pt x="1821249" y="741995"/>
                  </a:cubicBezTo>
                  <a:cubicBezTo>
                    <a:pt x="1822571" y="744639"/>
                    <a:pt x="1825213" y="747284"/>
                    <a:pt x="1826534" y="749928"/>
                  </a:cubicBezTo>
                  <a:cubicBezTo>
                    <a:pt x="1839749" y="765795"/>
                    <a:pt x="1850321" y="782985"/>
                    <a:pt x="1858249" y="801497"/>
                  </a:cubicBezTo>
                  <a:cubicBezTo>
                    <a:pt x="1860892" y="808108"/>
                    <a:pt x="1863535" y="813397"/>
                    <a:pt x="1866178" y="820009"/>
                  </a:cubicBezTo>
                  <a:cubicBezTo>
                    <a:pt x="1867499" y="839843"/>
                    <a:pt x="1876750" y="854388"/>
                    <a:pt x="1892606" y="864966"/>
                  </a:cubicBezTo>
                  <a:cubicBezTo>
                    <a:pt x="1934893" y="880833"/>
                    <a:pt x="1962643" y="912568"/>
                    <a:pt x="1985107" y="949592"/>
                  </a:cubicBezTo>
                  <a:cubicBezTo>
                    <a:pt x="1987750" y="954881"/>
                    <a:pt x="1991715" y="961493"/>
                    <a:pt x="1995679" y="966782"/>
                  </a:cubicBezTo>
                  <a:cubicBezTo>
                    <a:pt x="2000965" y="1011739"/>
                    <a:pt x="2019465" y="1039507"/>
                    <a:pt x="2047215" y="1061985"/>
                  </a:cubicBezTo>
                  <a:cubicBezTo>
                    <a:pt x="2052501" y="1065952"/>
                    <a:pt x="2057787" y="1069919"/>
                    <a:pt x="2064394" y="1073886"/>
                  </a:cubicBezTo>
                  <a:cubicBezTo>
                    <a:pt x="2068358" y="1076530"/>
                    <a:pt x="2072322" y="1079175"/>
                    <a:pt x="2074965" y="1081819"/>
                  </a:cubicBezTo>
                  <a:cubicBezTo>
                    <a:pt x="2091483" y="1091737"/>
                    <a:pt x="2111305" y="1096695"/>
                    <a:pt x="2128979" y="1104298"/>
                  </a:cubicBezTo>
                  <a:lnTo>
                    <a:pt x="2139785" y="1110696"/>
                  </a:lnTo>
                  <a:lnTo>
                    <a:pt x="2180237" y="1212402"/>
                  </a:lnTo>
                  <a:lnTo>
                    <a:pt x="2196064" y="1241815"/>
                  </a:lnTo>
                  <a:cubicBezTo>
                    <a:pt x="2201350" y="1247104"/>
                    <a:pt x="2205314" y="1252393"/>
                    <a:pt x="2210600" y="1256360"/>
                  </a:cubicBezTo>
                  <a:cubicBezTo>
                    <a:pt x="2230422" y="1270905"/>
                    <a:pt x="2246279" y="1292061"/>
                    <a:pt x="2248922" y="1317184"/>
                  </a:cubicBezTo>
                  <a:cubicBezTo>
                    <a:pt x="2248922" y="1322474"/>
                    <a:pt x="2248922" y="1327763"/>
                    <a:pt x="2250244" y="1333052"/>
                  </a:cubicBezTo>
                  <a:cubicBezTo>
                    <a:pt x="2252886" y="1352886"/>
                    <a:pt x="2262136" y="1371398"/>
                    <a:pt x="2281958" y="1384620"/>
                  </a:cubicBezTo>
                  <a:cubicBezTo>
                    <a:pt x="2295172" y="1392555"/>
                    <a:pt x="2309708" y="1401810"/>
                    <a:pt x="2322923" y="1409744"/>
                  </a:cubicBezTo>
                  <a:cubicBezTo>
                    <a:pt x="2329530" y="1413711"/>
                    <a:pt x="2336137" y="1419000"/>
                    <a:pt x="2344066" y="1422967"/>
                  </a:cubicBezTo>
                  <a:cubicBezTo>
                    <a:pt x="2420709" y="1477180"/>
                    <a:pt x="2472245" y="1553872"/>
                    <a:pt x="2529067" y="1630564"/>
                  </a:cubicBezTo>
                  <a:cubicBezTo>
                    <a:pt x="2559460" y="1667588"/>
                    <a:pt x="2616282" y="1657010"/>
                    <a:pt x="2641389" y="1698000"/>
                  </a:cubicBezTo>
                  <a:cubicBezTo>
                    <a:pt x="2651961" y="1723123"/>
                    <a:pt x="2657247" y="1754858"/>
                    <a:pt x="2678390" y="1774692"/>
                  </a:cubicBezTo>
                  <a:cubicBezTo>
                    <a:pt x="2687640" y="1785270"/>
                    <a:pt x="2703497" y="1785270"/>
                    <a:pt x="2714069" y="1790559"/>
                  </a:cubicBezTo>
                  <a:cubicBezTo>
                    <a:pt x="2883213" y="2011380"/>
                    <a:pt x="3062929" y="2212365"/>
                    <a:pt x="3312681" y="2326081"/>
                  </a:cubicBezTo>
                  <a:cubicBezTo>
                    <a:pt x="3315323" y="2328726"/>
                    <a:pt x="3319288" y="2331370"/>
                    <a:pt x="3323252" y="2335337"/>
                  </a:cubicBezTo>
                  <a:cubicBezTo>
                    <a:pt x="3409146" y="2413351"/>
                    <a:pt x="3487111" y="2487399"/>
                    <a:pt x="3521468" y="2533678"/>
                  </a:cubicBezTo>
                  <a:lnTo>
                    <a:pt x="2705748" y="2533678"/>
                  </a:lnTo>
                  <a:lnTo>
                    <a:pt x="1841054" y="2533678"/>
                  </a:lnTo>
                  <a:lnTo>
                    <a:pt x="461008" y="2533678"/>
                  </a:lnTo>
                  <a:lnTo>
                    <a:pt x="461007" y="2533679"/>
                  </a:lnTo>
                  <a:lnTo>
                    <a:pt x="0" y="2533679"/>
                  </a:lnTo>
                  <a:lnTo>
                    <a:pt x="0" y="1859613"/>
                  </a:lnTo>
                  <a:lnTo>
                    <a:pt x="12603" y="1848493"/>
                  </a:lnTo>
                  <a:cubicBezTo>
                    <a:pt x="16917" y="1842104"/>
                    <a:pt x="18592" y="1835572"/>
                    <a:pt x="21586" y="1829113"/>
                  </a:cubicBezTo>
                  <a:cubicBezTo>
                    <a:pt x="26326" y="1814802"/>
                    <a:pt x="30995" y="1801812"/>
                    <a:pt x="34487" y="1786109"/>
                  </a:cubicBezTo>
                  <a:cubicBezTo>
                    <a:pt x="36162" y="1779579"/>
                    <a:pt x="39155" y="1773118"/>
                    <a:pt x="42150" y="1766658"/>
                  </a:cubicBezTo>
                  <a:cubicBezTo>
                    <a:pt x="52523" y="1746030"/>
                    <a:pt x="68855" y="1737638"/>
                    <a:pt x="82973" y="1721184"/>
                  </a:cubicBezTo>
                  <a:cubicBezTo>
                    <a:pt x="88465" y="1717507"/>
                    <a:pt x="94027" y="1712509"/>
                    <a:pt x="100838" y="1708903"/>
                  </a:cubicBezTo>
                  <a:cubicBezTo>
                    <a:pt x="102300" y="1706333"/>
                    <a:pt x="105009" y="1705155"/>
                    <a:pt x="106400" y="1703906"/>
                  </a:cubicBezTo>
                  <a:cubicBezTo>
                    <a:pt x="109110" y="1702727"/>
                    <a:pt x="111891" y="1700228"/>
                    <a:pt x="113281" y="1698979"/>
                  </a:cubicBezTo>
                  <a:cubicBezTo>
                    <a:pt x="115992" y="1697801"/>
                    <a:pt x="117453" y="1695231"/>
                    <a:pt x="120234" y="1692732"/>
                  </a:cubicBezTo>
                  <a:cubicBezTo>
                    <a:pt x="121625" y="1691482"/>
                    <a:pt x="124406" y="1688984"/>
                    <a:pt x="125797" y="1687735"/>
                  </a:cubicBezTo>
                  <a:cubicBezTo>
                    <a:pt x="127330" y="1683845"/>
                    <a:pt x="128862" y="1679955"/>
                    <a:pt x="130395" y="1676064"/>
                  </a:cubicBezTo>
                  <a:cubicBezTo>
                    <a:pt x="131856" y="1673494"/>
                    <a:pt x="133388" y="1669604"/>
                    <a:pt x="134922" y="1665714"/>
                  </a:cubicBezTo>
                  <a:cubicBezTo>
                    <a:pt x="135064" y="1663074"/>
                    <a:pt x="136597" y="1659184"/>
                    <a:pt x="138058" y="1656614"/>
                  </a:cubicBezTo>
                  <a:cubicBezTo>
                    <a:pt x="139591" y="1652724"/>
                    <a:pt x="141052" y="1650154"/>
                    <a:pt x="141265" y="1646193"/>
                  </a:cubicBezTo>
                  <a:cubicBezTo>
                    <a:pt x="142797" y="1642303"/>
                    <a:pt x="143011" y="1638342"/>
                    <a:pt x="144544" y="1634452"/>
                  </a:cubicBezTo>
                  <a:cubicBezTo>
                    <a:pt x="144828" y="1629170"/>
                    <a:pt x="146431" y="1623959"/>
                    <a:pt x="149213" y="1621461"/>
                  </a:cubicBezTo>
                  <a:cubicBezTo>
                    <a:pt x="150745" y="1617570"/>
                    <a:pt x="153526" y="1615072"/>
                    <a:pt x="157627" y="1612644"/>
                  </a:cubicBezTo>
                  <a:cubicBezTo>
                    <a:pt x="169574" y="1611963"/>
                    <a:pt x="177775" y="1607107"/>
                    <a:pt x="183480" y="1599468"/>
                  </a:cubicBezTo>
                  <a:cubicBezTo>
                    <a:pt x="186261" y="1596970"/>
                    <a:pt x="187722" y="1594400"/>
                    <a:pt x="189255" y="1590510"/>
                  </a:cubicBezTo>
                  <a:cubicBezTo>
                    <a:pt x="190787" y="1586620"/>
                    <a:pt x="192249" y="1584050"/>
                    <a:pt x="192462" y="1580089"/>
                  </a:cubicBezTo>
                  <a:cubicBezTo>
                    <a:pt x="193994" y="1576199"/>
                    <a:pt x="195527" y="1572309"/>
                    <a:pt x="196989" y="1569739"/>
                  </a:cubicBezTo>
                  <a:cubicBezTo>
                    <a:pt x="201303" y="1563350"/>
                    <a:pt x="201800" y="1554108"/>
                    <a:pt x="207363" y="1549110"/>
                  </a:cubicBezTo>
                  <a:cubicBezTo>
                    <a:pt x="208824" y="1546541"/>
                    <a:pt x="210357" y="1542651"/>
                    <a:pt x="211819" y="1540081"/>
                  </a:cubicBezTo>
                  <a:cubicBezTo>
                    <a:pt x="221908" y="1524733"/>
                    <a:pt x="233245" y="1510777"/>
                    <a:pt x="247151" y="1498283"/>
                  </a:cubicBezTo>
                  <a:cubicBezTo>
                    <a:pt x="248683" y="1494393"/>
                    <a:pt x="251465" y="1491895"/>
                    <a:pt x="252926" y="1489325"/>
                  </a:cubicBezTo>
                  <a:cubicBezTo>
                    <a:pt x="261412" y="1479188"/>
                    <a:pt x="269897" y="1469050"/>
                    <a:pt x="279702" y="1458985"/>
                  </a:cubicBezTo>
                  <a:cubicBezTo>
                    <a:pt x="281163" y="1456415"/>
                    <a:pt x="284016" y="1452596"/>
                    <a:pt x="285477" y="1450026"/>
                  </a:cubicBezTo>
                  <a:cubicBezTo>
                    <a:pt x="314070" y="1410515"/>
                    <a:pt x="345160" y="1373786"/>
                    <a:pt x="381457" y="1338661"/>
                  </a:cubicBezTo>
                  <a:cubicBezTo>
                    <a:pt x="385699" y="1333593"/>
                    <a:pt x="389871" y="1329845"/>
                    <a:pt x="395434" y="1324847"/>
                  </a:cubicBezTo>
                  <a:lnTo>
                    <a:pt x="450176" y="1269667"/>
                  </a:lnTo>
                  <a:lnTo>
                    <a:pt x="453900" y="1263834"/>
                  </a:lnTo>
                  <a:lnTo>
                    <a:pt x="459074" y="1248819"/>
                  </a:lnTo>
                  <a:cubicBezTo>
                    <a:pt x="463601" y="1238470"/>
                    <a:pt x="466809" y="1228049"/>
                    <a:pt x="472726" y="1216449"/>
                  </a:cubicBezTo>
                  <a:cubicBezTo>
                    <a:pt x="472939" y="1212488"/>
                    <a:pt x="474400" y="1209919"/>
                    <a:pt x="475862" y="1207349"/>
                  </a:cubicBezTo>
                  <a:cubicBezTo>
                    <a:pt x="482957" y="1198461"/>
                    <a:pt x="488803" y="1188182"/>
                    <a:pt x="493259" y="1179152"/>
                  </a:cubicBezTo>
                  <a:cubicBezTo>
                    <a:pt x="494791" y="1175263"/>
                    <a:pt x="496325" y="1171372"/>
                    <a:pt x="497786" y="1168803"/>
                  </a:cubicBezTo>
                  <a:cubicBezTo>
                    <a:pt x="512280" y="1157665"/>
                    <a:pt x="517303" y="1128885"/>
                    <a:pt x="531711" y="1115881"/>
                  </a:cubicBezTo>
                  <a:lnTo>
                    <a:pt x="534308" y="1114954"/>
                  </a:lnTo>
                  <a:lnTo>
                    <a:pt x="536810" y="1106943"/>
                  </a:lnTo>
                  <a:cubicBezTo>
                    <a:pt x="543417" y="1085787"/>
                    <a:pt x="548703" y="1064630"/>
                    <a:pt x="555310" y="1043474"/>
                  </a:cubicBezTo>
                  <a:cubicBezTo>
                    <a:pt x="557953" y="1036862"/>
                    <a:pt x="559274" y="1028929"/>
                    <a:pt x="561917" y="1020995"/>
                  </a:cubicBezTo>
                  <a:cubicBezTo>
                    <a:pt x="581739" y="957525"/>
                    <a:pt x="643846" y="921824"/>
                    <a:pt x="668954" y="859677"/>
                  </a:cubicBezTo>
                  <a:cubicBezTo>
                    <a:pt x="671596" y="857033"/>
                    <a:pt x="672918" y="854388"/>
                    <a:pt x="675561" y="850421"/>
                  </a:cubicBezTo>
                  <a:cubicBezTo>
                    <a:pt x="678204" y="847777"/>
                    <a:pt x="679525" y="845132"/>
                    <a:pt x="682168" y="842487"/>
                  </a:cubicBezTo>
                  <a:cubicBezTo>
                    <a:pt x="684811" y="838521"/>
                    <a:pt x="687454" y="835876"/>
                    <a:pt x="690097" y="833231"/>
                  </a:cubicBezTo>
                  <a:cubicBezTo>
                    <a:pt x="690097" y="829265"/>
                    <a:pt x="691418" y="826620"/>
                    <a:pt x="692739" y="822653"/>
                  </a:cubicBezTo>
                  <a:cubicBezTo>
                    <a:pt x="694062" y="820009"/>
                    <a:pt x="695383" y="817364"/>
                    <a:pt x="695383" y="813397"/>
                  </a:cubicBezTo>
                  <a:cubicBezTo>
                    <a:pt x="695383" y="767118"/>
                    <a:pt x="720490" y="745961"/>
                    <a:pt x="757490" y="727450"/>
                  </a:cubicBezTo>
                  <a:cubicBezTo>
                    <a:pt x="760133" y="726127"/>
                    <a:pt x="762776" y="723482"/>
                    <a:pt x="765419" y="720838"/>
                  </a:cubicBezTo>
                  <a:cubicBezTo>
                    <a:pt x="766740" y="719516"/>
                    <a:pt x="768061" y="716871"/>
                    <a:pt x="770705" y="714227"/>
                  </a:cubicBezTo>
                  <a:cubicBezTo>
                    <a:pt x="779955" y="701004"/>
                    <a:pt x="790526" y="686459"/>
                    <a:pt x="802419" y="673236"/>
                  </a:cubicBezTo>
                  <a:cubicBezTo>
                    <a:pt x="805062" y="670592"/>
                    <a:pt x="806383" y="669270"/>
                    <a:pt x="809027" y="666625"/>
                  </a:cubicBezTo>
                  <a:cubicBezTo>
                    <a:pt x="812991" y="661335"/>
                    <a:pt x="818277" y="657369"/>
                    <a:pt x="822241" y="653402"/>
                  </a:cubicBezTo>
                  <a:cubicBezTo>
                    <a:pt x="824884" y="650757"/>
                    <a:pt x="827527" y="648113"/>
                    <a:pt x="830169" y="644146"/>
                  </a:cubicBezTo>
                  <a:cubicBezTo>
                    <a:pt x="853955" y="613734"/>
                    <a:pt x="877741" y="581999"/>
                    <a:pt x="897563" y="547620"/>
                  </a:cubicBezTo>
                  <a:cubicBezTo>
                    <a:pt x="902849" y="542331"/>
                    <a:pt x="908134" y="537042"/>
                    <a:pt x="913420" y="531752"/>
                  </a:cubicBezTo>
                  <a:cubicBezTo>
                    <a:pt x="955706" y="488118"/>
                    <a:pt x="992706" y="443160"/>
                    <a:pt x="1012528" y="379690"/>
                  </a:cubicBezTo>
                  <a:cubicBezTo>
                    <a:pt x="1016492" y="375724"/>
                    <a:pt x="1020457" y="370435"/>
                    <a:pt x="1025743" y="365146"/>
                  </a:cubicBezTo>
                  <a:cubicBezTo>
                    <a:pt x="1054814" y="330767"/>
                    <a:pt x="1083886" y="297710"/>
                    <a:pt x="1116921" y="268620"/>
                  </a:cubicBezTo>
                  <a:cubicBezTo>
                    <a:pt x="1122208" y="264653"/>
                    <a:pt x="1128815" y="260686"/>
                    <a:pt x="1132779" y="256719"/>
                  </a:cubicBezTo>
                  <a:cubicBezTo>
                    <a:pt x="1193565" y="211762"/>
                    <a:pt x="1204137" y="135069"/>
                    <a:pt x="1245101" y="74245"/>
                  </a:cubicBezTo>
                  <a:cubicBezTo>
                    <a:pt x="1247744" y="70278"/>
                    <a:pt x="1250387" y="67633"/>
                    <a:pt x="1253030" y="63667"/>
                  </a:cubicBezTo>
                  <a:cubicBezTo>
                    <a:pt x="1260958" y="53089"/>
                    <a:pt x="1268887" y="43833"/>
                    <a:pt x="1278137" y="34577"/>
                  </a:cubicBezTo>
                  <a:cubicBezTo>
                    <a:pt x="1282102" y="30610"/>
                    <a:pt x="1286066" y="25321"/>
                    <a:pt x="1291352" y="21354"/>
                  </a:cubicBezTo>
                  <a:cubicBezTo>
                    <a:pt x="1302584" y="6809"/>
                    <a:pt x="1312825" y="528"/>
                    <a:pt x="1322405" y="32"/>
                  </a:cubicBezTo>
                  <a:close/>
                </a:path>
              </a:pathLst>
            </a:custGeom>
            <a:solidFill>
              <a:srgbClr val="7623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32" name="Freeform 8">
              <a:extLst>
                <a:ext uri="{FF2B5EF4-FFF2-40B4-BE49-F238E27FC236}">
                  <a16:creationId xmlns:a16="http://schemas.microsoft.com/office/drawing/2014/main" id="{EBA250DC-3D68-4A2B-B743-823B4C872D2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6961" y="3757679"/>
              <a:ext cx="1089291" cy="830147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solidFill>
              <a:srgbClr val="EDE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33" name="Group 732">
            <a:extLst>
              <a:ext uri="{FF2B5EF4-FFF2-40B4-BE49-F238E27FC236}">
                <a16:creationId xmlns:a16="http://schemas.microsoft.com/office/drawing/2014/main" id="{431BD0FF-C6F1-4C27-94EA-90BB43C0606F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1643603" y="4227612"/>
            <a:ext cx="3759320" cy="2378412"/>
            <a:chOff x="1429228" y="2109748"/>
            <a:chExt cx="5993229" cy="3791739"/>
          </a:xfrm>
          <a:solidFill>
            <a:srgbClr val="A6192E"/>
          </a:solidFill>
        </p:grpSpPr>
        <p:sp>
          <p:nvSpPr>
            <p:cNvPr id="734" name="Freeform: Shape 733">
              <a:extLst>
                <a:ext uri="{FF2B5EF4-FFF2-40B4-BE49-F238E27FC236}">
                  <a16:creationId xmlns:a16="http://schemas.microsoft.com/office/drawing/2014/main" id="{F3F1CE51-6F11-4FD8-AADC-2E293ECD6B64}"/>
                </a:ext>
              </a:extLst>
            </p:cNvPr>
            <p:cNvSpPr/>
            <p:nvPr/>
          </p:nvSpPr>
          <p:spPr>
            <a:xfrm flipH="1">
              <a:off x="1429228" y="2175476"/>
              <a:ext cx="5993229" cy="3726011"/>
            </a:xfrm>
            <a:custGeom>
              <a:avLst/>
              <a:gdLst>
                <a:gd name="connsiteX0" fmla="*/ 2759302 w 5993229"/>
                <a:gd name="connsiteY0" fmla="*/ 47 h 3726011"/>
                <a:gd name="connsiteX1" fmla="*/ 2713635 w 5993229"/>
                <a:gd name="connsiteY1" fmla="*/ 31403 h 3726011"/>
                <a:gd name="connsiteX2" fmla="*/ 2694202 w 5993229"/>
                <a:gd name="connsiteY2" fmla="*/ 50848 h 3726011"/>
                <a:gd name="connsiteX3" fmla="*/ 2657279 w 5993229"/>
                <a:gd name="connsiteY3" fmla="*/ 93628 h 3726011"/>
                <a:gd name="connsiteX4" fmla="*/ 2645619 w 5993229"/>
                <a:gd name="connsiteY4" fmla="*/ 109184 h 3726011"/>
                <a:gd name="connsiteX5" fmla="*/ 2480439 w 5993229"/>
                <a:gd name="connsiteY5" fmla="*/ 377529 h 3726011"/>
                <a:gd name="connsiteX6" fmla="*/ 2457119 w 5993229"/>
                <a:gd name="connsiteY6" fmla="*/ 395030 h 3726011"/>
                <a:gd name="connsiteX7" fmla="*/ 2323032 w 5993229"/>
                <a:gd name="connsiteY7" fmla="*/ 536981 h 3726011"/>
                <a:gd name="connsiteX8" fmla="*/ 2303599 w 5993229"/>
                <a:gd name="connsiteY8" fmla="*/ 558370 h 3726011"/>
                <a:gd name="connsiteX9" fmla="*/ 2157851 w 5993229"/>
                <a:gd name="connsiteY9" fmla="*/ 781991 h 3726011"/>
                <a:gd name="connsiteX10" fmla="*/ 2134532 w 5993229"/>
                <a:gd name="connsiteY10" fmla="*/ 805326 h 3726011"/>
                <a:gd name="connsiteX11" fmla="*/ 2035423 w 5993229"/>
                <a:gd name="connsiteY11" fmla="*/ 947277 h 3726011"/>
                <a:gd name="connsiteX12" fmla="*/ 2023764 w 5993229"/>
                <a:gd name="connsiteY12" fmla="*/ 960888 h 3726011"/>
                <a:gd name="connsiteX13" fmla="*/ 2004331 w 5993229"/>
                <a:gd name="connsiteY13" fmla="*/ 980334 h 3726011"/>
                <a:gd name="connsiteX14" fmla="*/ 1994614 w 5993229"/>
                <a:gd name="connsiteY14" fmla="*/ 990056 h 3726011"/>
                <a:gd name="connsiteX15" fmla="*/ 1947975 w 5993229"/>
                <a:gd name="connsiteY15" fmla="*/ 1050337 h 3726011"/>
                <a:gd name="connsiteX16" fmla="*/ 1940202 w 5993229"/>
                <a:gd name="connsiteY16" fmla="*/ 1060059 h 3726011"/>
                <a:gd name="connsiteX17" fmla="*/ 1928542 w 5993229"/>
                <a:gd name="connsiteY17" fmla="*/ 1069782 h 3726011"/>
                <a:gd name="connsiteX18" fmla="*/ 1837207 w 5993229"/>
                <a:gd name="connsiteY18" fmla="*/ 1196176 h 3726011"/>
                <a:gd name="connsiteX19" fmla="*/ 1833320 w 5993229"/>
                <a:gd name="connsiteY19" fmla="*/ 1209788 h 3726011"/>
                <a:gd name="connsiteX20" fmla="*/ 1829434 w 5993229"/>
                <a:gd name="connsiteY20" fmla="*/ 1225344 h 3726011"/>
                <a:gd name="connsiteX21" fmla="*/ 1817774 w 5993229"/>
                <a:gd name="connsiteY21" fmla="*/ 1238956 h 3726011"/>
                <a:gd name="connsiteX22" fmla="*/ 1808057 w 5993229"/>
                <a:gd name="connsiteY22" fmla="*/ 1250623 h 3726011"/>
                <a:gd name="connsiteX23" fmla="*/ 1798341 w 5993229"/>
                <a:gd name="connsiteY23" fmla="*/ 1264235 h 3726011"/>
                <a:gd name="connsiteX24" fmla="*/ 1640934 w 5993229"/>
                <a:gd name="connsiteY24" fmla="*/ 1501468 h 3726011"/>
                <a:gd name="connsiteX25" fmla="*/ 1631217 w 5993229"/>
                <a:gd name="connsiteY25" fmla="*/ 1534525 h 3726011"/>
                <a:gd name="connsiteX26" fmla="*/ 1604011 w 5993229"/>
                <a:gd name="connsiteY26" fmla="*/ 1627862 h 3726011"/>
                <a:gd name="connsiteX27" fmla="*/ 1600332 w 5993229"/>
                <a:gd name="connsiteY27" fmla="*/ 1639644 h 3726011"/>
                <a:gd name="connsiteX28" fmla="*/ 1596513 w 5993229"/>
                <a:gd name="connsiteY28" fmla="*/ 1641007 h 3726011"/>
                <a:gd name="connsiteX29" fmla="*/ 1546623 w 5993229"/>
                <a:gd name="connsiteY29" fmla="*/ 1718833 h 3726011"/>
                <a:gd name="connsiteX30" fmla="*/ 1539966 w 5993229"/>
                <a:gd name="connsiteY30" fmla="*/ 1734053 h 3726011"/>
                <a:gd name="connsiteX31" fmla="*/ 1514381 w 5993229"/>
                <a:gd name="connsiteY31" fmla="*/ 1775519 h 3726011"/>
                <a:gd name="connsiteX32" fmla="*/ 1509770 w 5993229"/>
                <a:gd name="connsiteY32" fmla="*/ 1788902 h 3726011"/>
                <a:gd name="connsiteX33" fmla="*/ 1489693 w 5993229"/>
                <a:gd name="connsiteY33" fmla="*/ 1836505 h 3726011"/>
                <a:gd name="connsiteX34" fmla="*/ 1482084 w 5993229"/>
                <a:gd name="connsiteY34" fmla="*/ 1858585 h 3726011"/>
                <a:gd name="connsiteX35" fmla="*/ 1476608 w 5993229"/>
                <a:gd name="connsiteY35" fmla="*/ 1867163 h 3726011"/>
                <a:gd name="connsiteX36" fmla="*/ 1396104 w 5993229"/>
                <a:gd name="connsiteY36" fmla="*/ 1948311 h 3726011"/>
                <a:gd name="connsiteX37" fmla="*/ 1375550 w 5993229"/>
                <a:gd name="connsiteY37" fmla="*/ 1968626 h 3726011"/>
                <a:gd name="connsiteX38" fmla="*/ 1234403 w 5993229"/>
                <a:gd name="connsiteY38" fmla="*/ 2132398 h 3726011"/>
                <a:gd name="connsiteX39" fmla="*/ 1225910 w 5993229"/>
                <a:gd name="connsiteY39" fmla="*/ 2145573 h 3726011"/>
                <a:gd name="connsiteX40" fmla="*/ 1186533 w 5993229"/>
                <a:gd name="connsiteY40" fmla="*/ 2190191 h 3726011"/>
                <a:gd name="connsiteX41" fmla="*/ 1178040 w 5993229"/>
                <a:gd name="connsiteY41" fmla="*/ 2203364 h 3726011"/>
                <a:gd name="connsiteX42" fmla="*/ 1126081 w 5993229"/>
                <a:gd name="connsiteY42" fmla="*/ 2264832 h 3726011"/>
                <a:gd name="connsiteX43" fmla="*/ 1119528 w 5993229"/>
                <a:gd name="connsiteY43" fmla="*/ 2278111 h 3726011"/>
                <a:gd name="connsiteX44" fmla="*/ 1104273 w 5993229"/>
                <a:gd name="connsiteY44" fmla="*/ 2308447 h 3726011"/>
                <a:gd name="connsiteX45" fmla="*/ 1097616 w 5993229"/>
                <a:gd name="connsiteY45" fmla="*/ 2323668 h 3726011"/>
                <a:gd name="connsiteX46" fmla="*/ 1092899 w 5993229"/>
                <a:gd name="connsiteY46" fmla="*/ 2338993 h 3726011"/>
                <a:gd name="connsiteX47" fmla="*/ 1084406 w 5993229"/>
                <a:gd name="connsiteY47" fmla="*/ 2352167 h 3726011"/>
                <a:gd name="connsiteX48" fmla="*/ 1046387 w 5993229"/>
                <a:gd name="connsiteY48" fmla="*/ 2371543 h 3726011"/>
                <a:gd name="connsiteX49" fmla="*/ 1034013 w 5993229"/>
                <a:gd name="connsiteY49" fmla="*/ 2384509 h 3726011"/>
                <a:gd name="connsiteX50" fmla="*/ 1027147 w 5993229"/>
                <a:gd name="connsiteY50" fmla="*/ 2403613 h 3726011"/>
                <a:gd name="connsiteX51" fmla="*/ 1022326 w 5993229"/>
                <a:gd name="connsiteY51" fmla="*/ 2420880 h 3726011"/>
                <a:gd name="connsiteX52" fmla="*/ 1017609 w 5993229"/>
                <a:gd name="connsiteY52" fmla="*/ 2436205 h 3726011"/>
                <a:gd name="connsiteX53" fmla="*/ 1012997 w 5993229"/>
                <a:gd name="connsiteY53" fmla="*/ 2449588 h 3726011"/>
                <a:gd name="connsiteX54" fmla="*/ 1006340 w 5993229"/>
                <a:gd name="connsiteY54" fmla="*/ 2464808 h 3726011"/>
                <a:gd name="connsiteX55" fmla="*/ 999578 w 5993229"/>
                <a:gd name="connsiteY55" fmla="*/ 2481971 h 3726011"/>
                <a:gd name="connsiteX56" fmla="*/ 991398 w 5993229"/>
                <a:gd name="connsiteY56" fmla="*/ 2489320 h 3726011"/>
                <a:gd name="connsiteX57" fmla="*/ 981173 w 5993229"/>
                <a:gd name="connsiteY57" fmla="*/ 2498507 h 3726011"/>
                <a:gd name="connsiteX58" fmla="*/ 971053 w 5993229"/>
                <a:gd name="connsiteY58" fmla="*/ 2505752 h 3726011"/>
                <a:gd name="connsiteX59" fmla="*/ 962874 w 5993229"/>
                <a:gd name="connsiteY59" fmla="*/ 2513101 h 3726011"/>
                <a:gd name="connsiteX60" fmla="*/ 936602 w 5993229"/>
                <a:gd name="connsiteY60" fmla="*/ 2531161 h 3726011"/>
                <a:gd name="connsiteX61" fmla="*/ 876567 w 5993229"/>
                <a:gd name="connsiteY61" fmla="*/ 2598035 h 3726011"/>
                <a:gd name="connsiteX62" fmla="*/ 865298 w 5993229"/>
                <a:gd name="connsiteY62" fmla="*/ 2626639 h 3726011"/>
                <a:gd name="connsiteX63" fmla="*/ 846326 w 5993229"/>
                <a:gd name="connsiteY63" fmla="*/ 2689881 h 3726011"/>
                <a:gd name="connsiteX64" fmla="*/ 833116 w 5993229"/>
                <a:gd name="connsiteY64" fmla="*/ 2718381 h 3726011"/>
                <a:gd name="connsiteX65" fmla="*/ 718704 w 5993229"/>
                <a:gd name="connsiteY65" fmla="*/ 2819329 h 3726011"/>
                <a:gd name="connsiteX66" fmla="*/ 699986 w 5993229"/>
                <a:gd name="connsiteY66" fmla="*/ 2841690 h 3726011"/>
                <a:gd name="connsiteX67" fmla="*/ 681163 w 5993229"/>
                <a:gd name="connsiteY67" fmla="*/ 2865993 h 3726011"/>
                <a:gd name="connsiteX68" fmla="*/ 658355 w 5993229"/>
                <a:gd name="connsiteY68" fmla="*/ 2892029 h 3726011"/>
                <a:gd name="connsiteX69" fmla="*/ 524553 w 5993229"/>
                <a:gd name="connsiteY69" fmla="*/ 3063985 h 3726011"/>
                <a:gd name="connsiteX70" fmla="*/ 524717 w 5993229"/>
                <a:gd name="connsiteY70" fmla="*/ 3097099 h 3726011"/>
                <a:gd name="connsiteX71" fmla="*/ 507824 w 5993229"/>
                <a:gd name="connsiteY71" fmla="*/ 3130756 h 3726011"/>
                <a:gd name="connsiteX72" fmla="*/ 486019 w 5993229"/>
                <a:gd name="connsiteY72" fmla="*/ 3151949 h 3726011"/>
                <a:gd name="connsiteX73" fmla="*/ 428630 w 5993229"/>
                <a:gd name="connsiteY73" fmla="*/ 3180401 h 3726011"/>
                <a:gd name="connsiteX74" fmla="*/ 412263 w 5993229"/>
                <a:gd name="connsiteY74" fmla="*/ 3186507 h 3726011"/>
                <a:gd name="connsiteX75" fmla="*/ 402080 w 5993229"/>
                <a:gd name="connsiteY75" fmla="*/ 3193563 h 3726011"/>
                <a:gd name="connsiteX76" fmla="*/ 387541 w 5993229"/>
                <a:gd name="connsiteY76" fmla="*/ 3200771 h 3726011"/>
                <a:gd name="connsiteX77" fmla="*/ 380176 w 5993229"/>
                <a:gd name="connsiteY77" fmla="*/ 3208742 h 3726011"/>
                <a:gd name="connsiteX78" fmla="*/ 372465 w 5993229"/>
                <a:gd name="connsiteY78" fmla="*/ 3214086 h 3726011"/>
                <a:gd name="connsiteX79" fmla="*/ 366841 w 5993229"/>
                <a:gd name="connsiteY79" fmla="*/ 3221521 h 3726011"/>
                <a:gd name="connsiteX80" fmla="*/ 351737 w 5993229"/>
                <a:gd name="connsiteY80" fmla="*/ 3232100 h 3726011"/>
                <a:gd name="connsiteX81" fmla="*/ 141861 w 5993229"/>
                <a:gd name="connsiteY81" fmla="*/ 3545170 h 3726011"/>
                <a:gd name="connsiteX82" fmla="*/ 124371 w 5993229"/>
                <a:gd name="connsiteY82" fmla="*/ 3570449 h 3726011"/>
                <a:gd name="connsiteX83" fmla="*/ 101051 w 5993229"/>
                <a:gd name="connsiteY83" fmla="*/ 3595728 h 3726011"/>
                <a:gd name="connsiteX84" fmla="*/ 0 w 5993229"/>
                <a:gd name="connsiteY84" fmla="*/ 3722122 h 3726011"/>
                <a:gd name="connsiteX85" fmla="*/ 235139 w 5993229"/>
                <a:gd name="connsiteY85" fmla="*/ 3726011 h 3726011"/>
                <a:gd name="connsiteX86" fmla="*/ 254572 w 5993229"/>
                <a:gd name="connsiteY86" fmla="*/ 3726011 h 3726011"/>
                <a:gd name="connsiteX87" fmla="*/ 1492536 w 5993229"/>
                <a:gd name="connsiteY87" fmla="*/ 3726011 h 3726011"/>
                <a:gd name="connsiteX88" fmla="*/ 1492537 w 5993229"/>
                <a:gd name="connsiteY88" fmla="*/ 3726010 h 3726011"/>
                <a:gd name="connsiteX89" fmla="*/ 3522023 w 5993229"/>
                <a:gd name="connsiteY89" fmla="*/ 3726010 h 3726011"/>
                <a:gd name="connsiteX90" fmla="*/ 4793637 w 5993229"/>
                <a:gd name="connsiteY90" fmla="*/ 3726010 h 3726011"/>
                <a:gd name="connsiteX91" fmla="*/ 5993229 w 5993229"/>
                <a:gd name="connsiteY91" fmla="*/ 3726010 h 3726011"/>
                <a:gd name="connsiteX92" fmla="*/ 5701734 w 5993229"/>
                <a:gd name="connsiteY92" fmla="*/ 3434331 h 3726011"/>
                <a:gd name="connsiteX93" fmla="*/ 5686188 w 5993229"/>
                <a:gd name="connsiteY93" fmla="*/ 3420719 h 3726011"/>
                <a:gd name="connsiteX94" fmla="*/ 4805873 w 5993229"/>
                <a:gd name="connsiteY94" fmla="*/ 2633184 h 3726011"/>
                <a:gd name="connsiteX95" fmla="*/ 4753404 w 5993229"/>
                <a:gd name="connsiteY95" fmla="*/ 2609850 h 3726011"/>
                <a:gd name="connsiteX96" fmla="*/ 4698991 w 5993229"/>
                <a:gd name="connsiteY96" fmla="*/ 2497067 h 3726011"/>
                <a:gd name="connsiteX97" fmla="*/ 4533811 w 5993229"/>
                <a:gd name="connsiteY97" fmla="*/ 2397896 h 3726011"/>
                <a:gd name="connsiteX98" fmla="*/ 4261749 w 5993229"/>
                <a:gd name="connsiteY98" fmla="*/ 2092605 h 3726011"/>
                <a:gd name="connsiteX99" fmla="*/ 4230656 w 5993229"/>
                <a:gd name="connsiteY99" fmla="*/ 2073160 h 3726011"/>
                <a:gd name="connsiteX100" fmla="*/ 4170414 w 5993229"/>
                <a:gd name="connsiteY100" fmla="*/ 2036213 h 3726011"/>
                <a:gd name="connsiteX101" fmla="*/ 4123775 w 5993229"/>
                <a:gd name="connsiteY101" fmla="*/ 1960377 h 3726011"/>
                <a:gd name="connsiteX102" fmla="*/ 4121831 w 5993229"/>
                <a:gd name="connsiteY102" fmla="*/ 1937042 h 3726011"/>
                <a:gd name="connsiteX103" fmla="*/ 4065476 w 5993229"/>
                <a:gd name="connsiteY103" fmla="*/ 1847594 h 3726011"/>
                <a:gd name="connsiteX104" fmla="*/ 4044099 w 5993229"/>
                <a:gd name="connsiteY104" fmla="*/ 1826204 h 3726011"/>
                <a:gd name="connsiteX105" fmla="*/ 4020823 w 5993229"/>
                <a:gd name="connsiteY105" fmla="*/ 1782950 h 3726011"/>
                <a:gd name="connsiteX106" fmla="*/ 3961335 w 5993229"/>
                <a:gd name="connsiteY106" fmla="*/ 1633381 h 3726011"/>
                <a:gd name="connsiteX107" fmla="*/ 3945444 w 5993229"/>
                <a:gd name="connsiteY107" fmla="*/ 1623973 h 3726011"/>
                <a:gd name="connsiteX108" fmla="*/ 3866012 w 5993229"/>
                <a:gd name="connsiteY108" fmla="*/ 1590916 h 3726011"/>
                <a:gd name="connsiteX109" fmla="*/ 3850465 w 5993229"/>
                <a:gd name="connsiteY109" fmla="*/ 1579249 h 3726011"/>
                <a:gd name="connsiteX110" fmla="*/ 3825203 w 5993229"/>
                <a:gd name="connsiteY110" fmla="*/ 1561748 h 3726011"/>
                <a:gd name="connsiteX111" fmla="*/ 3749414 w 5993229"/>
                <a:gd name="connsiteY111" fmla="*/ 1421742 h 3726011"/>
                <a:gd name="connsiteX112" fmla="*/ 3733867 w 5993229"/>
                <a:gd name="connsiteY112" fmla="*/ 1396463 h 3726011"/>
                <a:gd name="connsiteX113" fmla="*/ 3597836 w 5993229"/>
                <a:gd name="connsiteY113" fmla="*/ 1272013 h 3726011"/>
                <a:gd name="connsiteX114" fmla="*/ 3558970 w 5993229"/>
                <a:gd name="connsiteY114" fmla="*/ 1205899 h 3726011"/>
                <a:gd name="connsiteX115" fmla="*/ 3547311 w 5993229"/>
                <a:gd name="connsiteY115" fmla="*/ 1178676 h 3726011"/>
                <a:gd name="connsiteX116" fmla="*/ 3500671 w 5993229"/>
                <a:gd name="connsiteY116" fmla="*/ 1102839 h 3726011"/>
                <a:gd name="connsiteX117" fmla="*/ 3492898 w 5993229"/>
                <a:gd name="connsiteY117" fmla="*/ 1091172 h 3726011"/>
                <a:gd name="connsiteX118" fmla="*/ 3481238 w 5993229"/>
                <a:gd name="connsiteY118" fmla="*/ 1085338 h 3726011"/>
                <a:gd name="connsiteX119" fmla="*/ 3442372 w 5993229"/>
                <a:gd name="connsiteY119" fmla="*/ 1062004 h 3726011"/>
                <a:gd name="connsiteX120" fmla="*/ 3436543 w 5993229"/>
                <a:gd name="connsiteY120" fmla="*/ 1052281 h 3726011"/>
                <a:gd name="connsiteX121" fmla="*/ 3428769 w 5993229"/>
                <a:gd name="connsiteY121" fmla="*/ 1038669 h 3726011"/>
                <a:gd name="connsiteX122" fmla="*/ 3426826 w 5993229"/>
                <a:gd name="connsiteY122" fmla="*/ 1025058 h 3726011"/>
                <a:gd name="connsiteX123" fmla="*/ 3343264 w 5993229"/>
                <a:gd name="connsiteY123" fmla="*/ 914220 h 3726011"/>
                <a:gd name="connsiteX124" fmla="*/ 3333548 w 5993229"/>
                <a:gd name="connsiteY124" fmla="*/ 902552 h 3726011"/>
                <a:gd name="connsiteX125" fmla="*/ 3323831 w 5993229"/>
                <a:gd name="connsiteY125" fmla="*/ 892830 h 3726011"/>
                <a:gd name="connsiteX126" fmla="*/ 3312171 w 5993229"/>
                <a:gd name="connsiteY126" fmla="*/ 881163 h 3726011"/>
                <a:gd name="connsiteX127" fmla="*/ 3286909 w 5993229"/>
                <a:gd name="connsiteY127" fmla="*/ 861717 h 3726011"/>
                <a:gd name="connsiteX128" fmla="*/ 3279135 w 5993229"/>
                <a:gd name="connsiteY128" fmla="*/ 850050 h 3726011"/>
                <a:gd name="connsiteX129" fmla="*/ 3242213 w 5993229"/>
                <a:gd name="connsiteY129" fmla="*/ 809215 h 3726011"/>
                <a:gd name="connsiteX130" fmla="*/ 3220836 w 5993229"/>
                <a:gd name="connsiteY130" fmla="*/ 787825 h 3726011"/>
                <a:gd name="connsiteX131" fmla="*/ 3170311 w 5993229"/>
                <a:gd name="connsiteY131" fmla="*/ 702266 h 3726011"/>
                <a:gd name="connsiteX132" fmla="*/ 3152821 w 5993229"/>
                <a:gd name="connsiteY132" fmla="*/ 673098 h 3726011"/>
                <a:gd name="connsiteX133" fmla="*/ 3108125 w 5993229"/>
                <a:gd name="connsiteY133" fmla="*/ 568093 h 3726011"/>
                <a:gd name="connsiteX134" fmla="*/ 3096465 w 5993229"/>
                <a:gd name="connsiteY134" fmla="*/ 542814 h 3726011"/>
                <a:gd name="connsiteX135" fmla="*/ 3077032 w 5993229"/>
                <a:gd name="connsiteY135" fmla="*/ 503924 h 3726011"/>
                <a:gd name="connsiteX136" fmla="*/ 3069259 w 5993229"/>
                <a:gd name="connsiteY136" fmla="*/ 492256 h 3726011"/>
                <a:gd name="connsiteX137" fmla="*/ 2991527 w 5993229"/>
                <a:gd name="connsiteY137" fmla="*/ 356139 h 3726011"/>
                <a:gd name="connsiteX138" fmla="*/ 2993470 w 5993229"/>
                <a:gd name="connsiteY138" fmla="*/ 344472 h 3726011"/>
                <a:gd name="connsiteX139" fmla="*/ 2993470 w 5993229"/>
                <a:gd name="connsiteY139" fmla="*/ 334750 h 3726011"/>
                <a:gd name="connsiteX140" fmla="*/ 2950718 w 5993229"/>
                <a:gd name="connsiteY140" fmla="*/ 251135 h 3726011"/>
                <a:gd name="connsiteX141" fmla="*/ 2941001 w 5993229"/>
                <a:gd name="connsiteY141" fmla="*/ 237523 h 3726011"/>
                <a:gd name="connsiteX142" fmla="*/ 2884645 w 5993229"/>
                <a:gd name="connsiteY142" fmla="*/ 175298 h 3726011"/>
                <a:gd name="connsiteX143" fmla="*/ 2876872 w 5993229"/>
                <a:gd name="connsiteY143" fmla="*/ 161686 h 3726011"/>
                <a:gd name="connsiteX144" fmla="*/ 2818573 w 5993229"/>
                <a:gd name="connsiteY144" fmla="*/ 41125 h 3726011"/>
                <a:gd name="connsiteX145" fmla="*/ 2799140 w 5993229"/>
                <a:gd name="connsiteY145" fmla="*/ 19736 h 3726011"/>
                <a:gd name="connsiteX146" fmla="*/ 2759302 w 5993229"/>
                <a:gd name="connsiteY146" fmla="*/ 47 h 372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</a:cxnLst>
              <a:rect l="l" t="t" r="r" b="b"/>
              <a:pathLst>
                <a:path w="5993229" h="3726011">
                  <a:moveTo>
                    <a:pt x="2759302" y="47"/>
                  </a:moveTo>
                  <a:cubicBezTo>
                    <a:pt x="2745214" y="776"/>
                    <a:pt x="2730153" y="10013"/>
                    <a:pt x="2713635" y="31403"/>
                  </a:cubicBezTo>
                  <a:cubicBezTo>
                    <a:pt x="2705862" y="37236"/>
                    <a:pt x="2700032" y="45015"/>
                    <a:pt x="2694202" y="50848"/>
                  </a:cubicBezTo>
                  <a:cubicBezTo>
                    <a:pt x="2680599" y="64460"/>
                    <a:pt x="2668939" y="78072"/>
                    <a:pt x="2657279" y="93628"/>
                  </a:cubicBezTo>
                  <a:cubicBezTo>
                    <a:pt x="2653393" y="99461"/>
                    <a:pt x="2649506" y="103350"/>
                    <a:pt x="2645619" y="109184"/>
                  </a:cubicBezTo>
                  <a:cubicBezTo>
                    <a:pt x="2585377" y="198632"/>
                    <a:pt x="2569831" y="311415"/>
                    <a:pt x="2480439" y="377529"/>
                  </a:cubicBezTo>
                  <a:cubicBezTo>
                    <a:pt x="2474609" y="383363"/>
                    <a:pt x="2464893" y="389196"/>
                    <a:pt x="2457119" y="395030"/>
                  </a:cubicBezTo>
                  <a:cubicBezTo>
                    <a:pt x="2408537" y="437810"/>
                    <a:pt x="2365784" y="486423"/>
                    <a:pt x="2323032" y="536981"/>
                  </a:cubicBezTo>
                  <a:cubicBezTo>
                    <a:pt x="2315259" y="544759"/>
                    <a:pt x="2309429" y="552537"/>
                    <a:pt x="2303599" y="558370"/>
                  </a:cubicBezTo>
                  <a:cubicBezTo>
                    <a:pt x="2274449" y="651708"/>
                    <a:pt x="2220037" y="717822"/>
                    <a:pt x="2157851" y="781991"/>
                  </a:cubicBezTo>
                  <a:cubicBezTo>
                    <a:pt x="2150078" y="789770"/>
                    <a:pt x="2142305" y="797548"/>
                    <a:pt x="2134532" y="805326"/>
                  </a:cubicBezTo>
                  <a:cubicBezTo>
                    <a:pt x="2105382" y="855884"/>
                    <a:pt x="2070403" y="902552"/>
                    <a:pt x="2035423" y="947277"/>
                  </a:cubicBezTo>
                  <a:cubicBezTo>
                    <a:pt x="2031537" y="953110"/>
                    <a:pt x="2027650" y="956999"/>
                    <a:pt x="2023764" y="960888"/>
                  </a:cubicBezTo>
                  <a:cubicBezTo>
                    <a:pt x="2017934" y="966722"/>
                    <a:pt x="2010161" y="972555"/>
                    <a:pt x="2004331" y="980334"/>
                  </a:cubicBezTo>
                  <a:cubicBezTo>
                    <a:pt x="2000444" y="984223"/>
                    <a:pt x="1998501" y="986167"/>
                    <a:pt x="1994614" y="990056"/>
                  </a:cubicBezTo>
                  <a:cubicBezTo>
                    <a:pt x="1977124" y="1009501"/>
                    <a:pt x="1961578" y="1030891"/>
                    <a:pt x="1947975" y="1050337"/>
                  </a:cubicBezTo>
                  <a:cubicBezTo>
                    <a:pt x="1944088" y="1054226"/>
                    <a:pt x="1942145" y="1058115"/>
                    <a:pt x="1940202" y="1060059"/>
                  </a:cubicBezTo>
                  <a:cubicBezTo>
                    <a:pt x="1936315" y="1063948"/>
                    <a:pt x="1932429" y="1067837"/>
                    <a:pt x="1928542" y="1069782"/>
                  </a:cubicBezTo>
                  <a:cubicBezTo>
                    <a:pt x="1874130" y="1097005"/>
                    <a:pt x="1837207" y="1128118"/>
                    <a:pt x="1837207" y="1196176"/>
                  </a:cubicBezTo>
                  <a:cubicBezTo>
                    <a:pt x="1837207" y="1202010"/>
                    <a:pt x="1835264" y="1205899"/>
                    <a:pt x="1833320" y="1209788"/>
                  </a:cubicBezTo>
                  <a:cubicBezTo>
                    <a:pt x="1831377" y="1215622"/>
                    <a:pt x="1829434" y="1219511"/>
                    <a:pt x="1829434" y="1225344"/>
                  </a:cubicBezTo>
                  <a:cubicBezTo>
                    <a:pt x="1825547" y="1229233"/>
                    <a:pt x="1821660" y="1233123"/>
                    <a:pt x="1817774" y="1238956"/>
                  </a:cubicBezTo>
                  <a:cubicBezTo>
                    <a:pt x="1813887" y="1242845"/>
                    <a:pt x="1811944" y="1246734"/>
                    <a:pt x="1808057" y="1250623"/>
                  </a:cubicBezTo>
                  <a:cubicBezTo>
                    <a:pt x="1804171" y="1256457"/>
                    <a:pt x="1802227" y="1260346"/>
                    <a:pt x="1798341" y="1264235"/>
                  </a:cubicBezTo>
                  <a:cubicBezTo>
                    <a:pt x="1761418" y="1355628"/>
                    <a:pt x="1670083" y="1408130"/>
                    <a:pt x="1640934" y="1501468"/>
                  </a:cubicBezTo>
                  <a:cubicBezTo>
                    <a:pt x="1637047" y="1513135"/>
                    <a:pt x="1635104" y="1524802"/>
                    <a:pt x="1631217" y="1534525"/>
                  </a:cubicBezTo>
                  <a:cubicBezTo>
                    <a:pt x="1621501" y="1565637"/>
                    <a:pt x="1613727" y="1596750"/>
                    <a:pt x="1604011" y="1627862"/>
                  </a:cubicBezTo>
                  <a:lnTo>
                    <a:pt x="1600332" y="1639644"/>
                  </a:lnTo>
                  <a:lnTo>
                    <a:pt x="1596513" y="1641007"/>
                  </a:lnTo>
                  <a:cubicBezTo>
                    <a:pt x="1575324" y="1660131"/>
                    <a:pt x="1567938" y="1702454"/>
                    <a:pt x="1546623" y="1718833"/>
                  </a:cubicBezTo>
                  <a:cubicBezTo>
                    <a:pt x="1544474" y="1722612"/>
                    <a:pt x="1542219" y="1728333"/>
                    <a:pt x="1539966" y="1734053"/>
                  </a:cubicBezTo>
                  <a:cubicBezTo>
                    <a:pt x="1533413" y="1747332"/>
                    <a:pt x="1524816" y="1762448"/>
                    <a:pt x="1514381" y="1775519"/>
                  </a:cubicBezTo>
                  <a:cubicBezTo>
                    <a:pt x="1512232" y="1779298"/>
                    <a:pt x="1510083" y="1783077"/>
                    <a:pt x="1509770" y="1788902"/>
                  </a:cubicBezTo>
                  <a:cubicBezTo>
                    <a:pt x="1501068" y="1805960"/>
                    <a:pt x="1496351" y="1821285"/>
                    <a:pt x="1489693" y="1836505"/>
                  </a:cubicBezTo>
                  <a:lnTo>
                    <a:pt x="1482084" y="1858585"/>
                  </a:lnTo>
                  <a:lnTo>
                    <a:pt x="1476608" y="1867163"/>
                  </a:lnTo>
                  <a:lnTo>
                    <a:pt x="1396104" y="1948311"/>
                  </a:lnTo>
                  <a:cubicBezTo>
                    <a:pt x="1387923" y="1955660"/>
                    <a:pt x="1381789" y="1961173"/>
                    <a:pt x="1375550" y="1968626"/>
                  </a:cubicBezTo>
                  <a:cubicBezTo>
                    <a:pt x="1322172" y="2020280"/>
                    <a:pt x="1276451" y="2074293"/>
                    <a:pt x="1234403" y="2132398"/>
                  </a:cubicBezTo>
                  <a:cubicBezTo>
                    <a:pt x="1232254" y="2136177"/>
                    <a:pt x="1228059" y="2141794"/>
                    <a:pt x="1225910" y="2145573"/>
                  </a:cubicBezTo>
                  <a:cubicBezTo>
                    <a:pt x="1211491" y="2160375"/>
                    <a:pt x="1199012" y="2175283"/>
                    <a:pt x="1186533" y="2190191"/>
                  </a:cubicBezTo>
                  <a:cubicBezTo>
                    <a:pt x="1184384" y="2193970"/>
                    <a:pt x="1180293" y="2197644"/>
                    <a:pt x="1178040" y="2203364"/>
                  </a:cubicBezTo>
                  <a:cubicBezTo>
                    <a:pt x="1157590" y="2221738"/>
                    <a:pt x="1140918" y="2242262"/>
                    <a:pt x="1126081" y="2264832"/>
                  </a:cubicBezTo>
                  <a:cubicBezTo>
                    <a:pt x="1123931" y="2268611"/>
                    <a:pt x="1121677" y="2274332"/>
                    <a:pt x="1119528" y="2278111"/>
                  </a:cubicBezTo>
                  <a:cubicBezTo>
                    <a:pt x="1111348" y="2285460"/>
                    <a:pt x="1110617" y="2299052"/>
                    <a:pt x="1104273" y="2308447"/>
                  </a:cubicBezTo>
                  <a:cubicBezTo>
                    <a:pt x="1102123" y="2312226"/>
                    <a:pt x="1099869" y="2317947"/>
                    <a:pt x="1097616" y="2323668"/>
                  </a:cubicBezTo>
                  <a:cubicBezTo>
                    <a:pt x="1097302" y="2329493"/>
                    <a:pt x="1095152" y="2333272"/>
                    <a:pt x="1092899" y="2338993"/>
                  </a:cubicBezTo>
                  <a:cubicBezTo>
                    <a:pt x="1090645" y="2344714"/>
                    <a:pt x="1088496" y="2348493"/>
                    <a:pt x="1084406" y="2352167"/>
                  </a:cubicBezTo>
                  <a:cubicBezTo>
                    <a:pt x="1076017" y="2363400"/>
                    <a:pt x="1063956" y="2370541"/>
                    <a:pt x="1046387" y="2371543"/>
                  </a:cubicBezTo>
                  <a:cubicBezTo>
                    <a:pt x="1040356" y="2375113"/>
                    <a:pt x="1036267" y="2378787"/>
                    <a:pt x="1034013" y="2384509"/>
                  </a:cubicBezTo>
                  <a:cubicBezTo>
                    <a:pt x="1029923" y="2388183"/>
                    <a:pt x="1027565" y="2395846"/>
                    <a:pt x="1027147" y="2403613"/>
                  </a:cubicBezTo>
                  <a:cubicBezTo>
                    <a:pt x="1024893" y="2409334"/>
                    <a:pt x="1024579" y="2415159"/>
                    <a:pt x="1022326" y="2420880"/>
                  </a:cubicBezTo>
                  <a:cubicBezTo>
                    <a:pt x="1022012" y="2426705"/>
                    <a:pt x="1019863" y="2430484"/>
                    <a:pt x="1017609" y="2436205"/>
                  </a:cubicBezTo>
                  <a:cubicBezTo>
                    <a:pt x="1015460" y="2439984"/>
                    <a:pt x="1013206" y="2445705"/>
                    <a:pt x="1012997" y="2449588"/>
                  </a:cubicBezTo>
                  <a:cubicBezTo>
                    <a:pt x="1010742" y="2455308"/>
                    <a:pt x="1008489" y="2461029"/>
                    <a:pt x="1006340" y="2464808"/>
                  </a:cubicBezTo>
                  <a:cubicBezTo>
                    <a:pt x="1004086" y="2470530"/>
                    <a:pt x="1001832" y="2476250"/>
                    <a:pt x="999578" y="2481971"/>
                  </a:cubicBezTo>
                  <a:cubicBezTo>
                    <a:pt x="997533" y="2483808"/>
                    <a:pt x="993443" y="2487482"/>
                    <a:pt x="991398" y="2489320"/>
                  </a:cubicBezTo>
                  <a:cubicBezTo>
                    <a:pt x="987308" y="2492995"/>
                    <a:pt x="985159" y="2496774"/>
                    <a:pt x="981173" y="2498507"/>
                  </a:cubicBezTo>
                  <a:cubicBezTo>
                    <a:pt x="979128" y="2500344"/>
                    <a:pt x="975038" y="2504018"/>
                    <a:pt x="971053" y="2505752"/>
                  </a:cubicBezTo>
                  <a:cubicBezTo>
                    <a:pt x="969008" y="2507589"/>
                    <a:pt x="965023" y="2509322"/>
                    <a:pt x="962874" y="2513101"/>
                  </a:cubicBezTo>
                  <a:cubicBezTo>
                    <a:pt x="952857" y="2518404"/>
                    <a:pt x="944678" y="2525754"/>
                    <a:pt x="936602" y="2531161"/>
                  </a:cubicBezTo>
                  <a:cubicBezTo>
                    <a:pt x="915839" y="2555359"/>
                    <a:pt x="891822" y="2567699"/>
                    <a:pt x="876567" y="2598035"/>
                  </a:cubicBezTo>
                  <a:cubicBezTo>
                    <a:pt x="872163" y="2607535"/>
                    <a:pt x="867761" y="2617036"/>
                    <a:pt x="865298" y="2626639"/>
                  </a:cubicBezTo>
                  <a:cubicBezTo>
                    <a:pt x="860163" y="2649732"/>
                    <a:pt x="853297" y="2668835"/>
                    <a:pt x="846326" y="2689881"/>
                  </a:cubicBezTo>
                  <a:cubicBezTo>
                    <a:pt x="841924" y="2699380"/>
                    <a:pt x="839460" y="2708985"/>
                    <a:pt x="833116" y="2718381"/>
                  </a:cubicBezTo>
                  <a:cubicBezTo>
                    <a:pt x="788546" y="2751034"/>
                    <a:pt x="751736" y="2784107"/>
                    <a:pt x="718704" y="2819329"/>
                  </a:cubicBezTo>
                  <a:cubicBezTo>
                    <a:pt x="712464" y="2826783"/>
                    <a:pt x="706225" y="2834236"/>
                    <a:pt x="699986" y="2841690"/>
                  </a:cubicBezTo>
                  <a:cubicBezTo>
                    <a:pt x="693746" y="2849143"/>
                    <a:pt x="687507" y="2856597"/>
                    <a:pt x="681163" y="2865993"/>
                  </a:cubicBezTo>
                  <a:cubicBezTo>
                    <a:pt x="674819" y="2875388"/>
                    <a:pt x="666639" y="2882738"/>
                    <a:pt x="658355" y="2892029"/>
                  </a:cubicBezTo>
                  <a:cubicBezTo>
                    <a:pt x="600469" y="2955124"/>
                    <a:pt x="508387" y="3002748"/>
                    <a:pt x="524553" y="3063985"/>
                  </a:cubicBezTo>
                  <a:cubicBezTo>
                    <a:pt x="525867" y="3075740"/>
                    <a:pt x="527284" y="3085553"/>
                    <a:pt x="524717" y="3097099"/>
                  </a:cubicBezTo>
                  <a:cubicBezTo>
                    <a:pt x="521075" y="3110535"/>
                    <a:pt x="515138" y="3121413"/>
                    <a:pt x="507824" y="3130756"/>
                  </a:cubicBezTo>
                  <a:lnTo>
                    <a:pt x="486019" y="3151949"/>
                  </a:lnTo>
                  <a:lnTo>
                    <a:pt x="428630" y="3180401"/>
                  </a:lnTo>
                  <a:lnTo>
                    <a:pt x="412263" y="3186507"/>
                  </a:lnTo>
                  <a:lnTo>
                    <a:pt x="402080" y="3193563"/>
                  </a:lnTo>
                  <a:lnTo>
                    <a:pt x="387541" y="3200771"/>
                  </a:lnTo>
                  <a:lnTo>
                    <a:pt x="380176" y="3208742"/>
                  </a:lnTo>
                  <a:lnTo>
                    <a:pt x="372465" y="3214086"/>
                  </a:lnTo>
                  <a:lnTo>
                    <a:pt x="366841" y="3221521"/>
                  </a:lnTo>
                  <a:lnTo>
                    <a:pt x="351737" y="3232100"/>
                  </a:lnTo>
                  <a:cubicBezTo>
                    <a:pt x="204046" y="3276825"/>
                    <a:pt x="196273" y="3426553"/>
                    <a:pt x="141861" y="3545170"/>
                  </a:cubicBezTo>
                  <a:cubicBezTo>
                    <a:pt x="136031" y="3554892"/>
                    <a:pt x="130201" y="3562671"/>
                    <a:pt x="124371" y="3570449"/>
                  </a:cubicBezTo>
                  <a:cubicBezTo>
                    <a:pt x="116598" y="3580171"/>
                    <a:pt x="108825" y="3587949"/>
                    <a:pt x="101051" y="3595728"/>
                  </a:cubicBezTo>
                  <a:cubicBezTo>
                    <a:pt x="64129" y="3634618"/>
                    <a:pt x="29149" y="3677398"/>
                    <a:pt x="0" y="3722122"/>
                  </a:cubicBezTo>
                  <a:cubicBezTo>
                    <a:pt x="75788" y="3722122"/>
                    <a:pt x="159350" y="3722122"/>
                    <a:pt x="235139" y="3726011"/>
                  </a:cubicBezTo>
                  <a:cubicBezTo>
                    <a:pt x="240969" y="3726011"/>
                    <a:pt x="248742" y="3726011"/>
                    <a:pt x="254572" y="3726011"/>
                  </a:cubicBezTo>
                  <a:lnTo>
                    <a:pt x="1492536" y="3726011"/>
                  </a:lnTo>
                  <a:lnTo>
                    <a:pt x="1492537" y="3726010"/>
                  </a:lnTo>
                  <a:lnTo>
                    <a:pt x="3522023" y="3726010"/>
                  </a:lnTo>
                  <a:lnTo>
                    <a:pt x="4793637" y="3726010"/>
                  </a:lnTo>
                  <a:lnTo>
                    <a:pt x="5993229" y="3726010"/>
                  </a:lnTo>
                  <a:cubicBezTo>
                    <a:pt x="5942703" y="3657952"/>
                    <a:pt x="5828049" y="3549058"/>
                    <a:pt x="5701734" y="3434331"/>
                  </a:cubicBezTo>
                  <a:cubicBezTo>
                    <a:pt x="5695904" y="3428497"/>
                    <a:pt x="5690074" y="3424608"/>
                    <a:pt x="5686188" y="3420719"/>
                  </a:cubicBezTo>
                  <a:cubicBezTo>
                    <a:pt x="5318904" y="3253489"/>
                    <a:pt x="5054615" y="2957921"/>
                    <a:pt x="4805873" y="2633184"/>
                  </a:cubicBezTo>
                  <a:cubicBezTo>
                    <a:pt x="4790326" y="2625406"/>
                    <a:pt x="4767007" y="2625406"/>
                    <a:pt x="4753404" y="2609850"/>
                  </a:cubicBezTo>
                  <a:cubicBezTo>
                    <a:pt x="4722311" y="2580682"/>
                    <a:pt x="4714538" y="2534013"/>
                    <a:pt x="4698991" y="2497067"/>
                  </a:cubicBezTo>
                  <a:cubicBezTo>
                    <a:pt x="4662069" y="2436787"/>
                    <a:pt x="4578507" y="2452343"/>
                    <a:pt x="4533811" y="2397896"/>
                  </a:cubicBezTo>
                  <a:cubicBezTo>
                    <a:pt x="4450249" y="2285113"/>
                    <a:pt x="4374460" y="2172331"/>
                    <a:pt x="4261749" y="2092605"/>
                  </a:cubicBezTo>
                  <a:cubicBezTo>
                    <a:pt x="4250089" y="2086771"/>
                    <a:pt x="4240373" y="2078993"/>
                    <a:pt x="4230656" y="2073160"/>
                  </a:cubicBezTo>
                  <a:cubicBezTo>
                    <a:pt x="4211223" y="2061492"/>
                    <a:pt x="4189847" y="2047881"/>
                    <a:pt x="4170414" y="2036213"/>
                  </a:cubicBezTo>
                  <a:cubicBezTo>
                    <a:pt x="4141264" y="2016768"/>
                    <a:pt x="4127661" y="1989545"/>
                    <a:pt x="4123775" y="1960377"/>
                  </a:cubicBezTo>
                  <a:cubicBezTo>
                    <a:pt x="4121831" y="1952599"/>
                    <a:pt x="4121831" y="1944821"/>
                    <a:pt x="4121831" y="1937042"/>
                  </a:cubicBezTo>
                  <a:cubicBezTo>
                    <a:pt x="4117945" y="1900096"/>
                    <a:pt x="4094625" y="1868984"/>
                    <a:pt x="4065476" y="1847594"/>
                  </a:cubicBezTo>
                  <a:cubicBezTo>
                    <a:pt x="4057702" y="1841760"/>
                    <a:pt x="4051872" y="1833982"/>
                    <a:pt x="4044099" y="1826204"/>
                  </a:cubicBezTo>
                  <a:lnTo>
                    <a:pt x="4020823" y="1782950"/>
                  </a:lnTo>
                  <a:lnTo>
                    <a:pt x="3961335" y="1633381"/>
                  </a:lnTo>
                  <a:lnTo>
                    <a:pt x="3945444" y="1623973"/>
                  </a:lnTo>
                  <a:cubicBezTo>
                    <a:pt x="3919453" y="1612792"/>
                    <a:pt x="3890303" y="1605500"/>
                    <a:pt x="3866012" y="1590916"/>
                  </a:cubicBezTo>
                  <a:cubicBezTo>
                    <a:pt x="3862125" y="1587027"/>
                    <a:pt x="3856295" y="1583138"/>
                    <a:pt x="3850465" y="1579249"/>
                  </a:cubicBezTo>
                  <a:cubicBezTo>
                    <a:pt x="3840749" y="1573415"/>
                    <a:pt x="3832976" y="1567582"/>
                    <a:pt x="3825203" y="1561748"/>
                  </a:cubicBezTo>
                  <a:cubicBezTo>
                    <a:pt x="3784393" y="1528691"/>
                    <a:pt x="3757187" y="1487856"/>
                    <a:pt x="3749414" y="1421742"/>
                  </a:cubicBezTo>
                  <a:cubicBezTo>
                    <a:pt x="3743584" y="1413964"/>
                    <a:pt x="3737754" y="1404241"/>
                    <a:pt x="3733867" y="1396463"/>
                  </a:cubicBezTo>
                  <a:cubicBezTo>
                    <a:pt x="3700831" y="1342016"/>
                    <a:pt x="3660022" y="1295347"/>
                    <a:pt x="3597836" y="1272013"/>
                  </a:cubicBezTo>
                  <a:cubicBezTo>
                    <a:pt x="3574517" y="1256457"/>
                    <a:pt x="3560914" y="1235067"/>
                    <a:pt x="3558970" y="1205899"/>
                  </a:cubicBezTo>
                  <a:cubicBezTo>
                    <a:pt x="3555084" y="1196176"/>
                    <a:pt x="3551197" y="1188398"/>
                    <a:pt x="3547311" y="1178676"/>
                  </a:cubicBezTo>
                  <a:cubicBezTo>
                    <a:pt x="3535651" y="1151452"/>
                    <a:pt x="3520104" y="1126173"/>
                    <a:pt x="3500671" y="1102839"/>
                  </a:cubicBezTo>
                  <a:cubicBezTo>
                    <a:pt x="3498728" y="1098950"/>
                    <a:pt x="3494842" y="1095061"/>
                    <a:pt x="3492898" y="1091172"/>
                  </a:cubicBezTo>
                  <a:cubicBezTo>
                    <a:pt x="3489012" y="1091172"/>
                    <a:pt x="3485125" y="1089227"/>
                    <a:pt x="3481238" y="1085338"/>
                  </a:cubicBezTo>
                  <a:cubicBezTo>
                    <a:pt x="3463749" y="1081449"/>
                    <a:pt x="3450146" y="1073671"/>
                    <a:pt x="3442372" y="1062004"/>
                  </a:cubicBezTo>
                  <a:cubicBezTo>
                    <a:pt x="3440429" y="1060059"/>
                    <a:pt x="3438486" y="1056170"/>
                    <a:pt x="3436543" y="1052281"/>
                  </a:cubicBezTo>
                  <a:cubicBezTo>
                    <a:pt x="3432656" y="1048392"/>
                    <a:pt x="3430713" y="1044503"/>
                    <a:pt x="3428769" y="1038669"/>
                  </a:cubicBezTo>
                  <a:cubicBezTo>
                    <a:pt x="3428769" y="1034780"/>
                    <a:pt x="3426826" y="1030891"/>
                    <a:pt x="3426826" y="1025058"/>
                  </a:cubicBezTo>
                  <a:cubicBezTo>
                    <a:pt x="3409336" y="976444"/>
                    <a:pt x="3370470" y="947277"/>
                    <a:pt x="3343264" y="914220"/>
                  </a:cubicBezTo>
                  <a:cubicBezTo>
                    <a:pt x="3339378" y="910330"/>
                    <a:pt x="3335491" y="906441"/>
                    <a:pt x="3333548" y="902552"/>
                  </a:cubicBezTo>
                  <a:cubicBezTo>
                    <a:pt x="3329661" y="898663"/>
                    <a:pt x="3325774" y="896719"/>
                    <a:pt x="3323831" y="892830"/>
                  </a:cubicBezTo>
                  <a:cubicBezTo>
                    <a:pt x="3319945" y="888941"/>
                    <a:pt x="3316058" y="885052"/>
                    <a:pt x="3312171" y="881163"/>
                  </a:cubicBezTo>
                  <a:cubicBezTo>
                    <a:pt x="3304398" y="875329"/>
                    <a:pt x="3294682" y="867551"/>
                    <a:pt x="3286909" y="861717"/>
                  </a:cubicBezTo>
                  <a:cubicBezTo>
                    <a:pt x="3284965" y="857828"/>
                    <a:pt x="3281079" y="853939"/>
                    <a:pt x="3279135" y="850050"/>
                  </a:cubicBezTo>
                  <a:cubicBezTo>
                    <a:pt x="3267476" y="836438"/>
                    <a:pt x="3255816" y="822827"/>
                    <a:pt x="3242213" y="809215"/>
                  </a:cubicBezTo>
                  <a:cubicBezTo>
                    <a:pt x="3234439" y="801437"/>
                    <a:pt x="3226666" y="793659"/>
                    <a:pt x="3220836" y="787825"/>
                  </a:cubicBezTo>
                  <a:cubicBezTo>
                    <a:pt x="3201403" y="760602"/>
                    <a:pt x="3185857" y="731434"/>
                    <a:pt x="3170311" y="702266"/>
                  </a:cubicBezTo>
                  <a:cubicBezTo>
                    <a:pt x="3164481" y="692543"/>
                    <a:pt x="3158651" y="682820"/>
                    <a:pt x="3152821" y="673098"/>
                  </a:cubicBezTo>
                  <a:cubicBezTo>
                    <a:pt x="3137274" y="636152"/>
                    <a:pt x="3123671" y="601150"/>
                    <a:pt x="3108125" y="568093"/>
                  </a:cubicBezTo>
                  <a:cubicBezTo>
                    <a:pt x="3104238" y="560315"/>
                    <a:pt x="3100352" y="552537"/>
                    <a:pt x="3096465" y="542814"/>
                  </a:cubicBezTo>
                  <a:cubicBezTo>
                    <a:pt x="3090635" y="529203"/>
                    <a:pt x="3084805" y="515591"/>
                    <a:pt x="3077032" y="503924"/>
                  </a:cubicBezTo>
                  <a:cubicBezTo>
                    <a:pt x="3073146" y="500035"/>
                    <a:pt x="3071202" y="496146"/>
                    <a:pt x="3069259" y="492256"/>
                  </a:cubicBezTo>
                  <a:cubicBezTo>
                    <a:pt x="3053712" y="439754"/>
                    <a:pt x="3001243" y="410586"/>
                    <a:pt x="2991527" y="356139"/>
                  </a:cubicBezTo>
                  <a:cubicBezTo>
                    <a:pt x="2991527" y="352250"/>
                    <a:pt x="2993470" y="348361"/>
                    <a:pt x="2993470" y="344472"/>
                  </a:cubicBezTo>
                  <a:cubicBezTo>
                    <a:pt x="2993470" y="342528"/>
                    <a:pt x="2993470" y="338639"/>
                    <a:pt x="2993470" y="334750"/>
                  </a:cubicBezTo>
                  <a:cubicBezTo>
                    <a:pt x="2985697" y="303637"/>
                    <a:pt x="2977924" y="274469"/>
                    <a:pt x="2950718" y="251135"/>
                  </a:cubicBezTo>
                  <a:cubicBezTo>
                    <a:pt x="2948774" y="245301"/>
                    <a:pt x="2944888" y="241412"/>
                    <a:pt x="2941001" y="237523"/>
                  </a:cubicBezTo>
                  <a:cubicBezTo>
                    <a:pt x="2923511" y="216133"/>
                    <a:pt x="2898248" y="198632"/>
                    <a:pt x="2884645" y="175298"/>
                  </a:cubicBezTo>
                  <a:cubicBezTo>
                    <a:pt x="2882702" y="171409"/>
                    <a:pt x="2878815" y="165575"/>
                    <a:pt x="2876872" y="161686"/>
                  </a:cubicBezTo>
                  <a:cubicBezTo>
                    <a:pt x="2853553" y="122796"/>
                    <a:pt x="2836063" y="83905"/>
                    <a:pt x="2818573" y="41125"/>
                  </a:cubicBezTo>
                  <a:cubicBezTo>
                    <a:pt x="2812743" y="33347"/>
                    <a:pt x="2804970" y="25569"/>
                    <a:pt x="2799140" y="19736"/>
                  </a:cubicBezTo>
                  <a:cubicBezTo>
                    <a:pt x="2786509" y="7096"/>
                    <a:pt x="2773391" y="-682"/>
                    <a:pt x="2759302" y="4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35" name="Freeform 8">
              <a:extLst>
                <a:ext uri="{FF2B5EF4-FFF2-40B4-BE49-F238E27FC236}">
                  <a16:creationId xmlns:a16="http://schemas.microsoft.com/office/drawing/2014/main" id="{661F1E7D-A844-4CA5-969F-CFB9A6ACC1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525" y="2109748"/>
              <a:ext cx="1601904" cy="1220809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36" name="Group 735">
            <a:extLst>
              <a:ext uri="{FF2B5EF4-FFF2-40B4-BE49-F238E27FC236}">
                <a16:creationId xmlns:a16="http://schemas.microsoft.com/office/drawing/2014/main" id="{653B706B-5687-412D-B1A1-4348186514EA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3895422" y="4442723"/>
            <a:ext cx="3440733" cy="2176853"/>
            <a:chOff x="1429228" y="2109748"/>
            <a:chExt cx="5993229" cy="3791739"/>
          </a:xfrm>
          <a:solidFill>
            <a:srgbClr val="C6007E"/>
          </a:solidFill>
        </p:grpSpPr>
        <p:sp>
          <p:nvSpPr>
            <p:cNvPr id="737" name="Freeform: Shape 736">
              <a:extLst>
                <a:ext uri="{FF2B5EF4-FFF2-40B4-BE49-F238E27FC236}">
                  <a16:creationId xmlns:a16="http://schemas.microsoft.com/office/drawing/2014/main" id="{E3FFCA25-1EEA-4EF7-958F-37A7BF03464F}"/>
                </a:ext>
              </a:extLst>
            </p:cNvPr>
            <p:cNvSpPr/>
            <p:nvPr/>
          </p:nvSpPr>
          <p:spPr>
            <a:xfrm flipH="1">
              <a:off x="1429228" y="2175476"/>
              <a:ext cx="5993229" cy="3726011"/>
            </a:xfrm>
            <a:custGeom>
              <a:avLst/>
              <a:gdLst>
                <a:gd name="connsiteX0" fmla="*/ 2759302 w 5993229"/>
                <a:gd name="connsiteY0" fmla="*/ 47 h 3726011"/>
                <a:gd name="connsiteX1" fmla="*/ 2713635 w 5993229"/>
                <a:gd name="connsiteY1" fmla="*/ 31403 h 3726011"/>
                <a:gd name="connsiteX2" fmla="*/ 2694202 w 5993229"/>
                <a:gd name="connsiteY2" fmla="*/ 50848 h 3726011"/>
                <a:gd name="connsiteX3" fmla="*/ 2657279 w 5993229"/>
                <a:gd name="connsiteY3" fmla="*/ 93628 h 3726011"/>
                <a:gd name="connsiteX4" fmla="*/ 2645619 w 5993229"/>
                <a:gd name="connsiteY4" fmla="*/ 109184 h 3726011"/>
                <a:gd name="connsiteX5" fmla="*/ 2480439 w 5993229"/>
                <a:gd name="connsiteY5" fmla="*/ 377529 h 3726011"/>
                <a:gd name="connsiteX6" fmla="*/ 2457119 w 5993229"/>
                <a:gd name="connsiteY6" fmla="*/ 395030 h 3726011"/>
                <a:gd name="connsiteX7" fmla="*/ 2323032 w 5993229"/>
                <a:gd name="connsiteY7" fmla="*/ 536981 h 3726011"/>
                <a:gd name="connsiteX8" fmla="*/ 2303599 w 5993229"/>
                <a:gd name="connsiteY8" fmla="*/ 558370 h 3726011"/>
                <a:gd name="connsiteX9" fmla="*/ 2157851 w 5993229"/>
                <a:gd name="connsiteY9" fmla="*/ 781991 h 3726011"/>
                <a:gd name="connsiteX10" fmla="*/ 2134532 w 5993229"/>
                <a:gd name="connsiteY10" fmla="*/ 805326 h 3726011"/>
                <a:gd name="connsiteX11" fmla="*/ 2035423 w 5993229"/>
                <a:gd name="connsiteY11" fmla="*/ 947277 h 3726011"/>
                <a:gd name="connsiteX12" fmla="*/ 2023764 w 5993229"/>
                <a:gd name="connsiteY12" fmla="*/ 960888 h 3726011"/>
                <a:gd name="connsiteX13" fmla="*/ 2004331 w 5993229"/>
                <a:gd name="connsiteY13" fmla="*/ 980334 h 3726011"/>
                <a:gd name="connsiteX14" fmla="*/ 1994614 w 5993229"/>
                <a:gd name="connsiteY14" fmla="*/ 990056 h 3726011"/>
                <a:gd name="connsiteX15" fmla="*/ 1947975 w 5993229"/>
                <a:gd name="connsiteY15" fmla="*/ 1050337 h 3726011"/>
                <a:gd name="connsiteX16" fmla="*/ 1940202 w 5993229"/>
                <a:gd name="connsiteY16" fmla="*/ 1060059 h 3726011"/>
                <a:gd name="connsiteX17" fmla="*/ 1928542 w 5993229"/>
                <a:gd name="connsiteY17" fmla="*/ 1069782 h 3726011"/>
                <a:gd name="connsiteX18" fmla="*/ 1837207 w 5993229"/>
                <a:gd name="connsiteY18" fmla="*/ 1196176 h 3726011"/>
                <a:gd name="connsiteX19" fmla="*/ 1833320 w 5993229"/>
                <a:gd name="connsiteY19" fmla="*/ 1209788 h 3726011"/>
                <a:gd name="connsiteX20" fmla="*/ 1829434 w 5993229"/>
                <a:gd name="connsiteY20" fmla="*/ 1225344 h 3726011"/>
                <a:gd name="connsiteX21" fmla="*/ 1817774 w 5993229"/>
                <a:gd name="connsiteY21" fmla="*/ 1238956 h 3726011"/>
                <a:gd name="connsiteX22" fmla="*/ 1808057 w 5993229"/>
                <a:gd name="connsiteY22" fmla="*/ 1250623 h 3726011"/>
                <a:gd name="connsiteX23" fmla="*/ 1798341 w 5993229"/>
                <a:gd name="connsiteY23" fmla="*/ 1264235 h 3726011"/>
                <a:gd name="connsiteX24" fmla="*/ 1640934 w 5993229"/>
                <a:gd name="connsiteY24" fmla="*/ 1501468 h 3726011"/>
                <a:gd name="connsiteX25" fmla="*/ 1631217 w 5993229"/>
                <a:gd name="connsiteY25" fmla="*/ 1534525 h 3726011"/>
                <a:gd name="connsiteX26" fmla="*/ 1604011 w 5993229"/>
                <a:gd name="connsiteY26" fmla="*/ 1627862 h 3726011"/>
                <a:gd name="connsiteX27" fmla="*/ 1600332 w 5993229"/>
                <a:gd name="connsiteY27" fmla="*/ 1639644 h 3726011"/>
                <a:gd name="connsiteX28" fmla="*/ 1596513 w 5993229"/>
                <a:gd name="connsiteY28" fmla="*/ 1641007 h 3726011"/>
                <a:gd name="connsiteX29" fmla="*/ 1546623 w 5993229"/>
                <a:gd name="connsiteY29" fmla="*/ 1718833 h 3726011"/>
                <a:gd name="connsiteX30" fmla="*/ 1539966 w 5993229"/>
                <a:gd name="connsiteY30" fmla="*/ 1734053 h 3726011"/>
                <a:gd name="connsiteX31" fmla="*/ 1514381 w 5993229"/>
                <a:gd name="connsiteY31" fmla="*/ 1775519 h 3726011"/>
                <a:gd name="connsiteX32" fmla="*/ 1509770 w 5993229"/>
                <a:gd name="connsiteY32" fmla="*/ 1788902 h 3726011"/>
                <a:gd name="connsiteX33" fmla="*/ 1489693 w 5993229"/>
                <a:gd name="connsiteY33" fmla="*/ 1836505 h 3726011"/>
                <a:gd name="connsiteX34" fmla="*/ 1482084 w 5993229"/>
                <a:gd name="connsiteY34" fmla="*/ 1858585 h 3726011"/>
                <a:gd name="connsiteX35" fmla="*/ 1476608 w 5993229"/>
                <a:gd name="connsiteY35" fmla="*/ 1867163 h 3726011"/>
                <a:gd name="connsiteX36" fmla="*/ 1396104 w 5993229"/>
                <a:gd name="connsiteY36" fmla="*/ 1948311 h 3726011"/>
                <a:gd name="connsiteX37" fmla="*/ 1375550 w 5993229"/>
                <a:gd name="connsiteY37" fmla="*/ 1968626 h 3726011"/>
                <a:gd name="connsiteX38" fmla="*/ 1234403 w 5993229"/>
                <a:gd name="connsiteY38" fmla="*/ 2132398 h 3726011"/>
                <a:gd name="connsiteX39" fmla="*/ 1225910 w 5993229"/>
                <a:gd name="connsiteY39" fmla="*/ 2145573 h 3726011"/>
                <a:gd name="connsiteX40" fmla="*/ 1186533 w 5993229"/>
                <a:gd name="connsiteY40" fmla="*/ 2190191 h 3726011"/>
                <a:gd name="connsiteX41" fmla="*/ 1178040 w 5993229"/>
                <a:gd name="connsiteY41" fmla="*/ 2203364 h 3726011"/>
                <a:gd name="connsiteX42" fmla="*/ 1126081 w 5993229"/>
                <a:gd name="connsiteY42" fmla="*/ 2264832 h 3726011"/>
                <a:gd name="connsiteX43" fmla="*/ 1119528 w 5993229"/>
                <a:gd name="connsiteY43" fmla="*/ 2278111 h 3726011"/>
                <a:gd name="connsiteX44" fmla="*/ 1104273 w 5993229"/>
                <a:gd name="connsiteY44" fmla="*/ 2308447 h 3726011"/>
                <a:gd name="connsiteX45" fmla="*/ 1097616 w 5993229"/>
                <a:gd name="connsiteY45" fmla="*/ 2323668 h 3726011"/>
                <a:gd name="connsiteX46" fmla="*/ 1092899 w 5993229"/>
                <a:gd name="connsiteY46" fmla="*/ 2338993 h 3726011"/>
                <a:gd name="connsiteX47" fmla="*/ 1084406 w 5993229"/>
                <a:gd name="connsiteY47" fmla="*/ 2352167 h 3726011"/>
                <a:gd name="connsiteX48" fmla="*/ 1046387 w 5993229"/>
                <a:gd name="connsiteY48" fmla="*/ 2371543 h 3726011"/>
                <a:gd name="connsiteX49" fmla="*/ 1034013 w 5993229"/>
                <a:gd name="connsiteY49" fmla="*/ 2384509 h 3726011"/>
                <a:gd name="connsiteX50" fmla="*/ 1027147 w 5993229"/>
                <a:gd name="connsiteY50" fmla="*/ 2403613 h 3726011"/>
                <a:gd name="connsiteX51" fmla="*/ 1022326 w 5993229"/>
                <a:gd name="connsiteY51" fmla="*/ 2420880 h 3726011"/>
                <a:gd name="connsiteX52" fmla="*/ 1017609 w 5993229"/>
                <a:gd name="connsiteY52" fmla="*/ 2436205 h 3726011"/>
                <a:gd name="connsiteX53" fmla="*/ 1012997 w 5993229"/>
                <a:gd name="connsiteY53" fmla="*/ 2449588 h 3726011"/>
                <a:gd name="connsiteX54" fmla="*/ 1006340 w 5993229"/>
                <a:gd name="connsiteY54" fmla="*/ 2464808 h 3726011"/>
                <a:gd name="connsiteX55" fmla="*/ 999578 w 5993229"/>
                <a:gd name="connsiteY55" fmla="*/ 2481971 h 3726011"/>
                <a:gd name="connsiteX56" fmla="*/ 991398 w 5993229"/>
                <a:gd name="connsiteY56" fmla="*/ 2489320 h 3726011"/>
                <a:gd name="connsiteX57" fmla="*/ 981173 w 5993229"/>
                <a:gd name="connsiteY57" fmla="*/ 2498507 h 3726011"/>
                <a:gd name="connsiteX58" fmla="*/ 971053 w 5993229"/>
                <a:gd name="connsiteY58" fmla="*/ 2505752 h 3726011"/>
                <a:gd name="connsiteX59" fmla="*/ 962874 w 5993229"/>
                <a:gd name="connsiteY59" fmla="*/ 2513101 h 3726011"/>
                <a:gd name="connsiteX60" fmla="*/ 936602 w 5993229"/>
                <a:gd name="connsiteY60" fmla="*/ 2531161 h 3726011"/>
                <a:gd name="connsiteX61" fmla="*/ 876567 w 5993229"/>
                <a:gd name="connsiteY61" fmla="*/ 2598035 h 3726011"/>
                <a:gd name="connsiteX62" fmla="*/ 865298 w 5993229"/>
                <a:gd name="connsiteY62" fmla="*/ 2626639 h 3726011"/>
                <a:gd name="connsiteX63" fmla="*/ 846326 w 5993229"/>
                <a:gd name="connsiteY63" fmla="*/ 2689881 h 3726011"/>
                <a:gd name="connsiteX64" fmla="*/ 833116 w 5993229"/>
                <a:gd name="connsiteY64" fmla="*/ 2718381 h 3726011"/>
                <a:gd name="connsiteX65" fmla="*/ 718704 w 5993229"/>
                <a:gd name="connsiteY65" fmla="*/ 2819329 h 3726011"/>
                <a:gd name="connsiteX66" fmla="*/ 699986 w 5993229"/>
                <a:gd name="connsiteY66" fmla="*/ 2841690 h 3726011"/>
                <a:gd name="connsiteX67" fmla="*/ 681163 w 5993229"/>
                <a:gd name="connsiteY67" fmla="*/ 2865993 h 3726011"/>
                <a:gd name="connsiteX68" fmla="*/ 658355 w 5993229"/>
                <a:gd name="connsiteY68" fmla="*/ 2892029 h 3726011"/>
                <a:gd name="connsiteX69" fmla="*/ 524553 w 5993229"/>
                <a:gd name="connsiteY69" fmla="*/ 3063985 h 3726011"/>
                <a:gd name="connsiteX70" fmla="*/ 524717 w 5993229"/>
                <a:gd name="connsiteY70" fmla="*/ 3097099 h 3726011"/>
                <a:gd name="connsiteX71" fmla="*/ 507824 w 5993229"/>
                <a:gd name="connsiteY71" fmla="*/ 3130756 h 3726011"/>
                <a:gd name="connsiteX72" fmla="*/ 486019 w 5993229"/>
                <a:gd name="connsiteY72" fmla="*/ 3151949 h 3726011"/>
                <a:gd name="connsiteX73" fmla="*/ 428630 w 5993229"/>
                <a:gd name="connsiteY73" fmla="*/ 3180401 h 3726011"/>
                <a:gd name="connsiteX74" fmla="*/ 412263 w 5993229"/>
                <a:gd name="connsiteY74" fmla="*/ 3186507 h 3726011"/>
                <a:gd name="connsiteX75" fmla="*/ 402080 w 5993229"/>
                <a:gd name="connsiteY75" fmla="*/ 3193563 h 3726011"/>
                <a:gd name="connsiteX76" fmla="*/ 387541 w 5993229"/>
                <a:gd name="connsiteY76" fmla="*/ 3200771 h 3726011"/>
                <a:gd name="connsiteX77" fmla="*/ 380176 w 5993229"/>
                <a:gd name="connsiteY77" fmla="*/ 3208742 h 3726011"/>
                <a:gd name="connsiteX78" fmla="*/ 372465 w 5993229"/>
                <a:gd name="connsiteY78" fmla="*/ 3214086 h 3726011"/>
                <a:gd name="connsiteX79" fmla="*/ 366841 w 5993229"/>
                <a:gd name="connsiteY79" fmla="*/ 3221521 h 3726011"/>
                <a:gd name="connsiteX80" fmla="*/ 351737 w 5993229"/>
                <a:gd name="connsiteY80" fmla="*/ 3232100 h 3726011"/>
                <a:gd name="connsiteX81" fmla="*/ 141861 w 5993229"/>
                <a:gd name="connsiteY81" fmla="*/ 3545170 h 3726011"/>
                <a:gd name="connsiteX82" fmla="*/ 124371 w 5993229"/>
                <a:gd name="connsiteY82" fmla="*/ 3570449 h 3726011"/>
                <a:gd name="connsiteX83" fmla="*/ 101051 w 5993229"/>
                <a:gd name="connsiteY83" fmla="*/ 3595728 h 3726011"/>
                <a:gd name="connsiteX84" fmla="*/ 0 w 5993229"/>
                <a:gd name="connsiteY84" fmla="*/ 3722122 h 3726011"/>
                <a:gd name="connsiteX85" fmla="*/ 235139 w 5993229"/>
                <a:gd name="connsiteY85" fmla="*/ 3726011 h 3726011"/>
                <a:gd name="connsiteX86" fmla="*/ 254572 w 5993229"/>
                <a:gd name="connsiteY86" fmla="*/ 3726011 h 3726011"/>
                <a:gd name="connsiteX87" fmla="*/ 1492536 w 5993229"/>
                <a:gd name="connsiteY87" fmla="*/ 3726011 h 3726011"/>
                <a:gd name="connsiteX88" fmla="*/ 1492537 w 5993229"/>
                <a:gd name="connsiteY88" fmla="*/ 3726010 h 3726011"/>
                <a:gd name="connsiteX89" fmla="*/ 3522023 w 5993229"/>
                <a:gd name="connsiteY89" fmla="*/ 3726010 h 3726011"/>
                <a:gd name="connsiteX90" fmla="*/ 4793637 w 5993229"/>
                <a:gd name="connsiteY90" fmla="*/ 3726010 h 3726011"/>
                <a:gd name="connsiteX91" fmla="*/ 5993229 w 5993229"/>
                <a:gd name="connsiteY91" fmla="*/ 3726010 h 3726011"/>
                <a:gd name="connsiteX92" fmla="*/ 5701734 w 5993229"/>
                <a:gd name="connsiteY92" fmla="*/ 3434331 h 3726011"/>
                <a:gd name="connsiteX93" fmla="*/ 5686188 w 5993229"/>
                <a:gd name="connsiteY93" fmla="*/ 3420719 h 3726011"/>
                <a:gd name="connsiteX94" fmla="*/ 4805873 w 5993229"/>
                <a:gd name="connsiteY94" fmla="*/ 2633184 h 3726011"/>
                <a:gd name="connsiteX95" fmla="*/ 4753404 w 5993229"/>
                <a:gd name="connsiteY95" fmla="*/ 2609850 h 3726011"/>
                <a:gd name="connsiteX96" fmla="*/ 4698991 w 5993229"/>
                <a:gd name="connsiteY96" fmla="*/ 2497067 h 3726011"/>
                <a:gd name="connsiteX97" fmla="*/ 4533811 w 5993229"/>
                <a:gd name="connsiteY97" fmla="*/ 2397896 h 3726011"/>
                <a:gd name="connsiteX98" fmla="*/ 4261749 w 5993229"/>
                <a:gd name="connsiteY98" fmla="*/ 2092605 h 3726011"/>
                <a:gd name="connsiteX99" fmla="*/ 4230656 w 5993229"/>
                <a:gd name="connsiteY99" fmla="*/ 2073160 h 3726011"/>
                <a:gd name="connsiteX100" fmla="*/ 4170414 w 5993229"/>
                <a:gd name="connsiteY100" fmla="*/ 2036213 h 3726011"/>
                <a:gd name="connsiteX101" fmla="*/ 4123775 w 5993229"/>
                <a:gd name="connsiteY101" fmla="*/ 1960377 h 3726011"/>
                <a:gd name="connsiteX102" fmla="*/ 4121831 w 5993229"/>
                <a:gd name="connsiteY102" fmla="*/ 1937042 h 3726011"/>
                <a:gd name="connsiteX103" fmla="*/ 4065476 w 5993229"/>
                <a:gd name="connsiteY103" fmla="*/ 1847594 h 3726011"/>
                <a:gd name="connsiteX104" fmla="*/ 4044099 w 5993229"/>
                <a:gd name="connsiteY104" fmla="*/ 1826204 h 3726011"/>
                <a:gd name="connsiteX105" fmla="*/ 4020823 w 5993229"/>
                <a:gd name="connsiteY105" fmla="*/ 1782950 h 3726011"/>
                <a:gd name="connsiteX106" fmla="*/ 3961335 w 5993229"/>
                <a:gd name="connsiteY106" fmla="*/ 1633381 h 3726011"/>
                <a:gd name="connsiteX107" fmla="*/ 3945444 w 5993229"/>
                <a:gd name="connsiteY107" fmla="*/ 1623973 h 3726011"/>
                <a:gd name="connsiteX108" fmla="*/ 3866012 w 5993229"/>
                <a:gd name="connsiteY108" fmla="*/ 1590916 h 3726011"/>
                <a:gd name="connsiteX109" fmla="*/ 3850465 w 5993229"/>
                <a:gd name="connsiteY109" fmla="*/ 1579249 h 3726011"/>
                <a:gd name="connsiteX110" fmla="*/ 3825203 w 5993229"/>
                <a:gd name="connsiteY110" fmla="*/ 1561748 h 3726011"/>
                <a:gd name="connsiteX111" fmla="*/ 3749414 w 5993229"/>
                <a:gd name="connsiteY111" fmla="*/ 1421742 h 3726011"/>
                <a:gd name="connsiteX112" fmla="*/ 3733867 w 5993229"/>
                <a:gd name="connsiteY112" fmla="*/ 1396463 h 3726011"/>
                <a:gd name="connsiteX113" fmla="*/ 3597836 w 5993229"/>
                <a:gd name="connsiteY113" fmla="*/ 1272013 h 3726011"/>
                <a:gd name="connsiteX114" fmla="*/ 3558970 w 5993229"/>
                <a:gd name="connsiteY114" fmla="*/ 1205899 h 3726011"/>
                <a:gd name="connsiteX115" fmla="*/ 3547311 w 5993229"/>
                <a:gd name="connsiteY115" fmla="*/ 1178676 h 3726011"/>
                <a:gd name="connsiteX116" fmla="*/ 3500671 w 5993229"/>
                <a:gd name="connsiteY116" fmla="*/ 1102839 h 3726011"/>
                <a:gd name="connsiteX117" fmla="*/ 3492898 w 5993229"/>
                <a:gd name="connsiteY117" fmla="*/ 1091172 h 3726011"/>
                <a:gd name="connsiteX118" fmla="*/ 3481238 w 5993229"/>
                <a:gd name="connsiteY118" fmla="*/ 1085338 h 3726011"/>
                <a:gd name="connsiteX119" fmla="*/ 3442372 w 5993229"/>
                <a:gd name="connsiteY119" fmla="*/ 1062004 h 3726011"/>
                <a:gd name="connsiteX120" fmla="*/ 3436543 w 5993229"/>
                <a:gd name="connsiteY120" fmla="*/ 1052281 h 3726011"/>
                <a:gd name="connsiteX121" fmla="*/ 3428769 w 5993229"/>
                <a:gd name="connsiteY121" fmla="*/ 1038669 h 3726011"/>
                <a:gd name="connsiteX122" fmla="*/ 3426826 w 5993229"/>
                <a:gd name="connsiteY122" fmla="*/ 1025058 h 3726011"/>
                <a:gd name="connsiteX123" fmla="*/ 3343264 w 5993229"/>
                <a:gd name="connsiteY123" fmla="*/ 914220 h 3726011"/>
                <a:gd name="connsiteX124" fmla="*/ 3333548 w 5993229"/>
                <a:gd name="connsiteY124" fmla="*/ 902552 h 3726011"/>
                <a:gd name="connsiteX125" fmla="*/ 3323831 w 5993229"/>
                <a:gd name="connsiteY125" fmla="*/ 892830 h 3726011"/>
                <a:gd name="connsiteX126" fmla="*/ 3312171 w 5993229"/>
                <a:gd name="connsiteY126" fmla="*/ 881163 h 3726011"/>
                <a:gd name="connsiteX127" fmla="*/ 3286909 w 5993229"/>
                <a:gd name="connsiteY127" fmla="*/ 861717 h 3726011"/>
                <a:gd name="connsiteX128" fmla="*/ 3279135 w 5993229"/>
                <a:gd name="connsiteY128" fmla="*/ 850050 h 3726011"/>
                <a:gd name="connsiteX129" fmla="*/ 3242213 w 5993229"/>
                <a:gd name="connsiteY129" fmla="*/ 809215 h 3726011"/>
                <a:gd name="connsiteX130" fmla="*/ 3220836 w 5993229"/>
                <a:gd name="connsiteY130" fmla="*/ 787825 h 3726011"/>
                <a:gd name="connsiteX131" fmla="*/ 3170311 w 5993229"/>
                <a:gd name="connsiteY131" fmla="*/ 702266 h 3726011"/>
                <a:gd name="connsiteX132" fmla="*/ 3152821 w 5993229"/>
                <a:gd name="connsiteY132" fmla="*/ 673098 h 3726011"/>
                <a:gd name="connsiteX133" fmla="*/ 3108125 w 5993229"/>
                <a:gd name="connsiteY133" fmla="*/ 568093 h 3726011"/>
                <a:gd name="connsiteX134" fmla="*/ 3096465 w 5993229"/>
                <a:gd name="connsiteY134" fmla="*/ 542814 h 3726011"/>
                <a:gd name="connsiteX135" fmla="*/ 3077032 w 5993229"/>
                <a:gd name="connsiteY135" fmla="*/ 503924 h 3726011"/>
                <a:gd name="connsiteX136" fmla="*/ 3069259 w 5993229"/>
                <a:gd name="connsiteY136" fmla="*/ 492256 h 3726011"/>
                <a:gd name="connsiteX137" fmla="*/ 2991527 w 5993229"/>
                <a:gd name="connsiteY137" fmla="*/ 356139 h 3726011"/>
                <a:gd name="connsiteX138" fmla="*/ 2993470 w 5993229"/>
                <a:gd name="connsiteY138" fmla="*/ 344472 h 3726011"/>
                <a:gd name="connsiteX139" fmla="*/ 2993470 w 5993229"/>
                <a:gd name="connsiteY139" fmla="*/ 334750 h 3726011"/>
                <a:gd name="connsiteX140" fmla="*/ 2950718 w 5993229"/>
                <a:gd name="connsiteY140" fmla="*/ 251135 h 3726011"/>
                <a:gd name="connsiteX141" fmla="*/ 2941001 w 5993229"/>
                <a:gd name="connsiteY141" fmla="*/ 237523 h 3726011"/>
                <a:gd name="connsiteX142" fmla="*/ 2884645 w 5993229"/>
                <a:gd name="connsiteY142" fmla="*/ 175298 h 3726011"/>
                <a:gd name="connsiteX143" fmla="*/ 2876872 w 5993229"/>
                <a:gd name="connsiteY143" fmla="*/ 161686 h 3726011"/>
                <a:gd name="connsiteX144" fmla="*/ 2818573 w 5993229"/>
                <a:gd name="connsiteY144" fmla="*/ 41125 h 3726011"/>
                <a:gd name="connsiteX145" fmla="*/ 2799140 w 5993229"/>
                <a:gd name="connsiteY145" fmla="*/ 19736 h 3726011"/>
                <a:gd name="connsiteX146" fmla="*/ 2759302 w 5993229"/>
                <a:gd name="connsiteY146" fmla="*/ 47 h 372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</a:cxnLst>
              <a:rect l="l" t="t" r="r" b="b"/>
              <a:pathLst>
                <a:path w="5993229" h="3726011">
                  <a:moveTo>
                    <a:pt x="2759302" y="47"/>
                  </a:moveTo>
                  <a:cubicBezTo>
                    <a:pt x="2745214" y="776"/>
                    <a:pt x="2730153" y="10013"/>
                    <a:pt x="2713635" y="31403"/>
                  </a:cubicBezTo>
                  <a:cubicBezTo>
                    <a:pt x="2705862" y="37236"/>
                    <a:pt x="2700032" y="45015"/>
                    <a:pt x="2694202" y="50848"/>
                  </a:cubicBezTo>
                  <a:cubicBezTo>
                    <a:pt x="2680599" y="64460"/>
                    <a:pt x="2668939" y="78072"/>
                    <a:pt x="2657279" y="93628"/>
                  </a:cubicBezTo>
                  <a:cubicBezTo>
                    <a:pt x="2653393" y="99461"/>
                    <a:pt x="2649506" y="103350"/>
                    <a:pt x="2645619" y="109184"/>
                  </a:cubicBezTo>
                  <a:cubicBezTo>
                    <a:pt x="2585377" y="198632"/>
                    <a:pt x="2569831" y="311415"/>
                    <a:pt x="2480439" y="377529"/>
                  </a:cubicBezTo>
                  <a:cubicBezTo>
                    <a:pt x="2474609" y="383363"/>
                    <a:pt x="2464893" y="389196"/>
                    <a:pt x="2457119" y="395030"/>
                  </a:cubicBezTo>
                  <a:cubicBezTo>
                    <a:pt x="2408537" y="437810"/>
                    <a:pt x="2365784" y="486423"/>
                    <a:pt x="2323032" y="536981"/>
                  </a:cubicBezTo>
                  <a:cubicBezTo>
                    <a:pt x="2315259" y="544759"/>
                    <a:pt x="2309429" y="552537"/>
                    <a:pt x="2303599" y="558370"/>
                  </a:cubicBezTo>
                  <a:cubicBezTo>
                    <a:pt x="2274449" y="651708"/>
                    <a:pt x="2220037" y="717822"/>
                    <a:pt x="2157851" y="781991"/>
                  </a:cubicBezTo>
                  <a:cubicBezTo>
                    <a:pt x="2150078" y="789770"/>
                    <a:pt x="2142305" y="797548"/>
                    <a:pt x="2134532" y="805326"/>
                  </a:cubicBezTo>
                  <a:cubicBezTo>
                    <a:pt x="2105382" y="855884"/>
                    <a:pt x="2070403" y="902552"/>
                    <a:pt x="2035423" y="947277"/>
                  </a:cubicBezTo>
                  <a:cubicBezTo>
                    <a:pt x="2031537" y="953110"/>
                    <a:pt x="2027650" y="956999"/>
                    <a:pt x="2023764" y="960888"/>
                  </a:cubicBezTo>
                  <a:cubicBezTo>
                    <a:pt x="2017934" y="966722"/>
                    <a:pt x="2010161" y="972555"/>
                    <a:pt x="2004331" y="980334"/>
                  </a:cubicBezTo>
                  <a:cubicBezTo>
                    <a:pt x="2000444" y="984223"/>
                    <a:pt x="1998501" y="986167"/>
                    <a:pt x="1994614" y="990056"/>
                  </a:cubicBezTo>
                  <a:cubicBezTo>
                    <a:pt x="1977124" y="1009501"/>
                    <a:pt x="1961578" y="1030891"/>
                    <a:pt x="1947975" y="1050337"/>
                  </a:cubicBezTo>
                  <a:cubicBezTo>
                    <a:pt x="1944088" y="1054226"/>
                    <a:pt x="1942145" y="1058115"/>
                    <a:pt x="1940202" y="1060059"/>
                  </a:cubicBezTo>
                  <a:cubicBezTo>
                    <a:pt x="1936315" y="1063948"/>
                    <a:pt x="1932429" y="1067837"/>
                    <a:pt x="1928542" y="1069782"/>
                  </a:cubicBezTo>
                  <a:cubicBezTo>
                    <a:pt x="1874130" y="1097005"/>
                    <a:pt x="1837207" y="1128118"/>
                    <a:pt x="1837207" y="1196176"/>
                  </a:cubicBezTo>
                  <a:cubicBezTo>
                    <a:pt x="1837207" y="1202010"/>
                    <a:pt x="1835264" y="1205899"/>
                    <a:pt x="1833320" y="1209788"/>
                  </a:cubicBezTo>
                  <a:cubicBezTo>
                    <a:pt x="1831377" y="1215622"/>
                    <a:pt x="1829434" y="1219511"/>
                    <a:pt x="1829434" y="1225344"/>
                  </a:cubicBezTo>
                  <a:cubicBezTo>
                    <a:pt x="1825547" y="1229233"/>
                    <a:pt x="1821660" y="1233123"/>
                    <a:pt x="1817774" y="1238956"/>
                  </a:cubicBezTo>
                  <a:cubicBezTo>
                    <a:pt x="1813887" y="1242845"/>
                    <a:pt x="1811944" y="1246734"/>
                    <a:pt x="1808057" y="1250623"/>
                  </a:cubicBezTo>
                  <a:cubicBezTo>
                    <a:pt x="1804171" y="1256457"/>
                    <a:pt x="1802227" y="1260346"/>
                    <a:pt x="1798341" y="1264235"/>
                  </a:cubicBezTo>
                  <a:cubicBezTo>
                    <a:pt x="1761418" y="1355628"/>
                    <a:pt x="1670083" y="1408130"/>
                    <a:pt x="1640934" y="1501468"/>
                  </a:cubicBezTo>
                  <a:cubicBezTo>
                    <a:pt x="1637047" y="1513135"/>
                    <a:pt x="1635104" y="1524802"/>
                    <a:pt x="1631217" y="1534525"/>
                  </a:cubicBezTo>
                  <a:cubicBezTo>
                    <a:pt x="1621501" y="1565637"/>
                    <a:pt x="1613727" y="1596750"/>
                    <a:pt x="1604011" y="1627862"/>
                  </a:cubicBezTo>
                  <a:lnTo>
                    <a:pt x="1600332" y="1639644"/>
                  </a:lnTo>
                  <a:lnTo>
                    <a:pt x="1596513" y="1641007"/>
                  </a:lnTo>
                  <a:cubicBezTo>
                    <a:pt x="1575324" y="1660131"/>
                    <a:pt x="1567938" y="1702454"/>
                    <a:pt x="1546623" y="1718833"/>
                  </a:cubicBezTo>
                  <a:cubicBezTo>
                    <a:pt x="1544474" y="1722612"/>
                    <a:pt x="1542219" y="1728333"/>
                    <a:pt x="1539966" y="1734053"/>
                  </a:cubicBezTo>
                  <a:cubicBezTo>
                    <a:pt x="1533413" y="1747332"/>
                    <a:pt x="1524816" y="1762448"/>
                    <a:pt x="1514381" y="1775519"/>
                  </a:cubicBezTo>
                  <a:cubicBezTo>
                    <a:pt x="1512232" y="1779298"/>
                    <a:pt x="1510083" y="1783077"/>
                    <a:pt x="1509770" y="1788902"/>
                  </a:cubicBezTo>
                  <a:cubicBezTo>
                    <a:pt x="1501068" y="1805960"/>
                    <a:pt x="1496351" y="1821285"/>
                    <a:pt x="1489693" y="1836505"/>
                  </a:cubicBezTo>
                  <a:lnTo>
                    <a:pt x="1482084" y="1858585"/>
                  </a:lnTo>
                  <a:lnTo>
                    <a:pt x="1476608" y="1867163"/>
                  </a:lnTo>
                  <a:lnTo>
                    <a:pt x="1396104" y="1948311"/>
                  </a:lnTo>
                  <a:cubicBezTo>
                    <a:pt x="1387923" y="1955660"/>
                    <a:pt x="1381789" y="1961173"/>
                    <a:pt x="1375550" y="1968626"/>
                  </a:cubicBezTo>
                  <a:cubicBezTo>
                    <a:pt x="1322172" y="2020280"/>
                    <a:pt x="1276451" y="2074293"/>
                    <a:pt x="1234403" y="2132398"/>
                  </a:cubicBezTo>
                  <a:cubicBezTo>
                    <a:pt x="1232254" y="2136177"/>
                    <a:pt x="1228059" y="2141794"/>
                    <a:pt x="1225910" y="2145573"/>
                  </a:cubicBezTo>
                  <a:cubicBezTo>
                    <a:pt x="1211491" y="2160375"/>
                    <a:pt x="1199012" y="2175283"/>
                    <a:pt x="1186533" y="2190191"/>
                  </a:cubicBezTo>
                  <a:cubicBezTo>
                    <a:pt x="1184384" y="2193970"/>
                    <a:pt x="1180293" y="2197644"/>
                    <a:pt x="1178040" y="2203364"/>
                  </a:cubicBezTo>
                  <a:cubicBezTo>
                    <a:pt x="1157590" y="2221738"/>
                    <a:pt x="1140918" y="2242262"/>
                    <a:pt x="1126081" y="2264832"/>
                  </a:cubicBezTo>
                  <a:cubicBezTo>
                    <a:pt x="1123931" y="2268611"/>
                    <a:pt x="1121677" y="2274332"/>
                    <a:pt x="1119528" y="2278111"/>
                  </a:cubicBezTo>
                  <a:cubicBezTo>
                    <a:pt x="1111348" y="2285460"/>
                    <a:pt x="1110617" y="2299052"/>
                    <a:pt x="1104273" y="2308447"/>
                  </a:cubicBezTo>
                  <a:cubicBezTo>
                    <a:pt x="1102123" y="2312226"/>
                    <a:pt x="1099869" y="2317947"/>
                    <a:pt x="1097616" y="2323668"/>
                  </a:cubicBezTo>
                  <a:cubicBezTo>
                    <a:pt x="1097302" y="2329493"/>
                    <a:pt x="1095152" y="2333272"/>
                    <a:pt x="1092899" y="2338993"/>
                  </a:cubicBezTo>
                  <a:cubicBezTo>
                    <a:pt x="1090645" y="2344714"/>
                    <a:pt x="1088496" y="2348493"/>
                    <a:pt x="1084406" y="2352167"/>
                  </a:cubicBezTo>
                  <a:cubicBezTo>
                    <a:pt x="1076017" y="2363400"/>
                    <a:pt x="1063956" y="2370541"/>
                    <a:pt x="1046387" y="2371543"/>
                  </a:cubicBezTo>
                  <a:cubicBezTo>
                    <a:pt x="1040356" y="2375113"/>
                    <a:pt x="1036267" y="2378787"/>
                    <a:pt x="1034013" y="2384509"/>
                  </a:cubicBezTo>
                  <a:cubicBezTo>
                    <a:pt x="1029923" y="2388183"/>
                    <a:pt x="1027565" y="2395846"/>
                    <a:pt x="1027147" y="2403613"/>
                  </a:cubicBezTo>
                  <a:cubicBezTo>
                    <a:pt x="1024893" y="2409334"/>
                    <a:pt x="1024579" y="2415159"/>
                    <a:pt x="1022326" y="2420880"/>
                  </a:cubicBezTo>
                  <a:cubicBezTo>
                    <a:pt x="1022012" y="2426705"/>
                    <a:pt x="1019863" y="2430484"/>
                    <a:pt x="1017609" y="2436205"/>
                  </a:cubicBezTo>
                  <a:cubicBezTo>
                    <a:pt x="1015460" y="2439984"/>
                    <a:pt x="1013206" y="2445705"/>
                    <a:pt x="1012997" y="2449588"/>
                  </a:cubicBezTo>
                  <a:cubicBezTo>
                    <a:pt x="1010742" y="2455308"/>
                    <a:pt x="1008489" y="2461029"/>
                    <a:pt x="1006340" y="2464808"/>
                  </a:cubicBezTo>
                  <a:cubicBezTo>
                    <a:pt x="1004086" y="2470530"/>
                    <a:pt x="1001832" y="2476250"/>
                    <a:pt x="999578" y="2481971"/>
                  </a:cubicBezTo>
                  <a:cubicBezTo>
                    <a:pt x="997533" y="2483808"/>
                    <a:pt x="993443" y="2487482"/>
                    <a:pt x="991398" y="2489320"/>
                  </a:cubicBezTo>
                  <a:cubicBezTo>
                    <a:pt x="987308" y="2492995"/>
                    <a:pt x="985159" y="2496774"/>
                    <a:pt x="981173" y="2498507"/>
                  </a:cubicBezTo>
                  <a:cubicBezTo>
                    <a:pt x="979128" y="2500344"/>
                    <a:pt x="975038" y="2504018"/>
                    <a:pt x="971053" y="2505752"/>
                  </a:cubicBezTo>
                  <a:cubicBezTo>
                    <a:pt x="969008" y="2507589"/>
                    <a:pt x="965023" y="2509322"/>
                    <a:pt x="962874" y="2513101"/>
                  </a:cubicBezTo>
                  <a:cubicBezTo>
                    <a:pt x="952857" y="2518404"/>
                    <a:pt x="944678" y="2525754"/>
                    <a:pt x="936602" y="2531161"/>
                  </a:cubicBezTo>
                  <a:cubicBezTo>
                    <a:pt x="915839" y="2555359"/>
                    <a:pt x="891822" y="2567699"/>
                    <a:pt x="876567" y="2598035"/>
                  </a:cubicBezTo>
                  <a:cubicBezTo>
                    <a:pt x="872163" y="2607535"/>
                    <a:pt x="867761" y="2617036"/>
                    <a:pt x="865298" y="2626639"/>
                  </a:cubicBezTo>
                  <a:cubicBezTo>
                    <a:pt x="860163" y="2649732"/>
                    <a:pt x="853297" y="2668835"/>
                    <a:pt x="846326" y="2689881"/>
                  </a:cubicBezTo>
                  <a:cubicBezTo>
                    <a:pt x="841924" y="2699380"/>
                    <a:pt x="839460" y="2708985"/>
                    <a:pt x="833116" y="2718381"/>
                  </a:cubicBezTo>
                  <a:cubicBezTo>
                    <a:pt x="788546" y="2751034"/>
                    <a:pt x="751736" y="2784107"/>
                    <a:pt x="718704" y="2819329"/>
                  </a:cubicBezTo>
                  <a:cubicBezTo>
                    <a:pt x="712464" y="2826783"/>
                    <a:pt x="706225" y="2834236"/>
                    <a:pt x="699986" y="2841690"/>
                  </a:cubicBezTo>
                  <a:cubicBezTo>
                    <a:pt x="693746" y="2849143"/>
                    <a:pt x="687507" y="2856597"/>
                    <a:pt x="681163" y="2865993"/>
                  </a:cubicBezTo>
                  <a:cubicBezTo>
                    <a:pt x="674819" y="2875388"/>
                    <a:pt x="666639" y="2882738"/>
                    <a:pt x="658355" y="2892029"/>
                  </a:cubicBezTo>
                  <a:cubicBezTo>
                    <a:pt x="600469" y="2955124"/>
                    <a:pt x="508387" y="3002748"/>
                    <a:pt x="524553" y="3063985"/>
                  </a:cubicBezTo>
                  <a:cubicBezTo>
                    <a:pt x="525867" y="3075740"/>
                    <a:pt x="527284" y="3085553"/>
                    <a:pt x="524717" y="3097099"/>
                  </a:cubicBezTo>
                  <a:cubicBezTo>
                    <a:pt x="521075" y="3110535"/>
                    <a:pt x="515138" y="3121413"/>
                    <a:pt x="507824" y="3130756"/>
                  </a:cubicBezTo>
                  <a:lnTo>
                    <a:pt x="486019" y="3151949"/>
                  </a:lnTo>
                  <a:lnTo>
                    <a:pt x="428630" y="3180401"/>
                  </a:lnTo>
                  <a:lnTo>
                    <a:pt x="412263" y="3186507"/>
                  </a:lnTo>
                  <a:lnTo>
                    <a:pt x="402080" y="3193563"/>
                  </a:lnTo>
                  <a:lnTo>
                    <a:pt x="387541" y="3200771"/>
                  </a:lnTo>
                  <a:lnTo>
                    <a:pt x="380176" y="3208742"/>
                  </a:lnTo>
                  <a:lnTo>
                    <a:pt x="372465" y="3214086"/>
                  </a:lnTo>
                  <a:lnTo>
                    <a:pt x="366841" y="3221521"/>
                  </a:lnTo>
                  <a:lnTo>
                    <a:pt x="351737" y="3232100"/>
                  </a:lnTo>
                  <a:cubicBezTo>
                    <a:pt x="204046" y="3276825"/>
                    <a:pt x="196273" y="3426553"/>
                    <a:pt x="141861" y="3545170"/>
                  </a:cubicBezTo>
                  <a:cubicBezTo>
                    <a:pt x="136031" y="3554892"/>
                    <a:pt x="130201" y="3562671"/>
                    <a:pt x="124371" y="3570449"/>
                  </a:cubicBezTo>
                  <a:cubicBezTo>
                    <a:pt x="116598" y="3580171"/>
                    <a:pt x="108825" y="3587949"/>
                    <a:pt x="101051" y="3595728"/>
                  </a:cubicBezTo>
                  <a:cubicBezTo>
                    <a:pt x="64129" y="3634618"/>
                    <a:pt x="29149" y="3677398"/>
                    <a:pt x="0" y="3722122"/>
                  </a:cubicBezTo>
                  <a:cubicBezTo>
                    <a:pt x="75788" y="3722122"/>
                    <a:pt x="159350" y="3722122"/>
                    <a:pt x="235139" y="3726011"/>
                  </a:cubicBezTo>
                  <a:cubicBezTo>
                    <a:pt x="240969" y="3726011"/>
                    <a:pt x="248742" y="3726011"/>
                    <a:pt x="254572" y="3726011"/>
                  </a:cubicBezTo>
                  <a:lnTo>
                    <a:pt x="1492536" y="3726011"/>
                  </a:lnTo>
                  <a:lnTo>
                    <a:pt x="1492537" y="3726010"/>
                  </a:lnTo>
                  <a:lnTo>
                    <a:pt x="3522023" y="3726010"/>
                  </a:lnTo>
                  <a:lnTo>
                    <a:pt x="4793637" y="3726010"/>
                  </a:lnTo>
                  <a:lnTo>
                    <a:pt x="5993229" y="3726010"/>
                  </a:lnTo>
                  <a:cubicBezTo>
                    <a:pt x="5942703" y="3657952"/>
                    <a:pt x="5828049" y="3549058"/>
                    <a:pt x="5701734" y="3434331"/>
                  </a:cubicBezTo>
                  <a:cubicBezTo>
                    <a:pt x="5695904" y="3428497"/>
                    <a:pt x="5690074" y="3424608"/>
                    <a:pt x="5686188" y="3420719"/>
                  </a:cubicBezTo>
                  <a:cubicBezTo>
                    <a:pt x="5318904" y="3253489"/>
                    <a:pt x="5054615" y="2957921"/>
                    <a:pt x="4805873" y="2633184"/>
                  </a:cubicBezTo>
                  <a:cubicBezTo>
                    <a:pt x="4790326" y="2625406"/>
                    <a:pt x="4767007" y="2625406"/>
                    <a:pt x="4753404" y="2609850"/>
                  </a:cubicBezTo>
                  <a:cubicBezTo>
                    <a:pt x="4722311" y="2580682"/>
                    <a:pt x="4714538" y="2534013"/>
                    <a:pt x="4698991" y="2497067"/>
                  </a:cubicBezTo>
                  <a:cubicBezTo>
                    <a:pt x="4662069" y="2436787"/>
                    <a:pt x="4578507" y="2452343"/>
                    <a:pt x="4533811" y="2397896"/>
                  </a:cubicBezTo>
                  <a:cubicBezTo>
                    <a:pt x="4450249" y="2285113"/>
                    <a:pt x="4374460" y="2172331"/>
                    <a:pt x="4261749" y="2092605"/>
                  </a:cubicBezTo>
                  <a:cubicBezTo>
                    <a:pt x="4250089" y="2086771"/>
                    <a:pt x="4240373" y="2078993"/>
                    <a:pt x="4230656" y="2073160"/>
                  </a:cubicBezTo>
                  <a:cubicBezTo>
                    <a:pt x="4211223" y="2061492"/>
                    <a:pt x="4189847" y="2047881"/>
                    <a:pt x="4170414" y="2036213"/>
                  </a:cubicBezTo>
                  <a:cubicBezTo>
                    <a:pt x="4141264" y="2016768"/>
                    <a:pt x="4127661" y="1989545"/>
                    <a:pt x="4123775" y="1960377"/>
                  </a:cubicBezTo>
                  <a:cubicBezTo>
                    <a:pt x="4121831" y="1952599"/>
                    <a:pt x="4121831" y="1944821"/>
                    <a:pt x="4121831" y="1937042"/>
                  </a:cubicBezTo>
                  <a:cubicBezTo>
                    <a:pt x="4117945" y="1900096"/>
                    <a:pt x="4094625" y="1868984"/>
                    <a:pt x="4065476" y="1847594"/>
                  </a:cubicBezTo>
                  <a:cubicBezTo>
                    <a:pt x="4057702" y="1841760"/>
                    <a:pt x="4051872" y="1833982"/>
                    <a:pt x="4044099" y="1826204"/>
                  </a:cubicBezTo>
                  <a:lnTo>
                    <a:pt x="4020823" y="1782950"/>
                  </a:lnTo>
                  <a:lnTo>
                    <a:pt x="3961335" y="1633381"/>
                  </a:lnTo>
                  <a:lnTo>
                    <a:pt x="3945444" y="1623973"/>
                  </a:lnTo>
                  <a:cubicBezTo>
                    <a:pt x="3919453" y="1612792"/>
                    <a:pt x="3890303" y="1605500"/>
                    <a:pt x="3866012" y="1590916"/>
                  </a:cubicBezTo>
                  <a:cubicBezTo>
                    <a:pt x="3862125" y="1587027"/>
                    <a:pt x="3856295" y="1583138"/>
                    <a:pt x="3850465" y="1579249"/>
                  </a:cubicBezTo>
                  <a:cubicBezTo>
                    <a:pt x="3840749" y="1573415"/>
                    <a:pt x="3832976" y="1567582"/>
                    <a:pt x="3825203" y="1561748"/>
                  </a:cubicBezTo>
                  <a:cubicBezTo>
                    <a:pt x="3784393" y="1528691"/>
                    <a:pt x="3757187" y="1487856"/>
                    <a:pt x="3749414" y="1421742"/>
                  </a:cubicBezTo>
                  <a:cubicBezTo>
                    <a:pt x="3743584" y="1413964"/>
                    <a:pt x="3737754" y="1404241"/>
                    <a:pt x="3733867" y="1396463"/>
                  </a:cubicBezTo>
                  <a:cubicBezTo>
                    <a:pt x="3700831" y="1342016"/>
                    <a:pt x="3660022" y="1295347"/>
                    <a:pt x="3597836" y="1272013"/>
                  </a:cubicBezTo>
                  <a:cubicBezTo>
                    <a:pt x="3574517" y="1256457"/>
                    <a:pt x="3560914" y="1235067"/>
                    <a:pt x="3558970" y="1205899"/>
                  </a:cubicBezTo>
                  <a:cubicBezTo>
                    <a:pt x="3555084" y="1196176"/>
                    <a:pt x="3551197" y="1188398"/>
                    <a:pt x="3547311" y="1178676"/>
                  </a:cubicBezTo>
                  <a:cubicBezTo>
                    <a:pt x="3535651" y="1151452"/>
                    <a:pt x="3520104" y="1126173"/>
                    <a:pt x="3500671" y="1102839"/>
                  </a:cubicBezTo>
                  <a:cubicBezTo>
                    <a:pt x="3498728" y="1098950"/>
                    <a:pt x="3494842" y="1095061"/>
                    <a:pt x="3492898" y="1091172"/>
                  </a:cubicBezTo>
                  <a:cubicBezTo>
                    <a:pt x="3489012" y="1091172"/>
                    <a:pt x="3485125" y="1089227"/>
                    <a:pt x="3481238" y="1085338"/>
                  </a:cubicBezTo>
                  <a:cubicBezTo>
                    <a:pt x="3463749" y="1081449"/>
                    <a:pt x="3450146" y="1073671"/>
                    <a:pt x="3442372" y="1062004"/>
                  </a:cubicBezTo>
                  <a:cubicBezTo>
                    <a:pt x="3440429" y="1060059"/>
                    <a:pt x="3438486" y="1056170"/>
                    <a:pt x="3436543" y="1052281"/>
                  </a:cubicBezTo>
                  <a:cubicBezTo>
                    <a:pt x="3432656" y="1048392"/>
                    <a:pt x="3430713" y="1044503"/>
                    <a:pt x="3428769" y="1038669"/>
                  </a:cubicBezTo>
                  <a:cubicBezTo>
                    <a:pt x="3428769" y="1034780"/>
                    <a:pt x="3426826" y="1030891"/>
                    <a:pt x="3426826" y="1025058"/>
                  </a:cubicBezTo>
                  <a:cubicBezTo>
                    <a:pt x="3409336" y="976444"/>
                    <a:pt x="3370470" y="947277"/>
                    <a:pt x="3343264" y="914220"/>
                  </a:cubicBezTo>
                  <a:cubicBezTo>
                    <a:pt x="3339378" y="910330"/>
                    <a:pt x="3335491" y="906441"/>
                    <a:pt x="3333548" y="902552"/>
                  </a:cubicBezTo>
                  <a:cubicBezTo>
                    <a:pt x="3329661" y="898663"/>
                    <a:pt x="3325774" y="896719"/>
                    <a:pt x="3323831" y="892830"/>
                  </a:cubicBezTo>
                  <a:cubicBezTo>
                    <a:pt x="3319945" y="888941"/>
                    <a:pt x="3316058" y="885052"/>
                    <a:pt x="3312171" y="881163"/>
                  </a:cubicBezTo>
                  <a:cubicBezTo>
                    <a:pt x="3304398" y="875329"/>
                    <a:pt x="3294682" y="867551"/>
                    <a:pt x="3286909" y="861717"/>
                  </a:cubicBezTo>
                  <a:cubicBezTo>
                    <a:pt x="3284965" y="857828"/>
                    <a:pt x="3281079" y="853939"/>
                    <a:pt x="3279135" y="850050"/>
                  </a:cubicBezTo>
                  <a:cubicBezTo>
                    <a:pt x="3267476" y="836438"/>
                    <a:pt x="3255816" y="822827"/>
                    <a:pt x="3242213" y="809215"/>
                  </a:cubicBezTo>
                  <a:cubicBezTo>
                    <a:pt x="3234439" y="801437"/>
                    <a:pt x="3226666" y="793659"/>
                    <a:pt x="3220836" y="787825"/>
                  </a:cubicBezTo>
                  <a:cubicBezTo>
                    <a:pt x="3201403" y="760602"/>
                    <a:pt x="3185857" y="731434"/>
                    <a:pt x="3170311" y="702266"/>
                  </a:cubicBezTo>
                  <a:cubicBezTo>
                    <a:pt x="3164481" y="692543"/>
                    <a:pt x="3158651" y="682820"/>
                    <a:pt x="3152821" y="673098"/>
                  </a:cubicBezTo>
                  <a:cubicBezTo>
                    <a:pt x="3137274" y="636152"/>
                    <a:pt x="3123671" y="601150"/>
                    <a:pt x="3108125" y="568093"/>
                  </a:cubicBezTo>
                  <a:cubicBezTo>
                    <a:pt x="3104238" y="560315"/>
                    <a:pt x="3100352" y="552537"/>
                    <a:pt x="3096465" y="542814"/>
                  </a:cubicBezTo>
                  <a:cubicBezTo>
                    <a:pt x="3090635" y="529203"/>
                    <a:pt x="3084805" y="515591"/>
                    <a:pt x="3077032" y="503924"/>
                  </a:cubicBezTo>
                  <a:cubicBezTo>
                    <a:pt x="3073146" y="500035"/>
                    <a:pt x="3071202" y="496146"/>
                    <a:pt x="3069259" y="492256"/>
                  </a:cubicBezTo>
                  <a:cubicBezTo>
                    <a:pt x="3053712" y="439754"/>
                    <a:pt x="3001243" y="410586"/>
                    <a:pt x="2991527" y="356139"/>
                  </a:cubicBezTo>
                  <a:cubicBezTo>
                    <a:pt x="2991527" y="352250"/>
                    <a:pt x="2993470" y="348361"/>
                    <a:pt x="2993470" y="344472"/>
                  </a:cubicBezTo>
                  <a:cubicBezTo>
                    <a:pt x="2993470" y="342528"/>
                    <a:pt x="2993470" y="338639"/>
                    <a:pt x="2993470" y="334750"/>
                  </a:cubicBezTo>
                  <a:cubicBezTo>
                    <a:pt x="2985697" y="303637"/>
                    <a:pt x="2977924" y="274469"/>
                    <a:pt x="2950718" y="251135"/>
                  </a:cubicBezTo>
                  <a:cubicBezTo>
                    <a:pt x="2948774" y="245301"/>
                    <a:pt x="2944888" y="241412"/>
                    <a:pt x="2941001" y="237523"/>
                  </a:cubicBezTo>
                  <a:cubicBezTo>
                    <a:pt x="2923511" y="216133"/>
                    <a:pt x="2898248" y="198632"/>
                    <a:pt x="2884645" y="175298"/>
                  </a:cubicBezTo>
                  <a:cubicBezTo>
                    <a:pt x="2882702" y="171409"/>
                    <a:pt x="2878815" y="165575"/>
                    <a:pt x="2876872" y="161686"/>
                  </a:cubicBezTo>
                  <a:cubicBezTo>
                    <a:pt x="2853553" y="122796"/>
                    <a:pt x="2836063" y="83905"/>
                    <a:pt x="2818573" y="41125"/>
                  </a:cubicBezTo>
                  <a:cubicBezTo>
                    <a:pt x="2812743" y="33347"/>
                    <a:pt x="2804970" y="25569"/>
                    <a:pt x="2799140" y="19736"/>
                  </a:cubicBezTo>
                  <a:cubicBezTo>
                    <a:pt x="2786509" y="7096"/>
                    <a:pt x="2773391" y="-682"/>
                    <a:pt x="2759302" y="4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38" name="Freeform 8">
              <a:extLst>
                <a:ext uri="{FF2B5EF4-FFF2-40B4-BE49-F238E27FC236}">
                  <a16:creationId xmlns:a16="http://schemas.microsoft.com/office/drawing/2014/main" id="{8DC3D064-7C32-47ED-991E-24770D9C63D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525" y="2109748"/>
              <a:ext cx="1601904" cy="1220809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39" name="Group 738">
            <a:extLst>
              <a:ext uri="{FF2B5EF4-FFF2-40B4-BE49-F238E27FC236}">
                <a16:creationId xmlns:a16="http://schemas.microsoft.com/office/drawing/2014/main" id="{5EA21301-DE9A-4ACD-8433-2924CA385FC4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6133400" y="4630730"/>
            <a:ext cx="3122146" cy="1975294"/>
            <a:chOff x="1429228" y="2109748"/>
            <a:chExt cx="5993229" cy="3791739"/>
          </a:xfrm>
          <a:solidFill>
            <a:srgbClr val="80225F"/>
          </a:solidFill>
        </p:grpSpPr>
        <p:sp>
          <p:nvSpPr>
            <p:cNvPr id="740" name="Freeform: Shape 739">
              <a:extLst>
                <a:ext uri="{FF2B5EF4-FFF2-40B4-BE49-F238E27FC236}">
                  <a16:creationId xmlns:a16="http://schemas.microsoft.com/office/drawing/2014/main" id="{277308EB-FBDA-43AB-9D3A-320BE1861675}"/>
                </a:ext>
              </a:extLst>
            </p:cNvPr>
            <p:cNvSpPr/>
            <p:nvPr/>
          </p:nvSpPr>
          <p:spPr>
            <a:xfrm flipH="1">
              <a:off x="1429228" y="2175476"/>
              <a:ext cx="5993229" cy="3726011"/>
            </a:xfrm>
            <a:custGeom>
              <a:avLst/>
              <a:gdLst>
                <a:gd name="connsiteX0" fmla="*/ 2759302 w 5993229"/>
                <a:gd name="connsiteY0" fmla="*/ 47 h 3726011"/>
                <a:gd name="connsiteX1" fmla="*/ 2713635 w 5993229"/>
                <a:gd name="connsiteY1" fmla="*/ 31403 h 3726011"/>
                <a:gd name="connsiteX2" fmla="*/ 2694202 w 5993229"/>
                <a:gd name="connsiteY2" fmla="*/ 50848 h 3726011"/>
                <a:gd name="connsiteX3" fmla="*/ 2657279 w 5993229"/>
                <a:gd name="connsiteY3" fmla="*/ 93628 h 3726011"/>
                <a:gd name="connsiteX4" fmla="*/ 2645619 w 5993229"/>
                <a:gd name="connsiteY4" fmla="*/ 109184 h 3726011"/>
                <a:gd name="connsiteX5" fmla="*/ 2480439 w 5993229"/>
                <a:gd name="connsiteY5" fmla="*/ 377529 h 3726011"/>
                <a:gd name="connsiteX6" fmla="*/ 2457119 w 5993229"/>
                <a:gd name="connsiteY6" fmla="*/ 395030 h 3726011"/>
                <a:gd name="connsiteX7" fmla="*/ 2323032 w 5993229"/>
                <a:gd name="connsiteY7" fmla="*/ 536981 h 3726011"/>
                <a:gd name="connsiteX8" fmla="*/ 2303599 w 5993229"/>
                <a:gd name="connsiteY8" fmla="*/ 558370 h 3726011"/>
                <a:gd name="connsiteX9" fmla="*/ 2157851 w 5993229"/>
                <a:gd name="connsiteY9" fmla="*/ 781991 h 3726011"/>
                <a:gd name="connsiteX10" fmla="*/ 2134532 w 5993229"/>
                <a:gd name="connsiteY10" fmla="*/ 805326 h 3726011"/>
                <a:gd name="connsiteX11" fmla="*/ 2035423 w 5993229"/>
                <a:gd name="connsiteY11" fmla="*/ 947277 h 3726011"/>
                <a:gd name="connsiteX12" fmla="*/ 2023764 w 5993229"/>
                <a:gd name="connsiteY12" fmla="*/ 960888 h 3726011"/>
                <a:gd name="connsiteX13" fmla="*/ 2004331 w 5993229"/>
                <a:gd name="connsiteY13" fmla="*/ 980334 h 3726011"/>
                <a:gd name="connsiteX14" fmla="*/ 1994614 w 5993229"/>
                <a:gd name="connsiteY14" fmla="*/ 990056 h 3726011"/>
                <a:gd name="connsiteX15" fmla="*/ 1947975 w 5993229"/>
                <a:gd name="connsiteY15" fmla="*/ 1050337 h 3726011"/>
                <a:gd name="connsiteX16" fmla="*/ 1940202 w 5993229"/>
                <a:gd name="connsiteY16" fmla="*/ 1060059 h 3726011"/>
                <a:gd name="connsiteX17" fmla="*/ 1928542 w 5993229"/>
                <a:gd name="connsiteY17" fmla="*/ 1069782 h 3726011"/>
                <a:gd name="connsiteX18" fmla="*/ 1837207 w 5993229"/>
                <a:gd name="connsiteY18" fmla="*/ 1196176 h 3726011"/>
                <a:gd name="connsiteX19" fmla="*/ 1833320 w 5993229"/>
                <a:gd name="connsiteY19" fmla="*/ 1209788 h 3726011"/>
                <a:gd name="connsiteX20" fmla="*/ 1829434 w 5993229"/>
                <a:gd name="connsiteY20" fmla="*/ 1225344 h 3726011"/>
                <a:gd name="connsiteX21" fmla="*/ 1817774 w 5993229"/>
                <a:gd name="connsiteY21" fmla="*/ 1238956 h 3726011"/>
                <a:gd name="connsiteX22" fmla="*/ 1808057 w 5993229"/>
                <a:gd name="connsiteY22" fmla="*/ 1250623 h 3726011"/>
                <a:gd name="connsiteX23" fmla="*/ 1798341 w 5993229"/>
                <a:gd name="connsiteY23" fmla="*/ 1264235 h 3726011"/>
                <a:gd name="connsiteX24" fmla="*/ 1640934 w 5993229"/>
                <a:gd name="connsiteY24" fmla="*/ 1501468 h 3726011"/>
                <a:gd name="connsiteX25" fmla="*/ 1631217 w 5993229"/>
                <a:gd name="connsiteY25" fmla="*/ 1534525 h 3726011"/>
                <a:gd name="connsiteX26" fmla="*/ 1604011 w 5993229"/>
                <a:gd name="connsiteY26" fmla="*/ 1627862 h 3726011"/>
                <a:gd name="connsiteX27" fmla="*/ 1600332 w 5993229"/>
                <a:gd name="connsiteY27" fmla="*/ 1639644 h 3726011"/>
                <a:gd name="connsiteX28" fmla="*/ 1596513 w 5993229"/>
                <a:gd name="connsiteY28" fmla="*/ 1641007 h 3726011"/>
                <a:gd name="connsiteX29" fmla="*/ 1546623 w 5993229"/>
                <a:gd name="connsiteY29" fmla="*/ 1718833 h 3726011"/>
                <a:gd name="connsiteX30" fmla="*/ 1539966 w 5993229"/>
                <a:gd name="connsiteY30" fmla="*/ 1734053 h 3726011"/>
                <a:gd name="connsiteX31" fmla="*/ 1514381 w 5993229"/>
                <a:gd name="connsiteY31" fmla="*/ 1775519 h 3726011"/>
                <a:gd name="connsiteX32" fmla="*/ 1509770 w 5993229"/>
                <a:gd name="connsiteY32" fmla="*/ 1788902 h 3726011"/>
                <a:gd name="connsiteX33" fmla="*/ 1489693 w 5993229"/>
                <a:gd name="connsiteY33" fmla="*/ 1836505 h 3726011"/>
                <a:gd name="connsiteX34" fmla="*/ 1482084 w 5993229"/>
                <a:gd name="connsiteY34" fmla="*/ 1858585 h 3726011"/>
                <a:gd name="connsiteX35" fmla="*/ 1476608 w 5993229"/>
                <a:gd name="connsiteY35" fmla="*/ 1867163 h 3726011"/>
                <a:gd name="connsiteX36" fmla="*/ 1396104 w 5993229"/>
                <a:gd name="connsiteY36" fmla="*/ 1948311 h 3726011"/>
                <a:gd name="connsiteX37" fmla="*/ 1375550 w 5993229"/>
                <a:gd name="connsiteY37" fmla="*/ 1968626 h 3726011"/>
                <a:gd name="connsiteX38" fmla="*/ 1234403 w 5993229"/>
                <a:gd name="connsiteY38" fmla="*/ 2132398 h 3726011"/>
                <a:gd name="connsiteX39" fmla="*/ 1225910 w 5993229"/>
                <a:gd name="connsiteY39" fmla="*/ 2145573 h 3726011"/>
                <a:gd name="connsiteX40" fmla="*/ 1186533 w 5993229"/>
                <a:gd name="connsiteY40" fmla="*/ 2190191 h 3726011"/>
                <a:gd name="connsiteX41" fmla="*/ 1178040 w 5993229"/>
                <a:gd name="connsiteY41" fmla="*/ 2203364 h 3726011"/>
                <a:gd name="connsiteX42" fmla="*/ 1126081 w 5993229"/>
                <a:gd name="connsiteY42" fmla="*/ 2264832 h 3726011"/>
                <a:gd name="connsiteX43" fmla="*/ 1119528 w 5993229"/>
                <a:gd name="connsiteY43" fmla="*/ 2278111 h 3726011"/>
                <a:gd name="connsiteX44" fmla="*/ 1104273 w 5993229"/>
                <a:gd name="connsiteY44" fmla="*/ 2308447 h 3726011"/>
                <a:gd name="connsiteX45" fmla="*/ 1097616 w 5993229"/>
                <a:gd name="connsiteY45" fmla="*/ 2323668 h 3726011"/>
                <a:gd name="connsiteX46" fmla="*/ 1092899 w 5993229"/>
                <a:gd name="connsiteY46" fmla="*/ 2338993 h 3726011"/>
                <a:gd name="connsiteX47" fmla="*/ 1084406 w 5993229"/>
                <a:gd name="connsiteY47" fmla="*/ 2352167 h 3726011"/>
                <a:gd name="connsiteX48" fmla="*/ 1046387 w 5993229"/>
                <a:gd name="connsiteY48" fmla="*/ 2371543 h 3726011"/>
                <a:gd name="connsiteX49" fmla="*/ 1034013 w 5993229"/>
                <a:gd name="connsiteY49" fmla="*/ 2384509 h 3726011"/>
                <a:gd name="connsiteX50" fmla="*/ 1027147 w 5993229"/>
                <a:gd name="connsiteY50" fmla="*/ 2403613 h 3726011"/>
                <a:gd name="connsiteX51" fmla="*/ 1022326 w 5993229"/>
                <a:gd name="connsiteY51" fmla="*/ 2420880 h 3726011"/>
                <a:gd name="connsiteX52" fmla="*/ 1017609 w 5993229"/>
                <a:gd name="connsiteY52" fmla="*/ 2436205 h 3726011"/>
                <a:gd name="connsiteX53" fmla="*/ 1012997 w 5993229"/>
                <a:gd name="connsiteY53" fmla="*/ 2449588 h 3726011"/>
                <a:gd name="connsiteX54" fmla="*/ 1006340 w 5993229"/>
                <a:gd name="connsiteY54" fmla="*/ 2464808 h 3726011"/>
                <a:gd name="connsiteX55" fmla="*/ 999578 w 5993229"/>
                <a:gd name="connsiteY55" fmla="*/ 2481971 h 3726011"/>
                <a:gd name="connsiteX56" fmla="*/ 991398 w 5993229"/>
                <a:gd name="connsiteY56" fmla="*/ 2489320 h 3726011"/>
                <a:gd name="connsiteX57" fmla="*/ 981173 w 5993229"/>
                <a:gd name="connsiteY57" fmla="*/ 2498507 h 3726011"/>
                <a:gd name="connsiteX58" fmla="*/ 971053 w 5993229"/>
                <a:gd name="connsiteY58" fmla="*/ 2505752 h 3726011"/>
                <a:gd name="connsiteX59" fmla="*/ 962874 w 5993229"/>
                <a:gd name="connsiteY59" fmla="*/ 2513101 h 3726011"/>
                <a:gd name="connsiteX60" fmla="*/ 936602 w 5993229"/>
                <a:gd name="connsiteY60" fmla="*/ 2531161 h 3726011"/>
                <a:gd name="connsiteX61" fmla="*/ 876567 w 5993229"/>
                <a:gd name="connsiteY61" fmla="*/ 2598035 h 3726011"/>
                <a:gd name="connsiteX62" fmla="*/ 865298 w 5993229"/>
                <a:gd name="connsiteY62" fmla="*/ 2626639 h 3726011"/>
                <a:gd name="connsiteX63" fmla="*/ 846326 w 5993229"/>
                <a:gd name="connsiteY63" fmla="*/ 2689881 h 3726011"/>
                <a:gd name="connsiteX64" fmla="*/ 833116 w 5993229"/>
                <a:gd name="connsiteY64" fmla="*/ 2718381 h 3726011"/>
                <a:gd name="connsiteX65" fmla="*/ 718704 w 5993229"/>
                <a:gd name="connsiteY65" fmla="*/ 2819329 h 3726011"/>
                <a:gd name="connsiteX66" fmla="*/ 699986 w 5993229"/>
                <a:gd name="connsiteY66" fmla="*/ 2841690 h 3726011"/>
                <a:gd name="connsiteX67" fmla="*/ 681163 w 5993229"/>
                <a:gd name="connsiteY67" fmla="*/ 2865993 h 3726011"/>
                <a:gd name="connsiteX68" fmla="*/ 658355 w 5993229"/>
                <a:gd name="connsiteY68" fmla="*/ 2892029 h 3726011"/>
                <a:gd name="connsiteX69" fmla="*/ 524553 w 5993229"/>
                <a:gd name="connsiteY69" fmla="*/ 3063985 h 3726011"/>
                <a:gd name="connsiteX70" fmla="*/ 524717 w 5993229"/>
                <a:gd name="connsiteY70" fmla="*/ 3097099 h 3726011"/>
                <a:gd name="connsiteX71" fmla="*/ 507824 w 5993229"/>
                <a:gd name="connsiteY71" fmla="*/ 3130756 h 3726011"/>
                <a:gd name="connsiteX72" fmla="*/ 486019 w 5993229"/>
                <a:gd name="connsiteY72" fmla="*/ 3151949 h 3726011"/>
                <a:gd name="connsiteX73" fmla="*/ 428630 w 5993229"/>
                <a:gd name="connsiteY73" fmla="*/ 3180401 h 3726011"/>
                <a:gd name="connsiteX74" fmla="*/ 412263 w 5993229"/>
                <a:gd name="connsiteY74" fmla="*/ 3186507 h 3726011"/>
                <a:gd name="connsiteX75" fmla="*/ 402080 w 5993229"/>
                <a:gd name="connsiteY75" fmla="*/ 3193563 h 3726011"/>
                <a:gd name="connsiteX76" fmla="*/ 387541 w 5993229"/>
                <a:gd name="connsiteY76" fmla="*/ 3200771 h 3726011"/>
                <a:gd name="connsiteX77" fmla="*/ 380176 w 5993229"/>
                <a:gd name="connsiteY77" fmla="*/ 3208742 h 3726011"/>
                <a:gd name="connsiteX78" fmla="*/ 372465 w 5993229"/>
                <a:gd name="connsiteY78" fmla="*/ 3214086 h 3726011"/>
                <a:gd name="connsiteX79" fmla="*/ 366841 w 5993229"/>
                <a:gd name="connsiteY79" fmla="*/ 3221521 h 3726011"/>
                <a:gd name="connsiteX80" fmla="*/ 351737 w 5993229"/>
                <a:gd name="connsiteY80" fmla="*/ 3232100 h 3726011"/>
                <a:gd name="connsiteX81" fmla="*/ 141861 w 5993229"/>
                <a:gd name="connsiteY81" fmla="*/ 3545170 h 3726011"/>
                <a:gd name="connsiteX82" fmla="*/ 124371 w 5993229"/>
                <a:gd name="connsiteY82" fmla="*/ 3570449 h 3726011"/>
                <a:gd name="connsiteX83" fmla="*/ 101051 w 5993229"/>
                <a:gd name="connsiteY83" fmla="*/ 3595728 h 3726011"/>
                <a:gd name="connsiteX84" fmla="*/ 0 w 5993229"/>
                <a:gd name="connsiteY84" fmla="*/ 3722122 h 3726011"/>
                <a:gd name="connsiteX85" fmla="*/ 235139 w 5993229"/>
                <a:gd name="connsiteY85" fmla="*/ 3726011 h 3726011"/>
                <a:gd name="connsiteX86" fmla="*/ 254572 w 5993229"/>
                <a:gd name="connsiteY86" fmla="*/ 3726011 h 3726011"/>
                <a:gd name="connsiteX87" fmla="*/ 1492536 w 5993229"/>
                <a:gd name="connsiteY87" fmla="*/ 3726011 h 3726011"/>
                <a:gd name="connsiteX88" fmla="*/ 1492537 w 5993229"/>
                <a:gd name="connsiteY88" fmla="*/ 3726010 h 3726011"/>
                <a:gd name="connsiteX89" fmla="*/ 3522023 w 5993229"/>
                <a:gd name="connsiteY89" fmla="*/ 3726010 h 3726011"/>
                <a:gd name="connsiteX90" fmla="*/ 4793637 w 5993229"/>
                <a:gd name="connsiteY90" fmla="*/ 3726010 h 3726011"/>
                <a:gd name="connsiteX91" fmla="*/ 5993229 w 5993229"/>
                <a:gd name="connsiteY91" fmla="*/ 3726010 h 3726011"/>
                <a:gd name="connsiteX92" fmla="*/ 5701734 w 5993229"/>
                <a:gd name="connsiteY92" fmla="*/ 3434331 h 3726011"/>
                <a:gd name="connsiteX93" fmla="*/ 5686188 w 5993229"/>
                <a:gd name="connsiteY93" fmla="*/ 3420719 h 3726011"/>
                <a:gd name="connsiteX94" fmla="*/ 4805873 w 5993229"/>
                <a:gd name="connsiteY94" fmla="*/ 2633184 h 3726011"/>
                <a:gd name="connsiteX95" fmla="*/ 4753404 w 5993229"/>
                <a:gd name="connsiteY95" fmla="*/ 2609850 h 3726011"/>
                <a:gd name="connsiteX96" fmla="*/ 4698991 w 5993229"/>
                <a:gd name="connsiteY96" fmla="*/ 2497067 h 3726011"/>
                <a:gd name="connsiteX97" fmla="*/ 4533811 w 5993229"/>
                <a:gd name="connsiteY97" fmla="*/ 2397896 h 3726011"/>
                <a:gd name="connsiteX98" fmla="*/ 4261749 w 5993229"/>
                <a:gd name="connsiteY98" fmla="*/ 2092605 h 3726011"/>
                <a:gd name="connsiteX99" fmla="*/ 4230656 w 5993229"/>
                <a:gd name="connsiteY99" fmla="*/ 2073160 h 3726011"/>
                <a:gd name="connsiteX100" fmla="*/ 4170414 w 5993229"/>
                <a:gd name="connsiteY100" fmla="*/ 2036213 h 3726011"/>
                <a:gd name="connsiteX101" fmla="*/ 4123775 w 5993229"/>
                <a:gd name="connsiteY101" fmla="*/ 1960377 h 3726011"/>
                <a:gd name="connsiteX102" fmla="*/ 4121831 w 5993229"/>
                <a:gd name="connsiteY102" fmla="*/ 1937042 h 3726011"/>
                <a:gd name="connsiteX103" fmla="*/ 4065476 w 5993229"/>
                <a:gd name="connsiteY103" fmla="*/ 1847594 h 3726011"/>
                <a:gd name="connsiteX104" fmla="*/ 4044099 w 5993229"/>
                <a:gd name="connsiteY104" fmla="*/ 1826204 h 3726011"/>
                <a:gd name="connsiteX105" fmla="*/ 4020823 w 5993229"/>
                <a:gd name="connsiteY105" fmla="*/ 1782950 h 3726011"/>
                <a:gd name="connsiteX106" fmla="*/ 3961335 w 5993229"/>
                <a:gd name="connsiteY106" fmla="*/ 1633381 h 3726011"/>
                <a:gd name="connsiteX107" fmla="*/ 3945444 w 5993229"/>
                <a:gd name="connsiteY107" fmla="*/ 1623973 h 3726011"/>
                <a:gd name="connsiteX108" fmla="*/ 3866012 w 5993229"/>
                <a:gd name="connsiteY108" fmla="*/ 1590916 h 3726011"/>
                <a:gd name="connsiteX109" fmla="*/ 3850465 w 5993229"/>
                <a:gd name="connsiteY109" fmla="*/ 1579249 h 3726011"/>
                <a:gd name="connsiteX110" fmla="*/ 3825203 w 5993229"/>
                <a:gd name="connsiteY110" fmla="*/ 1561748 h 3726011"/>
                <a:gd name="connsiteX111" fmla="*/ 3749414 w 5993229"/>
                <a:gd name="connsiteY111" fmla="*/ 1421742 h 3726011"/>
                <a:gd name="connsiteX112" fmla="*/ 3733867 w 5993229"/>
                <a:gd name="connsiteY112" fmla="*/ 1396463 h 3726011"/>
                <a:gd name="connsiteX113" fmla="*/ 3597836 w 5993229"/>
                <a:gd name="connsiteY113" fmla="*/ 1272013 h 3726011"/>
                <a:gd name="connsiteX114" fmla="*/ 3558970 w 5993229"/>
                <a:gd name="connsiteY114" fmla="*/ 1205899 h 3726011"/>
                <a:gd name="connsiteX115" fmla="*/ 3547311 w 5993229"/>
                <a:gd name="connsiteY115" fmla="*/ 1178676 h 3726011"/>
                <a:gd name="connsiteX116" fmla="*/ 3500671 w 5993229"/>
                <a:gd name="connsiteY116" fmla="*/ 1102839 h 3726011"/>
                <a:gd name="connsiteX117" fmla="*/ 3492898 w 5993229"/>
                <a:gd name="connsiteY117" fmla="*/ 1091172 h 3726011"/>
                <a:gd name="connsiteX118" fmla="*/ 3481238 w 5993229"/>
                <a:gd name="connsiteY118" fmla="*/ 1085338 h 3726011"/>
                <a:gd name="connsiteX119" fmla="*/ 3442372 w 5993229"/>
                <a:gd name="connsiteY119" fmla="*/ 1062004 h 3726011"/>
                <a:gd name="connsiteX120" fmla="*/ 3436543 w 5993229"/>
                <a:gd name="connsiteY120" fmla="*/ 1052281 h 3726011"/>
                <a:gd name="connsiteX121" fmla="*/ 3428769 w 5993229"/>
                <a:gd name="connsiteY121" fmla="*/ 1038669 h 3726011"/>
                <a:gd name="connsiteX122" fmla="*/ 3426826 w 5993229"/>
                <a:gd name="connsiteY122" fmla="*/ 1025058 h 3726011"/>
                <a:gd name="connsiteX123" fmla="*/ 3343264 w 5993229"/>
                <a:gd name="connsiteY123" fmla="*/ 914220 h 3726011"/>
                <a:gd name="connsiteX124" fmla="*/ 3333548 w 5993229"/>
                <a:gd name="connsiteY124" fmla="*/ 902552 h 3726011"/>
                <a:gd name="connsiteX125" fmla="*/ 3323831 w 5993229"/>
                <a:gd name="connsiteY125" fmla="*/ 892830 h 3726011"/>
                <a:gd name="connsiteX126" fmla="*/ 3312171 w 5993229"/>
                <a:gd name="connsiteY126" fmla="*/ 881163 h 3726011"/>
                <a:gd name="connsiteX127" fmla="*/ 3286909 w 5993229"/>
                <a:gd name="connsiteY127" fmla="*/ 861717 h 3726011"/>
                <a:gd name="connsiteX128" fmla="*/ 3279135 w 5993229"/>
                <a:gd name="connsiteY128" fmla="*/ 850050 h 3726011"/>
                <a:gd name="connsiteX129" fmla="*/ 3242213 w 5993229"/>
                <a:gd name="connsiteY129" fmla="*/ 809215 h 3726011"/>
                <a:gd name="connsiteX130" fmla="*/ 3220836 w 5993229"/>
                <a:gd name="connsiteY130" fmla="*/ 787825 h 3726011"/>
                <a:gd name="connsiteX131" fmla="*/ 3170311 w 5993229"/>
                <a:gd name="connsiteY131" fmla="*/ 702266 h 3726011"/>
                <a:gd name="connsiteX132" fmla="*/ 3152821 w 5993229"/>
                <a:gd name="connsiteY132" fmla="*/ 673098 h 3726011"/>
                <a:gd name="connsiteX133" fmla="*/ 3108125 w 5993229"/>
                <a:gd name="connsiteY133" fmla="*/ 568093 h 3726011"/>
                <a:gd name="connsiteX134" fmla="*/ 3096465 w 5993229"/>
                <a:gd name="connsiteY134" fmla="*/ 542814 h 3726011"/>
                <a:gd name="connsiteX135" fmla="*/ 3077032 w 5993229"/>
                <a:gd name="connsiteY135" fmla="*/ 503924 h 3726011"/>
                <a:gd name="connsiteX136" fmla="*/ 3069259 w 5993229"/>
                <a:gd name="connsiteY136" fmla="*/ 492256 h 3726011"/>
                <a:gd name="connsiteX137" fmla="*/ 2991527 w 5993229"/>
                <a:gd name="connsiteY137" fmla="*/ 356139 h 3726011"/>
                <a:gd name="connsiteX138" fmla="*/ 2993470 w 5993229"/>
                <a:gd name="connsiteY138" fmla="*/ 344472 h 3726011"/>
                <a:gd name="connsiteX139" fmla="*/ 2993470 w 5993229"/>
                <a:gd name="connsiteY139" fmla="*/ 334750 h 3726011"/>
                <a:gd name="connsiteX140" fmla="*/ 2950718 w 5993229"/>
                <a:gd name="connsiteY140" fmla="*/ 251135 h 3726011"/>
                <a:gd name="connsiteX141" fmla="*/ 2941001 w 5993229"/>
                <a:gd name="connsiteY141" fmla="*/ 237523 h 3726011"/>
                <a:gd name="connsiteX142" fmla="*/ 2884645 w 5993229"/>
                <a:gd name="connsiteY142" fmla="*/ 175298 h 3726011"/>
                <a:gd name="connsiteX143" fmla="*/ 2876872 w 5993229"/>
                <a:gd name="connsiteY143" fmla="*/ 161686 h 3726011"/>
                <a:gd name="connsiteX144" fmla="*/ 2818573 w 5993229"/>
                <a:gd name="connsiteY144" fmla="*/ 41125 h 3726011"/>
                <a:gd name="connsiteX145" fmla="*/ 2799140 w 5993229"/>
                <a:gd name="connsiteY145" fmla="*/ 19736 h 3726011"/>
                <a:gd name="connsiteX146" fmla="*/ 2759302 w 5993229"/>
                <a:gd name="connsiteY146" fmla="*/ 47 h 372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</a:cxnLst>
              <a:rect l="l" t="t" r="r" b="b"/>
              <a:pathLst>
                <a:path w="5993229" h="3726011">
                  <a:moveTo>
                    <a:pt x="2759302" y="47"/>
                  </a:moveTo>
                  <a:cubicBezTo>
                    <a:pt x="2745214" y="776"/>
                    <a:pt x="2730153" y="10013"/>
                    <a:pt x="2713635" y="31403"/>
                  </a:cubicBezTo>
                  <a:cubicBezTo>
                    <a:pt x="2705862" y="37236"/>
                    <a:pt x="2700032" y="45015"/>
                    <a:pt x="2694202" y="50848"/>
                  </a:cubicBezTo>
                  <a:cubicBezTo>
                    <a:pt x="2680599" y="64460"/>
                    <a:pt x="2668939" y="78072"/>
                    <a:pt x="2657279" y="93628"/>
                  </a:cubicBezTo>
                  <a:cubicBezTo>
                    <a:pt x="2653393" y="99461"/>
                    <a:pt x="2649506" y="103350"/>
                    <a:pt x="2645619" y="109184"/>
                  </a:cubicBezTo>
                  <a:cubicBezTo>
                    <a:pt x="2585377" y="198632"/>
                    <a:pt x="2569831" y="311415"/>
                    <a:pt x="2480439" y="377529"/>
                  </a:cubicBezTo>
                  <a:cubicBezTo>
                    <a:pt x="2474609" y="383363"/>
                    <a:pt x="2464893" y="389196"/>
                    <a:pt x="2457119" y="395030"/>
                  </a:cubicBezTo>
                  <a:cubicBezTo>
                    <a:pt x="2408537" y="437810"/>
                    <a:pt x="2365784" y="486423"/>
                    <a:pt x="2323032" y="536981"/>
                  </a:cubicBezTo>
                  <a:cubicBezTo>
                    <a:pt x="2315259" y="544759"/>
                    <a:pt x="2309429" y="552537"/>
                    <a:pt x="2303599" y="558370"/>
                  </a:cubicBezTo>
                  <a:cubicBezTo>
                    <a:pt x="2274449" y="651708"/>
                    <a:pt x="2220037" y="717822"/>
                    <a:pt x="2157851" y="781991"/>
                  </a:cubicBezTo>
                  <a:cubicBezTo>
                    <a:pt x="2150078" y="789770"/>
                    <a:pt x="2142305" y="797548"/>
                    <a:pt x="2134532" y="805326"/>
                  </a:cubicBezTo>
                  <a:cubicBezTo>
                    <a:pt x="2105382" y="855884"/>
                    <a:pt x="2070403" y="902552"/>
                    <a:pt x="2035423" y="947277"/>
                  </a:cubicBezTo>
                  <a:cubicBezTo>
                    <a:pt x="2031537" y="953110"/>
                    <a:pt x="2027650" y="956999"/>
                    <a:pt x="2023764" y="960888"/>
                  </a:cubicBezTo>
                  <a:cubicBezTo>
                    <a:pt x="2017934" y="966722"/>
                    <a:pt x="2010161" y="972555"/>
                    <a:pt x="2004331" y="980334"/>
                  </a:cubicBezTo>
                  <a:cubicBezTo>
                    <a:pt x="2000444" y="984223"/>
                    <a:pt x="1998501" y="986167"/>
                    <a:pt x="1994614" y="990056"/>
                  </a:cubicBezTo>
                  <a:cubicBezTo>
                    <a:pt x="1977124" y="1009501"/>
                    <a:pt x="1961578" y="1030891"/>
                    <a:pt x="1947975" y="1050337"/>
                  </a:cubicBezTo>
                  <a:cubicBezTo>
                    <a:pt x="1944088" y="1054226"/>
                    <a:pt x="1942145" y="1058115"/>
                    <a:pt x="1940202" y="1060059"/>
                  </a:cubicBezTo>
                  <a:cubicBezTo>
                    <a:pt x="1936315" y="1063948"/>
                    <a:pt x="1932429" y="1067837"/>
                    <a:pt x="1928542" y="1069782"/>
                  </a:cubicBezTo>
                  <a:cubicBezTo>
                    <a:pt x="1874130" y="1097005"/>
                    <a:pt x="1837207" y="1128118"/>
                    <a:pt x="1837207" y="1196176"/>
                  </a:cubicBezTo>
                  <a:cubicBezTo>
                    <a:pt x="1837207" y="1202010"/>
                    <a:pt x="1835264" y="1205899"/>
                    <a:pt x="1833320" y="1209788"/>
                  </a:cubicBezTo>
                  <a:cubicBezTo>
                    <a:pt x="1831377" y="1215622"/>
                    <a:pt x="1829434" y="1219511"/>
                    <a:pt x="1829434" y="1225344"/>
                  </a:cubicBezTo>
                  <a:cubicBezTo>
                    <a:pt x="1825547" y="1229233"/>
                    <a:pt x="1821660" y="1233123"/>
                    <a:pt x="1817774" y="1238956"/>
                  </a:cubicBezTo>
                  <a:cubicBezTo>
                    <a:pt x="1813887" y="1242845"/>
                    <a:pt x="1811944" y="1246734"/>
                    <a:pt x="1808057" y="1250623"/>
                  </a:cubicBezTo>
                  <a:cubicBezTo>
                    <a:pt x="1804171" y="1256457"/>
                    <a:pt x="1802227" y="1260346"/>
                    <a:pt x="1798341" y="1264235"/>
                  </a:cubicBezTo>
                  <a:cubicBezTo>
                    <a:pt x="1761418" y="1355628"/>
                    <a:pt x="1670083" y="1408130"/>
                    <a:pt x="1640934" y="1501468"/>
                  </a:cubicBezTo>
                  <a:cubicBezTo>
                    <a:pt x="1637047" y="1513135"/>
                    <a:pt x="1635104" y="1524802"/>
                    <a:pt x="1631217" y="1534525"/>
                  </a:cubicBezTo>
                  <a:cubicBezTo>
                    <a:pt x="1621501" y="1565637"/>
                    <a:pt x="1613727" y="1596750"/>
                    <a:pt x="1604011" y="1627862"/>
                  </a:cubicBezTo>
                  <a:lnTo>
                    <a:pt x="1600332" y="1639644"/>
                  </a:lnTo>
                  <a:lnTo>
                    <a:pt x="1596513" y="1641007"/>
                  </a:lnTo>
                  <a:cubicBezTo>
                    <a:pt x="1575324" y="1660131"/>
                    <a:pt x="1567938" y="1702454"/>
                    <a:pt x="1546623" y="1718833"/>
                  </a:cubicBezTo>
                  <a:cubicBezTo>
                    <a:pt x="1544474" y="1722612"/>
                    <a:pt x="1542219" y="1728333"/>
                    <a:pt x="1539966" y="1734053"/>
                  </a:cubicBezTo>
                  <a:cubicBezTo>
                    <a:pt x="1533413" y="1747332"/>
                    <a:pt x="1524816" y="1762448"/>
                    <a:pt x="1514381" y="1775519"/>
                  </a:cubicBezTo>
                  <a:cubicBezTo>
                    <a:pt x="1512232" y="1779298"/>
                    <a:pt x="1510083" y="1783077"/>
                    <a:pt x="1509770" y="1788902"/>
                  </a:cubicBezTo>
                  <a:cubicBezTo>
                    <a:pt x="1501068" y="1805960"/>
                    <a:pt x="1496351" y="1821285"/>
                    <a:pt x="1489693" y="1836505"/>
                  </a:cubicBezTo>
                  <a:lnTo>
                    <a:pt x="1482084" y="1858585"/>
                  </a:lnTo>
                  <a:lnTo>
                    <a:pt x="1476608" y="1867163"/>
                  </a:lnTo>
                  <a:lnTo>
                    <a:pt x="1396104" y="1948311"/>
                  </a:lnTo>
                  <a:cubicBezTo>
                    <a:pt x="1387923" y="1955660"/>
                    <a:pt x="1381789" y="1961173"/>
                    <a:pt x="1375550" y="1968626"/>
                  </a:cubicBezTo>
                  <a:cubicBezTo>
                    <a:pt x="1322172" y="2020280"/>
                    <a:pt x="1276451" y="2074293"/>
                    <a:pt x="1234403" y="2132398"/>
                  </a:cubicBezTo>
                  <a:cubicBezTo>
                    <a:pt x="1232254" y="2136177"/>
                    <a:pt x="1228059" y="2141794"/>
                    <a:pt x="1225910" y="2145573"/>
                  </a:cubicBezTo>
                  <a:cubicBezTo>
                    <a:pt x="1211491" y="2160375"/>
                    <a:pt x="1199012" y="2175283"/>
                    <a:pt x="1186533" y="2190191"/>
                  </a:cubicBezTo>
                  <a:cubicBezTo>
                    <a:pt x="1184384" y="2193970"/>
                    <a:pt x="1180293" y="2197644"/>
                    <a:pt x="1178040" y="2203364"/>
                  </a:cubicBezTo>
                  <a:cubicBezTo>
                    <a:pt x="1157590" y="2221738"/>
                    <a:pt x="1140918" y="2242262"/>
                    <a:pt x="1126081" y="2264832"/>
                  </a:cubicBezTo>
                  <a:cubicBezTo>
                    <a:pt x="1123931" y="2268611"/>
                    <a:pt x="1121677" y="2274332"/>
                    <a:pt x="1119528" y="2278111"/>
                  </a:cubicBezTo>
                  <a:cubicBezTo>
                    <a:pt x="1111348" y="2285460"/>
                    <a:pt x="1110617" y="2299052"/>
                    <a:pt x="1104273" y="2308447"/>
                  </a:cubicBezTo>
                  <a:cubicBezTo>
                    <a:pt x="1102123" y="2312226"/>
                    <a:pt x="1099869" y="2317947"/>
                    <a:pt x="1097616" y="2323668"/>
                  </a:cubicBezTo>
                  <a:cubicBezTo>
                    <a:pt x="1097302" y="2329493"/>
                    <a:pt x="1095152" y="2333272"/>
                    <a:pt x="1092899" y="2338993"/>
                  </a:cubicBezTo>
                  <a:cubicBezTo>
                    <a:pt x="1090645" y="2344714"/>
                    <a:pt x="1088496" y="2348493"/>
                    <a:pt x="1084406" y="2352167"/>
                  </a:cubicBezTo>
                  <a:cubicBezTo>
                    <a:pt x="1076017" y="2363400"/>
                    <a:pt x="1063956" y="2370541"/>
                    <a:pt x="1046387" y="2371543"/>
                  </a:cubicBezTo>
                  <a:cubicBezTo>
                    <a:pt x="1040356" y="2375113"/>
                    <a:pt x="1036267" y="2378787"/>
                    <a:pt x="1034013" y="2384509"/>
                  </a:cubicBezTo>
                  <a:cubicBezTo>
                    <a:pt x="1029923" y="2388183"/>
                    <a:pt x="1027565" y="2395846"/>
                    <a:pt x="1027147" y="2403613"/>
                  </a:cubicBezTo>
                  <a:cubicBezTo>
                    <a:pt x="1024893" y="2409334"/>
                    <a:pt x="1024579" y="2415159"/>
                    <a:pt x="1022326" y="2420880"/>
                  </a:cubicBezTo>
                  <a:cubicBezTo>
                    <a:pt x="1022012" y="2426705"/>
                    <a:pt x="1019863" y="2430484"/>
                    <a:pt x="1017609" y="2436205"/>
                  </a:cubicBezTo>
                  <a:cubicBezTo>
                    <a:pt x="1015460" y="2439984"/>
                    <a:pt x="1013206" y="2445705"/>
                    <a:pt x="1012997" y="2449588"/>
                  </a:cubicBezTo>
                  <a:cubicBezTo>
                    <a:pt x="1010742" y="2455308"/>
                    <a:pt x="1008489" y="2461029"/>
                    <a:pt x="1006340" y="2464808"/>
                  </a:cubicBezTo>
                  <a:cubicBezTo>
                    <a:pt x="1004086" y="2470530"/>
                    <a:pt x="1001832" y="2476250"/>
                    <a:pt x="999578" y="2481971"/>
                  </a:cubicBezTo>
                  <a:cubicBezTo>
                    <a:pt x="997533" y="2483808"/>
                    <a:pt x="993443" y="2487482"/>
                    <a:pt x="991398" y="2489320"/>
                  </a:cubicBezTo>
                  <a:cubicBezTo>
                    <a:pt x="987308" y="2492995"/>
                    <a:pt x="985159" y="2496774"/>
                    <a:pt x="981173" y="2498507"/>
                  </a:cubicBezTo>
                  <a:cubicBezTo>
                    <a:pt x="979128" y="2500344"/>
                    <a:pt x="975038" y="2504018"/>
                    <a:pt x="971053" y="2505752"/>
                  </a:cubicBezTo>
                  <a:cubicBezTo>
                    <a:pt x="969008" y="2507589"/>
                    <a:pt x="965023" y="2509322"/>
                    <a:pt x="962874" y="2513101"/>
                  </a:cubicBezTo>
                  <a:cubicBezTo>
                    <a:pt x="952857" y="2518404"/>
                    <a:pt x="944678" y="2525754"/>
                    <a:pt x="936602" y="2531161"/>
                  </a:cubicBezTo>
                  <a:cubicBezTo>
                    <a:pt x="915839" y="2555359"/>
                    <a:pt x="891822" y="2567699"/>
                    <a:pt x="876567" y="2598035"/>
                  </a:cubicBezTo>
                  <a:cubicBezTo>
                    <a:pt x="872163" y="2607535"/>
                    <a:pt x="867761" y="2617036"/>
                    <a:pt x="865298" y="2626639"/>
                  </a:cubicBezTo>
                  <a:cubicBezTo>
                    <a:pt x="860163" y="2649732"/>
                    <a:pt x="853297" y="2668835"/>
                    <a:pt x="846326" y="2689881"/>
                  </a:cubicBezTo>
                  <a:cubicBezTo>
                    <a:pt x="841924" y="2699380"/>
                    <a:pt x="839460" y="2708985"/>
                    <a:pt x="833116" y="2718381"/>
                  </a:cubicBezTo>
                  <a:cubicBezTo>
                    <a:pt x="788546" y="2751034"/>
                    <a:pt x="751736" y="2784107"/>
                    <a:pt x="718704" y="2819329"/>
                  </a:cubicBezTo>
                  <a:cubicBezTo>
                    <a:pt x="712464" y="2826783"/>
                    <a:pt x="706225" y="2834236"/>
                    <a:pt x="699986" y="2841690"/>
                  </a:cubicBezTo>
                  <a:cubicBezTo>
                    <a:pt x="693746" y="2849143"/>
                    <a:pt x="687507" y="2856597"/>
                    <a:pt x="681163" y="2865993"/>
                  </a:cubicBezTo>
                  <a:cubicBezTo>
                    <a:pt x="674819" y="2875388"/>
                    <a:pt x="666639" y="2882738"/>
                    <a:pt x="658355" y="2892029"/>
                  </a:cubicBezTo>
                  <a:cubicBezTo>
                    <a:pt x="600469" y="2955124"/>
                    <a:pt x="508387" y="3002748"/>
                    <a:pt x="524553" y="3063985"/>
                  </a:cubicBezTo>
                  <a:cubicBezTo>
                    <a:pt x="525867" y="3075740"/>
                    <a:pt x="527284" y="3085553"/>
                    <a:pt x="524717" y="3097099"/>
                  </a:cubicBezTo>
                  <a:cubicBezTo>
                    <a:pt x="521075" y="3110535"/>
                    <a:pt x="515138" y="3121413"/>
                    <a:pt x="507824" y="3130756"/>
                  </a:cubicBezTo>
                  <a:lnTo>
                    <a:pt x="486019" y="3151949"/>
                  </a:lnTo>
                  <a:lnTo>
                    <a:pt x="428630" y="3180401"/>
                  </a:lnTo>
                  <a:lnTo>
                    <a:pt x="412263" y="3186507"/>
                  </a:lnTo>
                  <a:lnTo>
                    <a:pt x="402080" y="3193563"/>
                  </a:lnTo>
                  <a:lnTo>
                    <a:pt x="387541" y="3200771"/>
                  </a:lnTo>
                  <a:lnTo>
                    <a:pt x="380176" y="3208742"/>
                  </a:lnTo>
                  <a:lnTo>
                    <a:pt x="372465" y="3214086"/>
                  </a:lnTo>
                  <a:lnTo>
                    <a:pt x="366841" y="3221521"/>
                  </a:lnTo>
                  <a:lnTo>
                    <a:pt x="351737" y="3232100"/>
                  </a:lnTo>
                  <a:cubicBezTo>
                    <a:pt x="204046" y="3276825"/>
                    <a:pt x="196273" y="3426553"/>
                    <a:pt x="141861" y="3545170"/>
                  </a:cubicBezTo>
                  <a:cubicBezTo>
                    <a:pt x="136031" y="3554892"/>
                    <a:pt x="130201" y="3562671"/>
                    <a:pt x="124371" y="3570449"/>
                  </a:cubicBezTo>
                  <a:cubicBezTo>
                    <a:pt x="116598" y="3580171"/>
                    <a:pt x="108825" y="3587949"/>
                    <a:pt x="101051" y="3595728"/>
                  </a:cubicBezTo>
                  <a:cubicBezTo>
                    <a:pt x="64129" y="3634618"/>
                    <a:pt x="29149" y="3677398"/>
                    <a:pt x="0" y="3722122"/>
                  </a:cubicBezTo>
                  <a:cubicBezTo>
                    <a:pt x="75788" y="3722122"/>
                    <a:pt x="159350" y="3722122"/>
                    <a:pt x="235139" y="3726011"/>
                  </a:cubicBezTo>
                  <a:cubicBezTo>
                    <a:pt x="240969" y="3726011"/>
                    <a:pt x="248742" y="3726011"/>
                    <a:pt x="254572" y="3726011"/>
                  </a:cubicBezTo>
                  <a:lnTo>
                    <a:pt x="1492536" y="3726011"/>
                  </a:lnTo>
                  <a:lnTo>
                    <a:pt x="1492537" y="3726010"/>
                  </a:lnTo>
                  <a:lnTo>
                    <a:pt x="3522023" y="3726010"/>
                  </a:lnTo>
                  <a:lnTo>
                    <a:pt x="4793637" y="3726010"/>
                  </a:lnTo>
                  <a:lnTo>
                    <a:pt x="5993229" y="3726010"/>
                  </a:lnTo>
                  <a:cubicBezTo>
                    <a:pt x="5942703" y="3657952"/>
                    <a:pt x="5828049" y="3549058"/>
                    <a:pt x="5701734" y="3434331"/>
                  </a:cubicBezTo>
                  <a:cubicBezTo>
                    <a:pt x="5695904" y="3428497"/>
                    <a:pt x="5690074" y="3424608"/>
                    <a:pt x="5686188" y="3420719"/>
                  </a:cubicBezTo>
                  <a:cubicBezTo>
                    <a:pt x="5318904" y="3253489"/>
                    <a:pt x="5054615" y="2957921"/>
                    <a:pt x="4805873" y="2633184"/>
                  </a:cubicBezTo>
                  <a:cubicBezTo>
                    <a:pt x="4790326" y="2625406"/>
                    <a:pt x="4767007" y="2625406"/>
                    <a:pt x="4753404" y="2609850"/>
                  </a:cubicBezTo>
                  <a:cubicBezTo>
                    <a:pt x="4722311" y="2580682"/>
                    <a:pt x="4714538" y="2534013"/>
                    <a:pt x="4698991" y="2497067"/>
                  </a:cubicBezTo>
                  <a:cubicBezTo>
                    <a:pt x="4662069" y="2436787"/>
                    <a:pt x="4578507" y="2452343"/>
                    <a:pt x="4533811" y="2397896"/>
                  </a:cubicBezTo>
                  <a:cubicBezTo>
                    <a:pt x="4450249" y="2285113"/>
                    <a:pt x="4374460" y="2172331"/>
                    <a:pt x="4261749" y="2092605"/>
                  </a:cubicBezTo>
                  <a:cubicBezTo>
                    <a:pt x="4250089" y="2086771"/>
                    <a:pt x="4240373" y="2078993"/>
                    <a:pt x="4230656" y="2073160"/>
                  </a:cubicBezTo>
                  <a:cubicBezTo>
                    <a:pt x="4211223" y="2061492"/>
                    <a:pt x="4189847" y="2047881"/>
                    <a:pt x="4170414" y="2036213"/>
                  </a:cubicBezTo>
                  <a:cubicBezTo>
                    <a:pt x="4141264" y="2016768"/>
                    <a:pt x="4127661" y="1989545"/>
                    <a:pt x="4123775" y="1960377"/>
                  </a:cubicBezTo>
                  <a:cubicBezTo>
                    <a:pt x="4121831" y="1952599"/>
                    <a:pt x="4121831" y="1944821"/>
                    <a:pt x="4121831" y="1937042"/>
                  </a:cubicBezTo>
                  <a:cubicBezTo>
                    <a:pt x="4117945" y="1900096"/>
                    <a:pt x="4094625" y="1868984"/>
                    <a:pt x="4065476" y="1847594"/>
                  </a:cubicBezTo>
                  <a:cubicBezTo>
                    <a:pt x="4057702" y="1841760"/>
                    <a:pt x="4051872" y="1833982"/>
                    <a:pt x="4044099" y="1826204"/>
                  </a:cubicBezTo>
                  <a:lnTo>
                    <a:pt x="4020823" y="1782950"/>
                  </a:lnTo>
                  <a:lnTo>
                    <a:pt x="3961335" y="1633381"/>
                  </a:lnTo>
                  <a:lnTo>
                    <a:pt x="3945444" y="1623973"/>
                  </a:lnTo>
                  <a:cubicBezTo>
                    <a:pt x="3919453" y="1612792"/>
                    <a:pt x="3890303" y="1605500"/>
                    <a:pt x="3866012" y="1590916"/>
                  </a:cubicBezTo>
                  <a:cubicBezTo>
                    <a:pt x="3862125" y="1587027"/>
                    <a:pt x="3856295" y="1583138"/>
                    <a:pt x="3850465" y="1579249"/>
                  </a:cubicBezTo>
                  <a:cubicBezTo>
                    <a:pt x="3840749" y="1573415"/>
                    <a:pt x="3832976" y="1567582"/>
                    <a:pt x="3825203" y="1561748"/>
                  </a:cubicBezTo>
                  <a:cubicBezTo>
                    <a:pt x="3784393" y="1528691"/>
                    <a:pt x="3757187" y="1487856"/>
                    <a:pt x="3749414" y="1421742"/>
                  </a:cubicBezTo>
                  <a:cubicBezTo>
                    <a:pt x="3743584" y="1413964"/>
                    <a:pt x="3737754" y="1404241"/>
                    <a:pt x="3733867" y="1396463"/>
                  </a:cubicBezTo>
                  <a:cubicBezTo>
                    <a:pt x="3700831" y="1342016"/>
                    <a:pt x="3660022" y="1295347"/>
                    <a:pt x="3597836" y="1272013"/>
                  </a:cubicBezTo>
                  <a:cubicBezTo>
                    <a:pt x="3574517" y="1256457"/>
                    <a:pt x="3560914" y="1235067"/>
                    <a:pt x="3558970" y="1205899"/>
                  </a:cubicBezTo>
                  <a:cubicBezTo>
                    <a:pt x="3555084" y="1196176"/>
                    <a:pt x="3551197" y="1188398"/>
                    <a:pt x="3547311" y="1178676"/>
                  </a:cubicBezTo>
                  <a:cubicBezTo>
                    <a:pt x="3535651" y="1151452"/>
                    <a:pt x="3520104" y="1126173"/>
                    <a:pt x="3500671" y="1102839"/>
                  </a:cubicBezTo>
                  <a:cubicBezTo>
                    <a:pt x="3498728" y="1098950"/>
                    <a:pt x="3494842" y="1095061"/>
                    <a:pt x="3492898" y="1091172"/>
                  </a:cubicBezTo>
                  <a:cubicBezTo>
                    <a:pt x="3489012" y="1091172"/>
                    <a:pt x="3485125" y="1089227"/>
                    <a:pt x="3481238" y="1085338"/>
                  </a:cubicBezTo>
                  <a:cubicBezTo>
                    <a:pt x="3463749" y="1081449"/>
                    <a:pt x="3450146" y="1073671"/>
                    <a:pt x="3442372" y="1062004"/>
                  </a:cubicBezTo>
                  <a:cubicBezTo>
                    <a:pt x="3440429" y="1060059"/>
                    <a:pt x="3438486" y="1056170"/>
                    <a:pt x="3436543" y="1052281"/>
                  </a:cubicBezTo>
                  <a:cubicBezTo>
                    <a:pt x="3432656" y="1048392"/>
                    <a:pt x="3430713" y="1044503"/>
                    <a:pt x="3428769" y="1038669"/>
                  </a:cubicBezTo>
                  <a:cubicBezTo>
                    <a:pt x="3428769" y="1034780"/>
                    <a:pt x="3426826" y="1030891"/>
                    <a:pt x="3426826" y="1025058"/>
                  </a:cubicBezTo>
                  <a:cubicBezTo>
                    <a:pt x="3409336" y="976444"/>
                    <a:pt x="3370470" y="947277"/>
                    <a:pt x="3343264" y="914220"/>
                  </a:cubicBezTo>
                  <a:cubicBezTo>
                    <a:pt x="3339378" y="910330"/>
                    <a:pt x="3335491" y="906441"/>
                    <a:pt x="3333548" y="902552"/>
                  </a:cubicBezTo>
                  <a:cubicBezTo>
                    <a:pt x="3329661" y="898663"/>
                    <a:pt x="3325774" y="896719"/>
                    <a:pt x="3323831" y="892830"/>
                  </a:cubicBezTo>
                  <a:cubicBezTo>
                    <a:pt x="3319945" y="888941"/>
                    <a:pt x="3316058" y="885052"/>
                    <a:pt x="3312171" y="881163"/>
                  </a:cubicBezTo>
                  <a:cubicBezTo>
                    <a:pt x="3304398" y="875329"/>
                    <a:pt x="3294682" y="867551"/>
                    <a:pt x="3286909" y="861717"/>
                  </a:cubicBezTo>
                  <a:cubicBezTo>
                    <a:pt x="3284965" y="857828"/>
                    <a:pt x="3281079" y="853939"/>
                    <a:pt x="3279135" y="850050"/>
                  </a:cubicBezTo>
                  <a:cubicBezTo>
                    <a:pt x="3267476" y="836438"/>
                    <a:pt x="3255816" y="822827"/>
                    <a:pt x="3242213" y="809215"/>
                  </a:cubicBezTo>
                  <a:cubicBezTo>
                    <a:pt x="3234439" y="801437"/>
                    <a:pt x="3226666" y="793659"/>
                    <a:pt x="3220836" y="787825"/>
                  </a:cubicBezTo>
                  <a:cubicBezTo>
                    <a:pt x="3201403" y="760602"/>
                    <a:pt x="3185857" y="731434"/>
                    <a:pt x="3170311" y="702266"/>
                  </a:cubicBezTo>
                  <a:cubicBezTo>
                    <a:pt x="3164481" y="692543"/>
                    <a:pt x="3158651" y="682820"/>
                    <a:pt x="3152821" y="673098"/>
                  </a:cubicBezTo>
                  <a:cubicBezTo>
                    <a:pt x="3137274" y="636152"/>
                    <a:pt x="3123671" y="601150"/>
                    <a:pt x="3108125" y="568093"/>
                  </a:cubicBezTo>
                  <a:cubicBezTo>
                    <a:pt x="3104238" y="560315"/>
                    <a:pt x="3100352" y="552537"/>
                    <a:pt x="3096465" y="542814"/>
                  </a:cubicBezTo>
                  <a:cubicBezTo>
                    <a:pt x="3090635" y="529203"/>
                    <a:pt x="3084805" y="515591"/>
                    <a:pt x="3077032" y="503924"/>
                  </a:cubicBezTo>
                  <a:cubicBezTo>
                    <a:pt x="3073146" y="500035"/>
                    <a:pt x="3071202" y="496146"/>
                    <a:pt x="3069259" y="492256"/>
                  </a:cubicBezTo>
                  <a:cubicBezTo>
                    <a:pt x="3053712" y="439754"/>
                    <a:pt x="3001243" y="410586"/>
                    <a:pt x="2991527" y="356139"/>
                  </a:cubicBezTo>
                  <a:cubicBezTo>
                    <a:pt x="2991527" y="352250"/>
                    <a:pt x="2993470" y="348361"/>
                    <a:pt x="2993470" y="344472"/>
                  </a:cubicBezTo>
                  <a:cubicBezTo>
                    <a:pt x="2993470" y="342528"/>
                    <a:pt x="2993470" y="338639"/>
                    <a:pt x="2993470" y="334750"/>
                  </a:cubicBezTo>
                  <a:cubicBezTo>
                    <a:pt x="2985697" y="303637"/>
                    <a:pt x="2977924" y="274469"/>
                    <a:pt x="2950718" y="251135"/>
                  </a:cubicBezTo>
                  <a:cubicBezTo>
                    <a:pt x="2948774" y="245301"/>
                    <a:pt x="2944888" y="241412"/>
                    <a:pt x="2941001" y="237523"/>
                  </a:cubicBezTo>
                  <a:cubicBezTo>
                    <a:pt x="2923511" y="216133"/>
                    <a:pt x="2898248" y="198632"/>
                    <a:pt x="2884645" y="175298"/>
                  </a:cubicBezTo>
                  <a:cubicBezTo>
                    <a:pt x="2882702" y="171409"/>
                    <a:pt x="2878815" y="165575"/>
                    <a:pt x="2876872" y="161686"/>
                  </a:cubicBezTo>
                  <a:cubicBezTo>
                    <a:pt x="2853553" y="122796"/>
                    <a:pt x="2836063" y="83905"/>
                    <a:pt x="2818573" y="41125"/>
                  </a:cubicBezTo>
                  <a:cubicBezTo>
                    <a:pt x="2812743" y="33347"/>
                    <a:pt x="2804970" y="25569"/>
                    <a:pt x="2799140" y="19736"/>
                  </a:cubicBezTo>
                  <a:cubicBezTo>
                    <a:pt x="2786509" y="7096"/>
                    <a:pt x="2773391" y="-682"/>
                    <a:pt x="2759302" y="4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41" name="Freeform 8">
              <a:extLst>
                <a:ext uri="{FF2B5EF4-FFF2-40B4-BE49-F238E27FC236}">
                  <a16:creationId xmlns:a16="http://schemas.microsoft.com/office/drawing/2014/main" id="{59BBE360-CEB3-4EAC-A3E9-3CABB291BA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525" y="2109748"/>
              <a:ext cx="1601904" cy="1220809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42" name="Group 741">
            <a:extLst>
              <a:ext uri="{FF2B5EF4-FFF2-40B4-BE49-F238E27FC236}">
                <a16:creationId xmlns:a16="http://schemas.microsoft.com/office/drawing/2014/main" id="{C4233E2B-3456-4817-AA80-DB9C72FCC86C}"/>
              </a:ext>
            </a:extLst>
          </p:cNvPr>
          <p:cNvGrpSpPr/>
          <p:nvPr/>
        </p:nvGrpSpPr>
        <p:grpSpPr>
          <a:xfrm>
            <a:off x="1338675" y="2546401"/>
            <a:ext cx="1988949" cy="1068785"/>
            <a:chOff x="270023" y="1671305"/>
            <a:chExt cx="2279585" cy="1079473"/>
          </a:xfrm>
        </p:grpSpPr>
        <p:sp>
          <p:nvSpPr>
            <p:cNvPr id="743" name="TextBox 742">
              <a:extLst>
                <a:ext uri="{FF2B5EF4-FFF2-40B4-BE49-F238E27FC236}">
                  <a16:creationId xmlns:a16="http://schemas.microsoft.com/office/drawing/2014/main" id="{8FE70267-1A2A-456C-9E90-A9170611A6CE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744" name="TextBox 743">
              <a:extLst>
                <a:ext uri="{FF2B5EF4-FFF2-40B4-BE49-F238E27FC236}">
                  <a16:creationId xmlns:a16="http://schemas.microsoft.com/office/drawing/2014/main" id="{095713FD-5CF3-46D3-92B4-E14031FBF077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745" name="Group 744">
            <a:extLst>
              <a:ext uri="{FF2B5EF4-FFF2-40B4-BE49-F238E27FC236}">
                <a16:creationId xmlns:a16="http://schemas.microsoft.com/office/drawing/2014/main" id="{682E1947-EC83-4263-954F-B2FAFE9193B3}"/>
              </a:ext>
            </a:extLst>
          </p:cNvPr>
          <p:cNvGrpSpPr/>
          <p:nvPr/>
        </p:nvGrpSpPr>
        <p:grpSpPr>
          <a:xfrm>
            <a:off x="3434837" y="2546401"/>
            <a:ext cx="1988949" cy="1068785"/>
            <a:chOff x="270023" y="1671305"/>
            <a:chExt cx="2279585" cy="1079473"/>
          </a:xfrm>
        </p:grpSpPr>
        <p:sp>
          <p:nvSpPr>
            <p:cNvPr id="746" name="TextBox 745">
              <a:extLst>
                <a:ext uri="{FF2B5EF4-FFF2-40B4-BE49-F238E27FC236}">
                  <a16:creationId xmlns:a16="http://schemas.microsoft.com/office/drawing/2014/main" id="{B18FC9B8-3D9B-4384-9F2D-88428F849199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747" name="TextBox 746">
              <a:extLst>
                <a:ext uri="{FF2B5EF4-FFF2-40B4-BE49-F238E27FC236}">
                  <a16:creationId xmlns:a16="http://schemas.microsoft.com/office/drawing/2014/main" id="{556EF235-015B-48E4-94DF-E6C027056296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748" name="Group 747">
            <a:extLst>
              <a:ext uri="{FF2B5EF4-FFF2-40B4-BE49-F238E27FC236}">
                <a16:creationId xmlns:a16="http://schemas.microsoft.com/office/drawing/2014/main" id="{3D458A79-0C17-4361-83BA-5DD4B1117307}"/>
              </a:ext>
            </a:extLst>
          </p:cNvPr>
          <p:cNvGrpSpPr/>
          <p:nvPr/>
        </p:nvGrpSpPr>
        <p:grpSpPr>
          <a:xfrm>
            <a:off x="5530998" y="2546401"/>
            <a:ext cx="1988949" cy="1068785"/>
            <a:chOff x="270023" y="1671305"/>
            <a:chExt cx="2279585" cy="1079473"/>
          </a:xfrm>
        </p:grpSpPr>
        <p:sp>
          <p:nvSpPr>
            <p:cNvPr id="749" name="TextBox 748">
              <a:extLst>
                <a:ext uri="{FF2B5EF4-FFF2-40B4-BE49-F238E27FC236}">
                  <a16:creationId xmlns:a16="http://schemas.microsoft.com/office/drawing/2014/main" id="{6F1E5C7C-D86A-46B0-841D-0E22FB2FA836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750" name="TextBox 749">
              <a:extLst>
                <a:ext uri="{FF2B5EF4-FFF2-40B4-BE49-F238E27FC236}">
                  <a16:creationId xmlns:a16="http://schemas.microsoft.com/office/drawing/2014/main" id="{873E9168-2096-40D6-B0A6-C1E066676DE0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751" name="Group 750">
            <a:extLst>
              <a:ext uri="{FF2B5EF4-FFF2-40B4-BE49-F238E27FC236}">
                <a16:creationId xmlns:a16="http://schemas.microsoft.com/office/drawing/2014/main" id="{2FAA0A49-D8CD-4CCE-86ED-27737D4AD97A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8374452" y="4832291"/>
            <a:ext cx="2803560" cy="1773733"/>
            <a:chOff x="1429228" y="2109748"/>
            <a:chExt cx="5993229" cy="3791739"/>
          </a:xfrm>
        </p:grpSpPr>
        <p:sp>
          <p:nvSpPr>
            <p:cNvPr id="752" name="Freeform: Shape 751">
              <a:extLst>
                <a:ext uri="{FF2B5EF4-FFF2-40B4-BE49-F238E27FC236}">
                  <a16:creationId xmlns:a16="http://schemas.microsoft.com/office/drawing/2014/main" id="{A77D984C-8D25-4787-884C-97F0FF16D02B}"/>
                </a:ext>
              </a:extLst>
            </p:cNvPr>
            <p:cNvSpPr/>
            <p:nvPr/>
          </p:nvSpPr>
          <p:spPr>
            <a:xfrm flipH="1">
              <a:off x="1429228" y="2175476"/>
              <a:ext cx="5993229" cy="3726011"/>
            </a:xfrm>
            <a:custGeom>
              <a:avLst/>
              <a:gdLst>
                <a:gd name="connsiteX0" fmla="*/ 2759302 w 5993229"/>
                <a:gd name="connsiteY0" fmla="*/ 47 h 3726011"/>
                <a:gd name="connsiteX1" fmla="*/ 2713635 w 5993229"/>
                <a:gd name="connsiteY1" fmla="*/ 31403 h 3726011"/>
                <a:gd name="connsiteX2" fmla="*/ 2694202 w 5993229"/>
                <a:gd name="connsiteY2" fmla="*/ 50848 h 3726011"/>
                <a:gd name="connsiteX3" fmla="*/ 2657279 w 5993229"/>
                <a:gd name="connsiteY3" fmla="*/ 93628 h 3726011"/>
                <a:gd name="connsiteX4" fmla="*/ 2645619 w 5993229"/>
                <a:gd name="connsiteY4" fmla="*/ 109184 h 3726011"/>
                <a:gd name="connsiteX5" fmla="*/ 2480439 w 5993229"/>
                <a:gd name="connsiteY5" fmla="*/ 377529 h 3726011"/>
                <a:gd name="connsiteX6" fmla="*/ 2457119 w 5993229"/>
                <a:gd name="connsiteY6" fmla="*/ 395030 h 3726011"/>
                <a:gd name="connsiteX7" fmla="*/ 2323032 w 5993229"/>
                <a:gd name="connsiteY7" fmla="*/ 536981 h 3726011"/>
                <a:gd name="connsiteX8" fmla="*/ 2303599 w 5993229"/>
                <a:gd name="connsiteY8" fmla="*/ 558370 h 3726011"/>
                <a:gd name="connsiteX9" fmla="*/ 2157851 w 5993229"/>
                <a:gd name="connsiteY9" fmla="*/ 781991 h 3726011"/>
                <a:gd name="connsiteX10" fmla="*/ 2134532 w 5993229"/>
                <a:gd name="connsiteY10" fmla="*/ 805326 h 3726011"/>
                <a:gd name="connsiteX11" fmla="*/ 2035423 w 5993229"/>
                <a:gd name="connsiteY11" fmla="*/ 947277 h 3726011"/>
                <a:gd name="connsiteX12" fmla="*/ 2023764 w 5993229"/>
                <a:gd name="connsiteY12" fmla="*/ 960888 h 3726011"/>
                <a:gd name="connsiteX13" fmla="*/ 2004331 w 5993229"/>
                <a:gd name="connsiteY13" fmla="*/ 980334 h 3726011"/>
                <a:gd name="connsiteX14" fmla="*/ 1994614 w 5993229"/>
                <a:gd name="connsiteY14" fmla="*/ 990056 h 3726011"/>
                <a:gd name="connsiteX15" fmla="*/ 1947975 w 5993229"/>
                <a:gd name="connsiteY15" fmla="*/ 1050337 h 3726011"/>
                <a:gd name="connsiteX16" fmla="*/ 1940202 w 5993229"/>
                <a:gd name="connsiteY16" fmla="*/ 1060059 h 3726011"/>
                <a:gd name="connsiteX17" fmla="*/ 1928542 w 5993229"/>
                <a:gd name="connsiteY17" fmla="*/ 1069782 h 3726011"/>
                <a:gd name="connsiteX18" fmla="*/ 1837207 w 5993229"/>
                <a:gd name="connsiteY18" fmla="*/ 1196176 h 3726011"/>
                <a:gd name="connsiteX19" fmla="*/ 1833320 w 5993229"/>
                <a:gd name="connsiteY19" fmla="*/ 1209788 h 3726011"/>
                <a:gd name="connsiteX20" fmla="*/ 1829434 w 5993229"/>
                <a:gd name="connsiteY20" fmla="*/ 1225344 h 3726011"/>
                <a:gd name="connsiteX21" fmla="*/ 1817774 w 5993229"/>
                <a:gd name="connsiteY21" fmla="*/ 1238956 h 3726011"/>
                <a:gd name="connsiteX22" fmla="*/ 1808057 w 5993229"/>
                <a:gd name="connsiteY22" fmla="*/ 1250623 h 3726011"/>
                <a:gd name="connsiteX23" fmla="*/ 1798341 w 5993229"/>
                <a:gd name="connsiteY23" fmla="*/ 1264235 h 3726011"/>
                <a:gd name="connsiteX24" fmla="*/ 1640934 w 5993229"/>
                <a:gd name="connsiteY24" fmla="*/ 1501468 h 3726011"/>
                <a:gd name="connsiteX25" fmla="*/ 1631217 w 5993229"/>
                <a:gd name="connsiteY25" fmla="*/ 1534525 h 3726011"/>
                <a:gd name="connsiteX26" fmla="*/ 1604011 w 5993229"/>
                <a:gd name="connsiteY26" fmla="*/ 1627862 h 3726011"/>
                <a:gd name="connsiteX27" fmla="*/ 1600332 w 5993229"/>
                <a:gd name="connsiteY27" fmla="*/ 1639644 h 3726011"/>
                <a:gd name="connsiteX28" fmla="*/ 1596513 w 5993229"/>
                <a:gd name="connsiteY28" fmla="*/ 1641007 h 3726011"/>
                <a:gd name="connsiteX29" fmla="*/ 1546623 w 5993229"/>
                <a:gd name="connsiteY29" fmla="*/ 1718833 h 3726011"/>
                <a:gd name="connsiteX30" fmla="*/ 1539966 w 5993229"/>
                <a:gd name="connsiteY30" fmla="*/ 1734053 h 3726011"/>
                <a:gd name="connsiteX31" fmla="*/ 1514381 w 5993229"/>
                <a:gd name="connsiteY31" fmla="*/ 1775519 h 3726011"/>
                <a:gd name="connsiteX32" fmla="*/ 1509770 w 5993229"/>
                <a:gd name="connsiteY32" fmla="*/ 1788902 h 3726011"/>
                <a:gd name="connsiteX33" fmla="*/ 1489693 w 5993229"/>
                <a:gd name="connsiteY33" fmla="*/ 1836505 h 3726011"/>
                <a:gd name="connsiteX34" fmla="*/ 1482084 w 5993229"/>
                <a:gd name="connsiteY34" fmla="*/ 1858585 h 3726011"/>
                <a:gd name="connsiteX35" fmla="*/ 1476608 w 5993229"/>
                <a:gd name="connsiteY35" fmla="*/ 1867163 h 3726011"/>
                <a:gd name="connsiteX36" fmla="*/ 1396104 w 5993229"/>
                <a:gd name="connsiteY36" fmla="*/ 1948311 h 3726011"/>
                <a:gd name="connsiteX37" fmla="*/ 1375550 w 5993229"/>
                <a:gd name="connsiteY37" fmla="*/ 1968626 h 3726011"/>
                <a:gd name="connsiteX38" fmla="*/ 1234403 w 5993229"/>
                <a:gd name="connsiteY38" fmla="*/ 2132398 h 3726011"/>
                <a:gd name="connsiteX39" fmla="*/ 1225910 w 5993229"/>
                <a:gd name="connsiteY39" fmla="*/ 2145573 h 3726011"/>
                <a:gd name="connsiteX40" fmla="*/ 1186533 w 5993229"/>
                <a:gd name="connsiteY40" fmla="*/ 2190191 h 3726011"/>
                <a:gd name="connsiteX41" fmla="*/ 1178040 w 5993229"/>
                <a:gd name="connsiteY41" fmla="*/ 2203364 h 3726011"/>
                <a:gd name="connsiteX42" fmla="*/ 1126081 w 5993229"/>
                <a:gd name="connsiteY42" fmla="*/ 2264832 h 3726011"/>
                <a:gd name="connsiteX43" fmla="*/ 1119528 w 5993229"/>
                <a:gd name="connsiteY43" fmla="*/ 2278111 h 3726011"/>
                <a:gd name="connsiteX44" fmla="*/ 1104273 w 5993229"/>
                <a:gd name="connsiteY44" fmla="*/ 2308447 h 3726011"/>
                <a:gd name="connsiteX45" fmla="*/ 1097616 w 5993229"/>
                <a:gd name="connsiteY45" fmla="*/ 2323668 h 3726011"/>
                <a:gd name="connsiteX46" fmla="*/ 1092899 w 5993229"/>
                <a:gd name="connsiteY46" fmla="*/ 2338993 h 3726011"/>
                <a:gd name="connsiteX47" fmla="*/ 1084406 w 5993229"/>
                <a:gd name="connsiteY47" fmla="*/ 2352167 h 3726011"/>
                <a:gd name="connsiteX48" fmla="*/ 1046387 w 5993229"/>
                <a:gd name="connsiteY48" fmla="*/ 2371543 h 3726011"/>
                <a:gd name="connsiteX49" fmla="*/ 1034013 w 5993229"/>
                <a:gd name="connsiteY49" fmla="*/ 2384509 h 3726011"/>
                <a:gd name="connsiteX50" fmla="*/ 1027147 w 5993229"/>
                <a:gd name="connsiteY50" fmla="*/ 2403613 h 3726011"/>
                <a:gd name="connsiteX51" fmla="*/ 1022326 w 5993229"/>
                <a:gd name="connsiteY51" fmla="*/ 2420880 h 3726011"/>
                <a:gd name="connsiteX52" fmla="*/ 1017609 w 5993229"/>
                <a:gd name="connsiteY52" fmla="*/ 2436205 h 3726011"/>
                <a:gd name="connsiteX53" fmla="*/ 1012997 w 5993229"/>
                <a:gd name="connsiteY53" fmla="*/ 2449588 h 3726011"/>
                <a:gd name="connsiteX54" fmla="*/ 1006340 w 5993229"/>
                <a:gd name="connsiteY54" fmla="*/ 2464808 h 3726011"/>
                <a:gd name="connsiteX55" fmla="*/ 999578 w 5993229"/>
                <a:gd name="connsiteY55" fmla="*/ 2481971 h 3726011"/>
                <a:gd name="connsiteX56" fmla="*/ 991398 w 5993229"/>
                <a:gd name="connsiteY56" fmla="*/ 2489320 h 3726011"/>
                <a:gd name="connsiteX57" fmla="*/ 981173 w 5993229"/>
                <a:gd name="connsiteY57" fmla="*/ 2498507 h 3726011"/>
                <a:gd name="connsiteX58" fmla="*/ 971053 w 5993229"/>
                <a:gd name="connsiteY58" fmla="*/ 2505752 h 3726011"/>
                <a:gd name="connsiteX59" fmla="*/ 962874 w 5993229"/>
                <a:gd name="connsiteY59" fmla="*/ 2513101 h 3726011"/>
                <a:gd name="connsiteX60" fmla="*/ 936602 w 5993229"/>
                <a:gd name="connsiteY60" fmla="*/ 2531161 h 3726011"/>
                <a:gd name="connsiteX61" fmla="*/ 876567 w 5993229"/>
                <a:gd name="connsiteY61" fmla="*/ 2598035 h 3726011"/>
                <a:gd name="connsiteX62" fmla="*/ 865298 w 5993229"/>
                <a:gd name="connsiteY62" fmla="*/ 2626639 h 3726011"/>
                <a:gd name="connsiteX63" fmla="*/ 846326 w 5993229"/>
                <a:gd name="connsiteY63" fmla="*/ 2689881 h 3726011"/>
                <a:gd name="connsiteX64" fmla="*/ 833116 w 5993229"/>
                <a:gd name="connsiteY64" fmla="*/ 2718381 h 3726011"/>
                <a:gd name="connsiteX65" fmla="*/ 718704 w 5993229"/>
                <a:gd name="connsiteY65" fmla="*/ 2819329 h 3726011"/>
                <a:gd name="connsiteX66" fmla="*/ 699986 w 5993229"/>
                <a:gd name="connsiteY66" fmla="*/ 2841690 h 3726011"/>
                <a:gd name="connsiteX67" fmla="*/ 681163 w 5993229"/>
                <a:gd name="connsiteY67" fmla="*/ 2865993 h 3726011"/>
                <a:gd name="connsiteX68" fmla="*/ 658355 w 5993229"/>
                <a:gd name="connsiteY68" fmla="*/ 2892029 h 3726011"/>
                <a:gd name="connsiteX69" fmla="*/ 524553 w 5993229"/>
                <a:gd name="connsiteY69" fmla="*/ 3063985 h 3726011"/>
                <a:gd name="connsiteX70" fmla="*/ 524717 w 5993229"/>
                <a:gd name="connsiteY70" fmla="*/ 3097099 h 3726011"/>
                <a:gd name="connsiteX71" fmla="*/ 507824 w 5993229"/>
                <a:gd name="connsiteY71" fmla="*/ 3130756 h 3726011"/>
                <a:gd name="connsiteX72" fmla="*/ 486019 w 5993229"/>
                <a:gd name="connsiteY72" fmla="*/ 3151949 h 3726011"/>
                <a:gd name="connsiteX73" fmla="*/ 428630 w 5993229"/>
                <a:gd name="connsiteY73" fmla="*/ 3180401 h 3726011"/>
                <a:gd name="connsiteX74" fmla="*/ 412263 w 5993229"/>
                <a:gd name="connsiteY74" fmla="*/ 3186507 h 3726011"/>
                <a:gd name="connsiteX75" fmla="*/ 402080 w 5993229"/>
                <a:gd name="connsiteY75" fmla="*/ 3193563 h 3726011"/>
                <a:gd name="connsiteX76" fmla="*/ 387541 w 5993229"/>
                <a:gd name="connsiteY76" fmla="*/ 3200771 h 3726011"/>
                <a:gd name="connsiteX77" fmla="*/ 380176 w 5993229"/>
                <a:gd name="connsiteY77" fmla="*/ 3208742 h 3726011"/>
                <a:gd name="connsiteX78" fmla="*/ 372465 w 5993229"/>
                <a:gd name="connsiteY78" fmla="*/ 3214086 h 3726011"/>
                <a:gd name="connsiteX79" fmla="*/ 366841 w 5993229"/>
                <a:gd name="connsiteY79" fmla="*/ 3221521 h 3726011"/>
                <a:gd name="connsiteX80" fmla="*/ 351737 w 5993229"/>
                <a:gd name="connsiteY80" fmla="*/ 3232100 h 3726011"/>
                <a:gd name="connsiteX81" fmla="*/ 141861 w 5993229"/>
                <a:gd name="connsiteY81" fmla="*/ 3545170 h 3726011"/>
                <a:gd name="connsiteX82" fmla="*/ 124371 w 5993229"/>
                <a:gd name="connsiteY82" fmla="*/ 3570449 h 3726011"/>
                <a:gd name="connsiteX83" fmla="*/ 101051 w 5993229"/>
                <a:gd name="connsiteY83" fmla="*/ 3595728 h 3726011"/>
                <a:gd name="connsiteX84" fmla="*/ 0 w 5993229"/>
                <a:gd name="connsiteY84" fmla="*/ 3722122 h 3726011"/>
                <a:gd name="connsiteX85" fmla="*/ 235139 w 5993229"/>
                <a:gd name="connsiteY85" fmla="*/ 3726011 h 3726011"/>
                <a:gd name="connsiteX86" fmla="*/ 254572 w 5993229"/>
                <a:gd name="connsiteY86" fmla="*/ 3726011 h 3726011"/>
                <a:gd name="connsiteX87" fmla="*/ 1492536 w 5993229"/>
                <a:gd name="connsiteY87" fmla="*/ 3726011 h 3726011"/>
                <a:gd name="connsiteX88" fmla="*/ 1492537 w 5993229"/>
                <a:gd name="connsiteY88" fmla="*/ 3726010 h 3726011"/>
                <a:gd name="connsiteX89" fmla="*/ 3522023 w 5993229"/>
                <a:gd name="connsiteY89" fmla="*/ 3726010 h 3726011"/>
                <a:gd name="connsiteX90" fmla="*/ 4793637 w 5993229"/>
                <a:gd name="connsiteY90" fmla="*/ 3726010 h 3726011"/>
                <a:gd name="connsiteX91" fmla="*/ 5993229 w 5993229"/>
                <a:gd name="connsiteY91" fmla="*/ 3726010 h 3726011"/>
                <a:gd name="connsiteX92" fmla="*/ 5701734 w 5993229"/>
                <a:gd name="connsiteY92" fmla="*/ 3434331 h 3726011"/>
                <a:gd name="connsiteX93" fmla="*/ 5686188 w 5993229"/>
                <a:gd name="connsiteY93" fmla="*/ 3420719 h 3726011"/>
                <a:gd name="connsiteX94" fmla="*/ 4805873 w 5993229"/>
                <a:gd name="connsiteY94" fmla="*/ 2633184 h 3726011"/>
                <a:gd name="connsiteX95" fmla="*/ 4753404 w 5993229"/>
                <a:gd name="connsiteY95" fmla="*/ 2609850 h 3726011"/>
                <a:gd name="connsiteX96" fmla="*/ 4698991 w 5993229"/>
                <a:gd name="connsiteY96" fmla="*/ 2497067 h 3726011"/>
                <a:gd name="connsiteX97" fmla="*/ 4533811 w 5993229"/>
                <a:gd name="connsiteY97" fmla="*/ 2397896 h 3726011"/>
                <a:gd name="connsiteX98" fmla="*/ 4261749 w 5993229"/>
                <a:gd name="connsiteY98" fmla="*/ 2092605 h 3726011"/>
                <a:gd name="connsiteX99" fmla="*/ 4230656 w 5993229"/>
                <a:gd name="connsiteY99" fmla="*/ 2073160 h 3726011"/>
                <a:gd name="connsiteX100" fmla="*/ 4170414 w 5993229"/>
                <a:gd name="connsiteY100" fmla="*/ 2036213 h 3726011"/>
                <a:gd name="connsiteX101" fmla="*/ 4123775 w 5993229"/>
                <a:gd name="connsiteY101" fmla="*/ 1960377 h 3726011"/>
                <a:gd name="connsiteX102" fmla="*/ 4121831 w 5993229"/>
                <a:gd name="connsiteY102" fmla="*/ 1937042 h 3726011"/>
                <a:gd name="connsiteX103" fmla="*/ 4065476 w 5993229"/>
                <a:gd name="connsiteY103" fmla="*/ 1847594 h 3726011"/>
                <a:gd name="connsiteX104" fmla="*/ 4044099 w 5993229"/>
                <a:gd name="connsiteY104" fmla="*/ 1826204 h 3726011"/>
                <a:gd name="connsiteX105" fmla="*/ 4020823 w 5993229"/>
                <a:gd name="connsiteY105" fmla="*/ 1782950 h 3726011"/>
                <a:gd name="connsiteX106" fmla="*/ 3961335 w 5993229"/>
                <a:gd name="connsiteY106" fmla="*/ 1633381 h 3726011"/>
                <a:gd name="connsiteX107" fmla="*/ 3945444 w 5993229"/>
                <a:gd name="connsiteY107" fmla="*/ 1623973 h 3726011"/>
                <a:gd name="connsiteX108" fmla="*/ 3866012 w 5993229"/>
                <a:gd name="connsiteY108" fmla="*/ 1590916 h 3726011"/>
                <a:gd name="connsiteX109" fmla="*/ 3850465 w 5993229"/>
                <a:gd name="connsiteY109" fmla="*/ 1579249 h 3726011"/>
                <a:gd name="connsiteX110" fmla="*/ 3825203 w 5993229"/>
                <a:gd name="connsiteY110" fmla="*/ 1561748 h 3726011"/>
                <a:gd name="connsiteX111" fmla="*/ 3749414 w 5993229"/>
                <a:gd name="connsiteY111" fmla="*/ 1421742 h 3726011"/>
                <a:gd name="connsiteX112" fmla="*/ 3733867 w 5993229"/>
                <a:gd name="connsiteY112" fmla="*/ 1396463 h 3726011"/>
                <a:gd name="connsiteX113" fmla="*/ 3597836 w 5993229"/>
                <a:gd name="connsiteY113" fmla="*/ 1272013 h 3726011"/>
                <a:gd name="connsiteX114" fmla="*/ 3558970 w 5993229"/>
                <a:gd name="connsiteY114" fmla="*/ 1205899 h 3726011"/>
                <a:gd name="connsiteX115" fmla="*/ 3547311 w 5993229"/>
                <a:gd name="connsiteY115" fmla="*/ 1178676 h 3726011"/>
                <a:gd name="connsiteX116" fmla="*/ 3500671 w 5993229"/>
                <a:gd name="connsiteY116" fmla="*/ 1102839 h 3726011"/>
                <a:gd name="connsiteX117" fmla="*/ 3492898 w 5993229"/>
                <a:gd name="connsiteY117" fmla="*/ 1091172 h 3726011"/>
                <a:gd name="connsiteX118" fmla="*/ 3481238 w 5993229"/>
                <a:gd name="connsiteY118" fmla="*/ 1085338 h 3726011"/>
                <a:gd name="connsiteX119" fmla="*/ 3442372 w 5993229"/>
                <a:gd name="connsiteY119" fmla="*/ 1062004 h 3726011"/>
                <a:gd name="connsiteX120" fmla="*/ 3436543 w 5993229"/>
                <a:gd name="connsiteY120" fmla="*/ 1052281 h 3726011"/>
                <a:gd name="connsiteX121" fmla="*/ 3428769 w 5993229"/>
                <a:gd name="connsiteY121" fmla="*/ 1038669 h 3726011"/>
                <a:gd name="connsiteX122" fmla="*/ 3426826 w 5993229"/>
                <a:gd name="connsiteY122" fmla="*/ 1025058 h 3726011"/>
                <a:gd name="connsiteX123" fmla="*/ 3343264 w 5993229"/>
                <a:gd name="connsiteY123" fmla="*/ 914220 h 3726011"/>
                <a:gd name="connsiteX124" fmla="*/ 3333548 w 5993229"/>
                <a:gd name="connsiteY124" fmla="*/ 902552 h 3726011"/>
                <a:gd name="connsiteX125" fmla="*/ 3323831 w 5993229"/>
                <a:gd name="connsiteY125" fmla="*/ 892830 h 3726011"/>
                <a:gd name="connsiteX126" fmla="*/ 3312171 w 5993229"/>
                <a:gd name="connsiteY126" fmla="*/ 881163 h 3726011"/>
                <a:gd name="connsiteX127" fmla="*/ 3286909 w 5993229"/>
                <a:gd name="connsiteY127" fmla="*/ 861717 h 3726011"/>
                <a:gd name="connsiteX128" fmla="*/ 3279135 w 5993229"/>
                <a:gd name="connsiteY128" fmla="*/ 850050 h 3726011"/>
                <a:gd name="connsiteX129" fmla="*/ 3242213 w 5993229"/>
                <a:gd name="connsiteY129" fmla="*/ 809215 h 3726011"/>
                <a:gd name="connsiteX130" fmla="*/ 3220836 w 5993229"/>
                <a:gd name="connsiteY130" fmla="*/ 787825 h 3726011"/>
                <a:gd name="connsiteX131" fmla="*/ 3170311 w 5993229"/>
                <a:gd name="connsiteY131" fmla="*/ 702266 h 3726011"/>
                <a:gd name="connsiteX132" fmla="*/ 3152821 w 5993229"/>
                <a:gd name="connsiteY132" fmla="*/ 673098 h 3726011"/>
                <a:gd name="connsiteX133" fmla="*/ 3108125 w 5993229"/>
                <a:gd name="connsiteY133" fmla="*/ 568093 h 3726011"/>
                <a:gd name="connsiteX134" fmla="*/ 3096465 w 5993229"/>
                <a:gd name="connsiteY134" fmla="*/ 542814 h 3726011"/>
                <a:gd name="connsiteX135" fmla="*/ 3077032 w 5993229"/>
                <a:gd name="connsiteY135" fmla="*/ 503924 h 3726011"/>
                <a:gd name="connsiteX136" fmla="*/ 3069259 w 5993229"/>
                <a:gd name="connsiteY136" fmla="*/ 492256 h 3726011"/>
                <a:gd name="connsiteX137" fmla="*/ 2991527 w 5993229"/>
                <a:gd name="connsiteY137" fmla="*/ 356139 h 3726011"/>
                <a:gd name="connsiteX138" fmla="*/ 2993470 w 5993229"/>
                <a:gd name="connsiteY138" fmla="*/ 344472 h 3726011"/>
                <a:gd name="connsiteX139" fmla="*/ 2993470 w 5993229"/>
                <a:gd name="connsiteY139" fmla="*/ 334750 h 3726011"/>
                <a:gd name="connsiteX140" fmla="*/ 2950718 w 5993229"/>
                <a:gd name="connsiteY140" fmla="*/ 251135 h 3726011"/>
                <a:gd name="connsiteX141" fmla="*/ 2941001 w 5993229"/>
                <a:gd name="connsiteY141" fmla="*/ 237523 h 3726011"/>
                <a:gd name="connsiteX142" fmla="*/ 2884645 w 5993229"/>
                <a:gd name="connsiteY142" fmla="*/ 175298 h 3726011"/>
                <a:gd name="connsiteX143" fmla="*/ 2876872 w 5993229"/>
                <a:gd name="connsiteY143" fmla="*/ 161686 h 3726011"/>
                <a:gd name="connsiteX144" fmla="*/ 2818573 w 5993229"/>
                <a:gd name="connsiteY144" fmla="*/ 41125 h 3726011"/>
                <a:gd name="connsiteX145" fmla="*/ 2799140 w 5993229"/>
                <a:gd name="connsiteY145" fmla="*/ 19736 h 3726011"/>
                <a:gd name="connsiteX146" fmla="*/ 2759302 w 5993229"/>
                <a:gd name="connsiteY146" fmla="*/ 47 h 372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</a:cxnLst>
              <a:rect l="l" t="t" r="r" b="b"/>
              <a:pathLst>
                <a:path w="5993229" h="3726011">
                  <a:moveTo>
                    <a:pt x="2759302" y="47"/>
                  </a:moveTo>
                  <a:cubicBezTo>
                    <a:pt x="2745214" y="776"/>
                    <a:pt x="2730153" y="10013"/>
                    <a:pt x="2713635" y="31403"/>
                  </a:cubicBezTo>
                  <a:cubicBezTo>
                    <a:pt x="2705862" y="37236"/>
                    <a:pt x="2700032" y="45015"/>
                    <a:pt x="2694202" y="50848"/>
                  </a:cubicBezTo>
                  <a:cubicBezTo>
                    <a:pt x="2680599" y="64460"/>
                    <a:pt x="2668939" y="78072"/>
                    <a:pt x="2657279" y="93628"/>
                  </a:cubicBezTo>
                  <a:cubicBezTo>
                    <a:pt x="2653393" y="99461"/>
                    <a:pt x="2649506" y="103350"/>
                    <a:pt x="2645619" y="109184"/>
                  </a:cubicBezTo>
                  <a:cubicBezTo>
                    <a:pt x="2585377" y="198632"/>
                    <a:pt x="2569831" y="311415"/>
                    <a:pt x="2480439" y="377529"/>
                  </a:cubicBezTo>
                  <a:cubicBezTo>
                    <a:pt x="2474609" y="383363"/>
                    <a:pt x="2464893" y="389196"/>
                    <a:pt x="2457119" y="395030"/>
                  </a:cubicBezTo>
                  <a:cubicBezTo>
                    <a:pt x="2408537" y="437810"/>
                    <a:pt x="2365784" y="486423"/>
                    <a:pt x="2323032" y="536981"/>
                  </a:cubicBezTo>
                  <a:cubicBezTo>
                    <a:pt x="2315259" y="544759"/>
                    <a:pt x="2309429" y="552537"/>
                    <a:pt x="2303599" y="558370"/>
                  </a:cubicBezTo>
                  <a:cubicBezTo>
                    <a:pt x="2274449" y="651708"/>
                    <a:pt x="2220037" y="717822"/>
                    <a:pt x="2157851" y="781991"/>
                  </a:cubicBezTo>
                  <a:cubicBezTo>
                    <a:pt x="2150078" y="789770"/>
                    <a:pt x="2142305" y="797548"/>
                    <a:pt x="2134532" y="805326"/>
                  </a:cubicBezTo>
                  <a:cubicBezTo>
                    <a:pt x="2105382" y="855884"/>
                    <a:pt x="2070403" y="902552"/>
                    <a:pt x="2035423" y="947277"/>
                  </a:cubicBezTo>
                  <a:cubicBezTo>
                    <a:pt x="2031537" y="953110"/>
                    <a:pt x="2027650" y="956999"/>
                    <a:pt x="2023764" y="960888"/>
                  </a:cubicBezTo>
                  <a:cubicBezTo>
                    <a:pt x="2017934" y="966722"/>
                    <a:pt x="2010161" y="972555"/>
                    <a:pt x="2004331" y="980334"/>
                  </a:cubicBezTo>
                  <a:cubicBezTo>
                    <a:pt x="2000444" y="984223"/>
                    <a:pt x="1998501" y="986167"/>
                    <a:pt x="1994614" y="990056"/>
                  </a:cubicBezTo>
                  <a:cubicBezTo>
                    <a:pt x="1977124" y="1009501"/>
                    <a:pt x="1961578" y="1030891"/>
                    <a:pt x="1947975" y="1050337"/>
                  </a:cubicBezTo>
                  <a:cubicBezTo>
                    <a:pt x="1944088" y="1054226"/>
                    <a:pt x="1942145" y="1058115"/>
                    <a:pt x="1940202" y="1060059"/>
                  </a:cubicBezTo>
                  <a:cubicBezTo>
                    <a:pt x="1936315" y="1063948"/>
                    <a:pt x="1932429" y="1067837"/>
                    <a:pt x="1928542" y="1069782"/>
                  </a:cubicBezTo>
                  <a:cubicBezTo>
                    <a:pt x="1874130" y="1097005"/>
                    <a:pt x="1837207" y="1128118"/>
                    <a:pt x="1837207" y="1196176"/>
                  </a:cubicBezTo>
                  <a:cubicBezTo>
                    <a:pt x="1837207" y="1202010"/>
                    <a:pt x="1835264" y="1205899"/>
                    <a:pt x="1833320" y="1209788"/>
                  </a:cubicBezTo>
                  <a:cubicBezTo>
                    <a:pt x="1831377" y="1215622"/>
                    <a:pt x="1829434" y="1219511"/>
                    <a:pt x="1829434" y="1225344"/>
                  </a:cubicBezTo>
                  <a:cubicBezTo>
                    <a:pt x="1825547" y="1229233"/>
                    <a:pt x="1821660" y="1233123"/>
                    <a:pt x="1817774" y="1238956"/>
                  </a:cubicBezTo>
                  <a:cubicBezTo>
                    <a:pt x="1813887" y="1242845"/>
                    <a:pt x="1811944" y="1246734"/>
                    <a:pt x="1808057" y="1250623"/>
                  </a:cubicBezTo>
                  <a:cubicBezTo>
                    <a:pt x="1804171" y="1256457"/>
                    <a:pt x="1802227" y="1260346"/>
                    <a:pt x="1798341" y="1264235"/>
                  </a:cubicBezTo>
                  <a:cubicBezTo>
                    <a:pt x="1761418" y="1355628"/>
                    <a:pt x="1670083" y="1408130"/>
                    <a:pt x="1640934" y="1501468"/>
                  </a:cubicBezTo>
                  <a:cubicBezTo>
                    <a:pt x="1637047" y="1513135"/>
                    <a:pt x="1635104" y="1524802"/>
                    <a:pt x="1631217" y="1534525"/>
                  </a:cubicBezTo>
                  <a:cubicBezTo>
                    <a:pt x="1621501" y="1565637"/>
                    <a:pt x="1613727" y="1596750"/>
                    <a:pt x="1604011" y="1627862"/>
                  </a:cubicBezTo>
                  <a:lnTo>
                    <a:pt x="1600332" y="1639644"/>
                  </a:lnTo>
                  <a:lnTo>
                    <a:pt x="1596513" y="1641007"/>
                  </a:lnTo>
                  <a:cubicBezTo>
                    <a:pt x="1575324" y="1660131"/>
                    <a:pt x="1567938" y="1702454"/>
                    <a:pt x="1546623" y="1718833"/>
                  </a:cubicBezTo>
                  <a:cubicBezTo>
                    <a:pt x="1544474" y="1722612"/>
                    <a:pt x="1542219" y="1728333"/>
                    <a:pt x="1539966" y="1734053"/>
                  </a:cubicBezTo>
                  <a:cubicBezTo>
                    <a:pt x="1533413" y="1747332"/>
                    <a:pt x="1524816" y="1762448"/>
                    <a:pt x="1514381" y="1775519"/>
                  </a:cubicBezTo>
                  <a:cubicBezTo>
                    <a:pt x="1512232" y="1779298"/>
                    <a:pt x="1510083" y="1783077"/>
                    <a:pt x="1509770" y="1788902"/>
                  </a:cubicBezTo>
                  <a:cubicBezTo>
                    <a:pt x="1501068" y="1805960"/>
                    <a:pt x="1496351" y="1821285"/>
                    <a:pt x="1489693" y="1836505"/>
                  </a:cubicBezTo>
                  <a:lnTo>
                    <a:pt x="1482084" y="1858585"/>
                  </a:lnTo>
                  <a:lnTo>
                    <a:pt x="1476608" y="1867163"/>
                  </a:lnTo>
                  <a:lnTo>
                    <a:pt x="1396104" y="1948311"/>
                  </a:lnTo>
                  <a:cubicBezTo>
                    <a:pt x="1387923" y="1955660"/>
                    <a:pt x="1381789" y="1961173"/>
                    <a:pt x="1375550" y="1968626"/>
                  </a:cubicBezTo>
                  <a:cubicBezTo>
                    <a:pt x="1322172" y="2020280"/>
                    <a:pt x="1276451" y="2074293"/>
                    <a:pt x="1234403" y="2132398"/>
                  </a:cubicBezTo>
                  <a:cubicBezTo>
                    <a:pt x="1232254" y="2136177"/>
                    <a:pt x="1228059" y="2141794"/>
                    <a:pt x="1225910" y="2145573"/>
                  </a:cubicBezTo>
                  <a:cubicBezTo>
                    <a:pt x="1211491" y="2160375"/>
                    <a:pt x="1199012" y="2175283"/>
                    <a:pt x="1186533" y="2190191"/>
                  </a:cubicBezTo>
                  <a:cubicBezTo>
                    <a:pt x="1184384" y="2193970"/>
                    <a:pt x="1180293" y="2197644"/>
                    <a:pt x="1178040" y="2203364"/>
                  </a:cubicBezTo>
                  <a:cubicBezTo>
                    <a:pt x="1157590" y="2221738"/>
                    <a:pt x="1140918" y="2242262"/>
                    <a:pt x="1126081" y="2264832"/>
                  </a:cubicBezTo>
                  <a:cubicBezTo>
                    <a:pt x="1123931" y="2268611"/>
                    <a:pt x="1121677" y="2274332"/>
                    <a:pt x="1119528" y="2278111"/>
                  </a:cubicBezTo>
                  <a:cubicBezTo>
                    <a:pt x="1111348" y="2285460"/>
                    <a:pt x="1110617" y="2299052"/>
                    <a:pt x="1104273" y="2308447"/>
                  </a:cubicBezTo>
                  <a:cubicBezTo>
                    <a:pt x="1102123" y="2312226"/>
                    <a:pt x="1099869" y="2317947"/>
                    <a:pt x="1097616" y="2323668"/>
                  </a:cubicBezTo>
                  <a:cubicBezTo>
                    <a:pt x="1097302" y="2329493"/>
                    <a:pt x="1095152" y="2333272"/>
                    <a:pt x="1092899" y="2338993"/>
                  </a:cubicBezTo>
                  <a:cubicBezTo>
                    <a:pt x="1090645" y="2344714"/>
                    <a:pt x="1088496" y="2348493"/>
                    <a:pt x="1084406" y="2352167"/>
                  </a:cubicBezTo>
                  <a:cubicBezTo>
                    <a:pt x="1076017" y="2363400"/>
                    <a:pt x="1063956" y="2370541"/>
                    <a:pt x="1046387" y="2371543"/>
                  </a:cubicBezTo>
                  <a:cubicBezTo>
                    <a:pt x="1040356" y="2375113"/>
                    <a:pt x="1036267" y="2378787"/>
                    <a:pt x="1034013" y="2384509"/>
                  </a:cubicBezTo>
                  <a:cubicBezTo>
                    <a:pt x="1029923" y="2388183"/>
                    <a:pt x="1027565" y="2395846"/>
                    <a:pt x="1027147" y="2403613"/>
                  </a:cubicBezTo>
                  <a:cubicBezTo>
                    <a:pt x="1024893" y="2409334"/>
                    <a:pt x="1024579" y="2415159"/>
                    <a:pt x="1022326" y="2420880"/>
                  </a:cubicBezTo>
                  <a:cubicBezTo>
                    <a:pt x="1022012" y="2426705"/>
                    <a:pt x="1019863" y="2430484"/>
                    <a:pt x="1017609" y="2436205"/>
                  </a:cubicBezTo>
                  <a:cubicBezTo>
                    <a:pt x="1015460" y="2439984"/>
                    <a:pt x="1013206" y="2445705"/>
                    <a:pt x="1012997" y="2449588"/>
                  </a:cubicBezTo>
                  <a:cubicBezTo>
                    <a:pt x="1010742" y="2455308"/>
                    <a:pt x="1008489" y="2461029"/>
                    <a:pt x="1006340" y="2464808"/>
                  </a:cubicBezTo>
                  <a:cubicBezTo>
                    <a:pt x="1004086" y="2470530"/>
                    <a:pt x="1001832" y="2476250"/>
                    <a:pt x="999578" y="2481971"/>
                  </a:cubicBezTo>
                  <a:cubicBezTo>
                    <a:pt x="997533" y="2483808"/>
                    <a:pt x="993443" y="2487482"/>
                    <a:pt x="991398" y="2489320"/>
                  </a:cubicBezTo>
                  <a:cubicBezTo>
                    <a:pt x="987308" y="2492995"/>
                    <a:pt x="985159" y="2496774"/>
                    <a:pt x="981173" y="2498507"/>
                  </a:cubicBezTo>
                  <a:cubicBezTo>
                    <a:pt x="979128" y="2500344"/>
                    <a:pt x="975038" y="2504018"/>
                    <a:pt x="971053" y="2505752"/>
                  </a:cubicBezTo>
                  <a:cubicBezTo>
                    <a:pt x="969008" y="2507589"/>
                    <a:pt x="965023" y="2509322"/>
                    <a:pt x="962874" y="2513101"/>
                  </a:cubicBezTo>
                  <a:cubicBezTo>
                    <a:pt x="952857" y="2518404"/>
                    <a:pt x="944678" y="2525754"/>
                    <a:pt x="936602" y="2531161"/>
                  </a:cubicBezTo>
                  <a:cubicBezTo>
                    <a:pt x="915839" y="2555359"/>
                    <a:pt x="891822" y="2567699"/>
                    <a:pt x="876567" y="2598035"/>
                  </a:cubicBezTo>
                  <a:cubicBezTo>
                    <a:pt x="872163" y="2607535"/>
                    <a:pt x="867761" y="2617036"/>
                    <a:pt x="865298" y="2626639"/>
                  </a:cubicBezTo>
                  <a:cubicBezTo>
                    <a:pt x="860163" y="2649732"/>
                    <a:pt x="853297" y="2668835"/>
                    <a:pt x="846326" y="2689881"/>
                  </a:cubicBezTo>
                  <a:cubicBezTo>
                    <a:pt x="841924" y="2699380"/>
                    <a:pt x="839460" y="2708985"/>
                    <a:pt x="833116" y="2718381"/>
                  </a:cubicBezTo>
                  <a:cubicBezTo>
                    <a:pt x="788546" y="2751034"/>
                    <a:pt x="751736" y="2784107"/>
                    <a:pt x="718704" y="2819329"/>
                  </a:cubicBezTo>
                  <a:cubicBezTo>
                    <a:pt x="712464" y="2826783"/>
                    <a:pt x="706225" y="2834236"/>
                    <a:pt x="699986" y="2841690"/>
                  </a:cubicBezTo>
                  <a:cubicBezTo>
                    <a:pt x="693746" y="2849143"/>
                    <a:pt x="687507" y="2856597"/>
                    <a:pt x="681163" y="2865993"/>
                  </a:cubicBezTo>
                  <a:cubicBezTo>
                    <a:pt x="674819" y="2875388"/>
                    <a:pt x="666639" y="2882738"/>
                    <a:pt x="658355" y="2892029"/>
                  </a:cubicBezTo>
                  <a:cubicBezTo>
                    <a:pt x="600469" y="2955124"/>
                    <a:pt x="508387" y="3002748"/>
                    <a:pt x="524553" y="3063985"/>
                  </a:cubicBezTo>
                  <a:cubicBezTo>
                    <a:pt x="525867" y="3075740"/>
                    <a:pt x="527284" y="3085553"/>
                    <a:pt x="524717" y="3097099"/>
                  </a:cubicBezTo>
                  <a:cubicBezTo>
                    <a:pt x="521075" y="3110535"/>
                    <a:pt x="515138" y="3121413"/>
                    <a:pt x="507824" y="3130756"/>
                  </a:cubicBezTo>
                  <a:lnTo>
                    <a:pt x="486019" y="3151949"/>
                  </a:lnTo>
                  <a:lnTo>
                    <a:pt x="428630" y="3180401"/>
                  </a:lnTo>
                  <a:lnTo>
                    <a:pt x="412263" y="3186507"/>
                  </a:lnTo>
                  <a:lnTo>
                    <a:pt x="402080" y="3193563"/>
                  </a:lnTo>
                  <a:lnTo>
                    <a:pt x="387541" y="3200771"/>
                  </a:lnTo>
                  <a:lnTo>
                    <a:pt x="380176" y="3208742"/>
                  </a:lnTo>
                  <a:lnTo>
                    <a:pt x="372465" y="3214086"/>
                  </a:lnTo>
                  <a:lnTo>
                    <a:pt x="366841" y="3221521"/>
                  </a:lnTo>
                  <a:lnTo>
                    <a:pt x="351737" y="3232100"/>
                  </a:lnTo>
                  <a:cubicBezTo>
                    <a:pt x="204046" y="3276825"/>
                    <a:pt x="196273" y="3426553"/>
                    <a:pt x="141861" y="3545170"/>
                  </a:cubicBezTo>
                  <a:cubicBezTo>
                    <a:pt x="136031" y="3554892"/>
                    <a:pt x="130201" y="3562671"/>
                    <a:pt x="124371" y="3570449"/>
                  </a:cubicBezTo>
                  <a:cubicBezTo>
                    <a:pt x="116598" y="3580171"/>
                    <a:pt x="108825" y="3587949"/>
                    <a:pt x="101051" y="3595728"/>
                  </a:cubicBezTo>
                  <a:cubicBezTo>
                    <a:pt x="64129" y="3634618"/>
                    <a:pt x="29149" y="3677398"/>
                    <a:pt x="0" y="3722122"/>
                  </a:cubicBezTo>
                  <a:cubicBezTo>
                    <a:pt x="75788" y="3722122"/>
                    <a:pt x="159350" y="3722122"/>
                    <a:pt x="235139" y="3726011"/>
                  </a:cubicBezTo>
                  <a:cubicBezTo>
                    <a:pt x="240969" y="3726011"/>
                    <a:pt x="248742" y="3726011"/>
                    <a:pt x="254572" y="3726011"/>
                  </a:cubicBezTo>
                  <a:lnTo>
                    <a:pt x="1492536" y="3726011"/>
                  </a:lnTo>
                  <a:lnTo>
                    <a:pt x="1492537" y="3726010"/>
                  </a:lnTo>
                  <a:lnTo>
                    <a:pt x="3522023" y="3726010"/>
                  </a:lnTo>
                  <a:lnTo>
                    <a:pt x="4793637" y="3726010"/>
                  </a:lnTo>
                  <a:lnTo>
                    <a:pt x="5993229" y="3726010"/>
                  </a:lnTo>
                  <a:cubicBezTo>
                    <a:pt x="5942703" y="3657952"/>
                    <a:pt x="5828049" y="3549058"/>
                    <a:pt x="5701734" y="3434331"/>
                  </a:cubicBezTo>
                  <a:cubicBezTo>
                    <a:pt x="5695904" y="3428497"/>
                    <a:pt x="5690074" y="3424608"/>
                    <a:pt x="5686188" y="3420719"/>
                  </a:cubicBezTo>
                  <a:cubicBezTo>
                    <a:pt x="5318904" y="3253489"/>
                    <a:pt x="5054615" y="2957921"/>
                    <a:pt x="4805873" y="2633184"/>
                  </a:cubicBezTo>
                  <a:cubicBezTo>
                    <a:pt x="4790326" y="2625406"/>
                    <a:pt x="4767007" y="2625406"/>
                    <a:pt x="4753404" y="2609850"/>
                  </a:cubicBezTo>
                  <a:cubicBezTo>
                    <a:pt x="4722311" y="2580682"/>
                    <a:pt x="4714538" y="2534013"/>
                    <a:pt x="4698991" y="2497067"/>
                  </a:cubicBezTo>
                  <a:cubicBezTo>
                    <a:pt x="4662069" y="2436787"/>
                    <a:pt x="4578507" y="2452343"/>
                    <a:pt x="4533811" y="2397896"/>
                  </a:cubicBezTo>
                  <a:cubicBezTo>
                    <a:pt x="4450249" y="2285113"/>
                    <a:pt x="4374460" y="2172331"/>
                    <a:pt x="4261749" y="2092605"/>
                  </a:cubicBezTo>
                  <a:cubicBezTo>
                    <a:pt x="4250089" y="2086771"/>
                    <a:pt x="4240373" y="2078993"/>
                    <a:pt x="4230656" y="2073160"/>
                  </a:cubicBezTo>
                  <a:cubicBezTo>
                    <a:pt x="4211223" y="2061492"/>
                    <a:pt x="4189847" y="2047881"/>
                    <a:pt x="4170414" y="2036213"/>
                  </a:cubicBezTo>
                  <a:cubicBezTo>
                    <a:pt x="4141264" y="2016768"/>
                    <a:pt x="4127661" y="1989545"/>
                    <a:pt x="4123775" y="1960377"/>
                  </a:cubicBezTo>
                  <a:cubicBezTo>
                    <a:pt x="4121831" y="1952599"/>
                    <a:pt x="4121831" y="1944821"/>
                    <a:pt x="4121831" y="1937042"/>
                  </a:cubicBezTo>
                  <a:cubicBezTo>
                    <a:pt x="4117945" y="1900096"/>
                    <a:pt x="4094625" y="1868984"/>
                    <a:pt x="4065476" y="1847594"/>
                  </a:cubicBezTo>
                  <a:cubicBezTo>
                    <a:pt x="4057702" y="1841760"/>
                    <a:pt x="4051872" y="1833982"/>
                    <a:pt x="4044099" y="1826204"/>
                  </a:cubicBezTo>
                  <a:lnTo>
                    <a:pt x="4020823" y="1782950"/>
                  </a:lnTo>
                  <a:lnTo>
                    <a:pt x="3961335" y="1633381"/>
                  </a:lnTo>
                  <a:lnTo>
                    <a:pt x="3945444" y="1623973"/>
                  </a:lnTo>
                  <a:cubicBezTo>
                    <a:pt x="3919453" y="1612792"/>
                    <a:pt x="3890303" y="1605500"/>
                    <a:pt x="3866012" y="1590916"/>
                  </a:cubicBezTo>
                  <a:cubicBezTo>
                    <a:pt x="3862125" y="1587027"/>
                    <a:pt x="3856295" y="1583138"/>
                    <a:pt x="3850465" y="1579249"/>
                  </a:cubicBezTo>
                  <a:cubicBezTo>
                    <a:pt x="3840749" y="1573415"/>
                    <a:pt x="3832976" y="1567582"/>
                    <a:pt x="3825203" y="1561748"/>
                  </a:cubicBezTo>
                  <a:cubicBezTo>
                    <a:pt x="3784393" y="1528691"/>
                    <a:pt x="3757187" y="1487856"/>
                    <a:pt x="3749414" y="1421742"/>
                  </a:cubicBezTo>
                  <a:cubicBezTo>
                    <a:pt x="3743584" y="1413964"/>
                    <a:pt x="3737754" y="1404241"/>
                    <a:pt x="3733867" y="1396463"/>
                  </a:cubicBezTo>
                  <a:cubicBezTo>
                    <a:pt x="3700831" y="1342016"/>
                    <a:pt x="3660022" y="1295347"/>
                    <a:pt x="3597836" y="1272013"/>
                  </a:cubicBezTo>
                  <a:cubicBezTo>
                    <a:pt x="3574517" y="1256457"/>
                    <a:pt x="3560914" y="1235067"/>
                    <a:pt x="3558970" y="1205899"/>
                  </a:cubicBezTo>
                  <a:cubicBezTo>
                    <a:pt x="3555084" y="1196176"/>
                    <a:pt x="3551197" y="1188398"/>
                    <a:pt x="3547311" y="1178676"/>
                  </a:cubicBezTo>
                  <a:cubicBezTo>
                    <a:pt x="3535651" y="1151452"/>
                    <a:pt x="3520104" y="1126173"/>
                    <a:pt x="3500671" y="1102839"/>
                  </a:cubicBezTo>
                  <a:cubicBezTo>
                    <a:pt x="3498728" y="1098950"/>
                    <a:pt x="3494842" y="1095061"/>
                    <a:pt x="3492898" y="1091172"/>
                  </a:cubicBezTo>
                  <a:cubicBezTo>
                    <a:pt x="3489012" y="1091172"/>
                    <a:pt x="3485125" y="1089227"/>
                    <a:pt x="3481238" y="1085338"/>
                  </a:cubicBezTo>
                  <a:cubicBezTo>
                    <a:pt x="3463749" y="1081449"/>
                    <a:pt x="3450146" y="1073671"/>
                    <a:pt x="3442372" y="1062004"/>
                  </a:cubicBezTo>
                  <a:cubicBezTo>
                    <a:pt x="3440429" y="1060059"/>
                    <a:pt x="3438486" y="1056170"/>
                    <a:pt x="3436543" y="1052281"/>
                  </a:cubicBezTo>
                  <a:cubicBezTo>
                    <a:pt x="3432656" y="1048392"/>
                    <a:pt x="3430713" y="1044503"/>
                    <a:pt x="3428769" y="1038669"/>
                  </a:cubicBezTo>
                  <a:cubicBezTo>
                    <a:pt x="3428769" y="1034780"/>
                    <a:pt x="3426826" y="1030891"/>
                    <a:pt x="3426826" y="1025058"/>
                  </a:cubicBezTo>
                  <a:cubicBezTo>
                    <a:pt x="3409336" y="976444"/>
                    <a:pt x="3370470" y="947277"/>
                    <a:pt x="3343264" y="914220"/>
                  </a:cubicBezTo>
                  <a:cubicBezTo>
                    <a:pt x="3339378" y="910330"/>
                    <a:pt x="3335491" y="906441"/>
                    <a:pt x="3333548" y="902552"/>
                  </a:cubicBezTo>
                  <a:cubicBezTo>
                    <a:pt x="3329661" y="898663"/>
                    <a:pt x="3325774" y="896719"/>
                    <a:pt x="3323831" y="892830"/>
                  </a:cubicBezTo>
                  <a:cubicBezTo>
                    <a:pt x="3319945" y="888941"/>
                    <a:pt x="3316058" y="885052"/>
                    <a:pt x="3312171" y="881163"/>
                  </a:cubicBezTo>
                  <a:cubicBezTo>
                    <a:pt x="3304398" y="875329"/>
                    <a:pt x="3294682" y="867551"/>
                    <a:pt x="3286909" y="861717"/>
                  </a:cubicBezTo>
                  <a:cubicBezTo>
                    <a:pt x="3284965" y="857828"/>
                    <a:pt x="3281079" y="853939"/>
                    <a:pt x="3279135" y="850050"/>
                  </a:cubicBezTo>
                  <a:cubicBezTo>
                    <a:pt x="3267476" y="836438"/>
                    <a:pt x="3255816" y="822827"/>
                    <a:pt x="3242213" y="809215"/>
                  </a:cubicBezTo>
                  <a:cubicBezTo>
                    <a:pt x="3234439" y="801437"/>
                    <a:pt x="3226666" y="793659"/>
                    <a:pt x="3220836" y="787825"/>
                  </a:cubicBezTo>
                  <a:cubicBezTo>
                    <a:pt x="3201403" y="760602"/>
                    <a:pt x="3185857" y="731434"/>
                    <a:pt x="3170311" y="702266"/>
                  </a:cubicBezTo>
                  <a:cubicBezTo>
                    <a:pt x="3164481" y="692543"/>
                    <a:pt x="3158651" y="682820"/>
                    <a:pt x="3152821" y="673098"/>
                  </a:cubicBezTo>
                  <a:cubicBezTo>
                    <a:pt x="3137274" y="636152"/>
                    <a:pt x="3123671" y="601150"/>
                    <a:pt x="3108125" y="568093"/>
                  </a:cubicBezTo>
                  <a:cubicBezTo>
                    <a:pt x="3104238" y="560315"/>
                    <a:pt x="3100352" y="552537"/>
                    <a:pt x="3096465" y="542814"/>
                  </a:cubicBezTo>
                  <a:cubicBezTo>
                    <a:pt x="3090635" y="529203"/>
                    <a:pt x="3084805" y="515591"/>
                    <a:pt x="3077032" y="503924"/>
                  </a:cubicBezTo>
                  <a:cubicBezTo>
                    <a:pt x="3073146" y="500035"/>
                    <a:pt x="3071202" y="496146"/>
                    <a:pt x="3069259" y="492256"/>
                  </a:cubicBezTo>
                  <a:cubicBezTo>
                    <a:pt x="3053712" y="439754"/>
                    <a:pt x="3001243" y="410586"/>
                    <a:pt x="2991527" y="356139"/>
                  </a:cubicBezTo>
                  <a:cubicBezTo>
                    <a:pt x="2991527" y="352250"/>
                    <a:pt x="2993470" y="348361"/>
                    <a:pt x="2993470" y="344472"/>
                  </a:cubicBezTo>
                  <a:cubicBezTo>
                    <a:pt x="2993470" y="342528"/>
                    <a:pt x="2993470" y="338639"/>
                    <a:pt x="2993470" y="334750"/>
                  </a:cubicBezTo>
                  <a:cubicBezTo>
                    <a:pt x="2985697" y="303637"/>
                    <a:pt x="2977924" y="274469"/>
                    <a:pt x="2950718" y="251135"/>
                  </a:cubicBezTo>
                  <a:cubicBezTo>
                    <a:pt x="2948774" y="245301"/>
                    <a:pt x="2944888" y="241412"/>
                    <a:pt x="2941001" y="237523"/>
                  </a:cubicBezTo>
                  <a:cubicBezTo>
                    <a:pt x="2923511" y="216133"/>
                    <a:pt x="2898248" y="198632"/>
                    <a:pt x="2884645" y="175298"/>
                  </a:cubicBezTo>
                  <a:cubicBezTo>
                    <a:pt x="2882702" y="171409"/>
                    <a:pt x="2878815" y="165575"/>
                    <a:pt x="2876872" y="161686"/>
                  </a:cubicBezTo>
                  <a:cubicBezTo>
                    <a:pt x="2853553" y="122796"/>
                    <a:pt x="2836063" y="83905"/>
                    <a:pt x="2818573" y="41125"/>
                  </a:cubicBezTo>
                  <a:cubicBezTo>
                    <a:pt x="2812743" y="33347"/>
                    <a:pt x="2804970" y="25569"/>
                    <a:pt x="2799140" y="19736"/>
                  </a:cubicBezTo>
                  <a:cubicBezTo>
                    <a:pt x="2786509" y="7096"/>
                    <a:pt x="2773391" y="-682"/>
                    <a:pt x="2759302" y="4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53" name="Freeform 8">
              <a:extLst>
                <a:ext uri="{FF2B5EF4-FFF2-40B4-BE49-F238E27FC236}">
                  <a16:creationId xmlns:a16="http://schemas.microsoft.com/office/drawing/2014/main" id="{018776CF-70D9-4E22-A6F5-31C3D925CF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525" y="2109748"/>
              <a:ext cx="1601904" cy="1220809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solidFill>
              <a:srgbClr val="EDE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54" name="Group 753">
            <a:extLst>
              <a:ext uri="{FF2B5EF4-FFF2-40B4-BE49-F238E27FC236}">
                <a16:creationId xmlns:a16="http://schemas.microsoft.com/office/drawing/2014/main" id="{6241CCC7-4233-4FF7-B1FB-C6E9A35D61B4}"/>
              </a:ext>
            </a:extLst>
          </p:cNvPr>
          <p:cNvGrpSpPr/>
          <p:nvPr/>
        </p:nvGrpSpPr>
        <p:grpSpPr>
          <a:xfrm>
            <a:off x="9723321" y="2546401"/>
            <a:ext cx="1988949" cy="1068785"/>
            <a:chOff x="270023" y="1671305"/>
            <a:chExt cx="2279585" cy="1079473"/>
          </a:xfrm>
        </p:grpSpPr>
        <p:sp>
          <p:nvSpPr>
            <p:cNvPr id="755" name="TextBox 754">
              <a:extLst>
                <a:ext uri="{FF2B5EF4-FFF2-40B4-BE49-F238E27FC236}">
                  <a16:creationId xmlns:a16="http://schemas.microsoft.com/office/drawing/2014/main" id="{3C1FD0E7-E8D0-4676-91D7-7E0BBEA26DB3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756" name="TextBox 755">
              <a:extLst>
                <a:ext uri="{FF2B5EF4-FFF2-40B4-BE49-F238E27FC236}">
                  <a16:creationId xmlns:a16="http://schemas.microsoft.com/office/drawing/2014/main" id="{1017C670-D3F5-41A0-BFF0-A0E88C699C1B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sp>
        <p:nvSpPr>
          <p:cNvPr id="757" name="Freeform: Shape 756">
            <a:extLst>
              <a:ext uri="{FF2B5EF4-FFF2-40B4-BE49-F238E27FC236}">
                <a16:creationId xmlns:a16="http://schemas.microsoft.com/office/drawing/2014/main" id="{73E27AFE-ECCA-4A29-8060-8281414978F1}"/>
              </a:ext>
            </a:extLst>
          </p:cNvPr>
          <p:cNvSpPr/>
          <p:nvPr/>
        </p:nvSpPr>
        <p:spPr>
          <a:xfrm>
            <a:off x="10621411" y="5597163"/>
            <a:ext cx="1630386" cy="1013619"/>
          </a:xfrm>
          <a:custGeom>
            <a:avLst/>
            <a:gdLst>
              <a:gd name="connsiteX0" fmla="*/ 2759302 w 5993229"/>
              <a:gd name="connsiteY0" fmla="*/ 47 h 3726011"/>
              <a:gd name="connsiteX1" fmla="*/ 2713635 w 5993229"/>
              <a:gd name="connsiteY1" fmla="*/ 31403 h 3726011"/>
              <a:gd name="connsiteX2" fmla="*/ 2694202 w 5993229"/>
              <a:gd name="connsiteY2" fmla="*/ 50848 h 3726011"/>
              <a:gd name="connsiteX3" fmla="*/ 2657279 w 5993229"/>
              <a:gd name="connsiteY3" fmla="*/ 93628 h 3726011"/>
              <a:gd name="connsiteX4" fmla="*/ 2645619 w 5993229"/>
              <a:gd name="connsiteY4" fmla="*/ 109184 h 3726011"/>
              <a:gd name="connsiteX5" fmla="*/ 2480439 w 5993229"/>
              <a:gd name="connsiteY5" fmla="*/ 377529 h 3726011"/>
              <a:gd name="connsiteX6" fmla="*/ 2457119 w 5993229"/>
              <a:gd name="connsiteY6" fmla="*/ 395030 h 3726011"/>
              <a:gd name="connsiteX7" fmla="*/ 2323032 w 5993229"/>
              <a:gd name="connsiteY7" fmla="*/ 536981 h 3726011"/>
              <a:gd name="connsiteX8" fmla="*/ 2303599 w 5993229"/>
              <a:gd name="connsiteY8" fmla="*/ 558370 h 3726011"/>
              <a:gd name="connsiteX9" fmla="*/ 2157851 w 5993229"/>
              <a:gd name="connsiteY9" fmla="*/ 781991 h 3726011"/>
              <a:gd name="connsiteX10" fmla="*/ 2134532 w 5993229"/>
              <a:gd name="connsiteY10" fmla="*/ 805326 h 3726011"/>
              <a:gd name="connsiteX11" fmla="*/ 2035423 w 5993229"/>
              <a:gd name="connsiteY11" fmla="*/ 947277 h 3726011"/>
              <a:gd name="connsiteX12" fmla="*/ 2023764 w 5993229"/>
              <a:gd name="connsiteY12" fmla="*/ 960888 h 3726011"/>
              <a:gd name="connsiteX13" fmla="*/ 2004331 w 5993229"/>
              <a:gd name="connsiteY13" fmla="*/ 980334 h 3726011"/>
              <a:gd name="connsiteX14" fmla="*/ 1994614 w 5993229"/>
              <a:gd name="connsiteY14" fmla="*/ 990056 h 3726011"/>
              <a:gd name="connsiteX15" fmla="*/ 1947975 w 5993229"/>
              <a:gd name="connsiteY15" fmla="*/ 1050337 h 3726011"/>
              <a:gd name="connsiteX16" fmla="*/ 1940202 w 5993229"/>
              <a:gd name="connsiteY16" fmla="*/ 1060059 h 3726011"/>
              <a:gd name="connsiteX17" fmla="*/ 1928542 w 5993229"/>
              <a:gd name="connsiteY17" fmla="*/ 1069782 h 3726011"/>
              <a:gd name="connsiteX18" fmla="*/ 1837207 w 5993229"/>
              <a:gd name="connsiteY18" fmla="*/ 1196176 h 3726011"/>
              <a:gd name="connsiteX19" fmla="*/ 1833320 w 5993229"/>
              <a:gd name="connsiteY19" fmla="*/ 1209788 h 3726011"/>
              <a:gd name="connsiteX20" fmla="*/ 1829434 w 5993229"/>
              <a:gd name="connsiteY20" fmla="*/ 1225344 h 3726011"/>
              <a:gd name="connsiteX21" fmla="*/ 1817774 w 5993229"/>
              <a:gd name="connsiteY21" fmla="*/ 1238956 h 3726011"/>
              <a:gd name="connsiteX22" fmla="*/ 1808057 w 5993229"/>
              <a:gd name="connsiteY22" fmla="*/ 1250623 h 3726011"/>
              <a:gd name="connsiteX23" fmla="*/ 1798341 w 5993229"/>
              <a:gd name="connsiteY23" fmla="*/ 1264235 h 3726011"/>
              <a:gd name="connsiteX24" fmla="*/ 1640934 w 5993229"/>
              <a:gd name="connsiteY24" fmla="*/ 1501468 h 3726011"/>
              <a:gd name="connsiteX25" fmla="*/ 1631217 w 5993229"/>
              <a:gd name="connsiteY25" fmla="*/ 1534525 h 3726011"/>
              <a:gd name="connsiteX26" fmla="*/ 1604011 w 5993229"/>
              <a:gd name="connsiteY26" fmla="*/ 1627862 h 3726011"/>
              <a:gd name="connsiteX27" fmla="*/ 1600332 w 5993229"/>
              <a:gd name="connsiteY27" fmla="*/ 1639644 h 3726011"/>
              <a:gd name="connsiteX28" fmla="*/ 1596513 w 5993229"/>
              <a:gd name="connsiteY28" fmla="*/ 1641007 h 3726011"/>
              <a:gd name="connsiteX29" fmla="*/ 1546623 w 5993229"/>
              <a:gd name="connsiteY29" fmla="*/ 1718833 h 3726011"/>
              <a:gd name="connsiteX30" fmla="*/ 1539966 w 5993229"/>
              <a:gd name="connsiteY30" fmla="*/ 1734053 h 3726011"/>
              <a:gd name="connsiteX31" fmla="*/ 1514381 w 5993229"/>
              <a:gd name="connsiteY31" fmla="*/ 1775519 h 3726011"/>
              <a:gd name="connsiteX32" fmla="*/ 1509770 w 5993229"/>
              <a:gd name="connsiteY32" fmla="*/ 1788902 h 3726011"/>
              <a:gd name="connsiteX33" fmla="*/ 1489693 w 5993229"/>
              <a:gd name="connsiteY33" fmla="*/ 1836505 h 3726011"/>
              <a:gd name="connsiteX34" fmla="*/ 1482084 w 5993229"/>
              <a:gd name="connsiteY34" fmla="*/ 1858585 h 3726011"/>
              <a:gd name="connsiteX35" fmla="*/ 1476608 w 5993229"/>
              <a:gd name="connsiteY35" fmla="*/ 1867163 h 3726011"/>
              <a:gd name="connsiteX36" fmla="*/ 1396104 w 5993229"/>
              <a:gd name="connsiteY36" fmla="*/ 1948311 h 3726011"/>
              <a:gd name="connsiteX37" fmla="*/ 1375550 w 5993229"/>
              <a:gd name="connsiteY37" fmla="*/ 1968626 h 3726011"/>
              <a:gd name="connsiteX38" fmla="*/ 1234403 w 5993229"/>
              <a:gd name="connsiteY38" fmla="*/ 2132398 h 3726011"/>
              <a:gd name="connsiteX39" fmla="*/ 1225910 w 5993229"/>
              <a:gd name="connsiteY39" fmla="*/ 2145573 h 3726011"/>
              <a:gd name="connsiteX40" fmla="*/ 1186533 w 5993229"/>
              <a:gd name="connsiteY40" fmla="*/ 2190191 h 3726011"/>
              <a:gd name="connsiteX41" fmla="*/ 1178040 w 5993229"/>
              <a:gd name="connsiteY41" fmla="*/ 2203364 h 3726011"/>
              <a:gd name="connsiteX42" fmla="*/ 1126081 w 5993229"/>
              <a:gd name="connsiteY42" fmla="*/ 2264832 h 3726011"/>
              <a:gd name="connsiteX43" fmla="*/ 1119528 w 5993229"/>
              <a:gd name="connsiteY43" fmla="*/ 2278111 h 3726011"/>
              <a:gd name="connsiteX44" fmla="*/ 1104273 w 5993229"/>
              <a:gd name="connsiteY44" fmla="*/ 2308447 h 3726011"/>
              <a:gd name="connsiteX45" fmla="*/ 1097616 w 5993229"/>
              <a:gd name="connsiteY45" fmla="*/ 2323668 h 3726011"/>
              <a:gd name="connsiteX46" fmla="*/ 1092899 w 5993229"/>
              <a:gd name="connsiteY46" fmla="*/ 2338993 h 3726011"/>
              <a:gd name="connsiteX47" fmla="*/ 1084406 w 5993229"/>
              <a:gd name="connsiteY47" fmla="*/ 2352167 h 3726011"/>
              <a:gd name="connsiteX48" fmla="*/ 1046387 w 5993229"/>
              <a:gd name="connsiteY48" fmla="*/ 2371543 h 3726011"/>
              <a:gd name="connsiteX49" fmla="*/ 1034013 w 5993229"/>
              <a:gd name="connsiteY49" fmla="*/ 2384509 h 3726011"/>
              <a:gd name="connsiteX50" fmla="*/ 1027147 w 5993229"/>
              <a:gd name="connsiteY50" fmla="*/ 2403613 h 3726011"/>
              <a:gd name="connsiteX51" fmla="*/ 1022326 w 5993229"/>
              <a:gd name="connsiteY51" fmla="*/ 2420880 h 3726011"/>
              <a:gd name="connsiteX52" fmla="*/ 1017609 w 5993229"/>
              <a:gd name="connsiteY52" fmla="*/ 2436205 h 3726011"/>
              <a:gd name="connsiteX53" fmla="*/ 1012997 w 5993229"/>
              <a:gd name="connsiteY53" fmla="*/ 2449588 h 3726011"/>
              <a:gd name="connsiteX54" fmla="*/ 1006340 w 5993229"/>
              <a:gd name="connsiteY54" fmla="*/ 2464808 h 3726011"/>
              <a:gd name="connsiteX55" fmla="*/ 999578 w 5993229"/>
              <a:gd name="connsiteY55" fmla="*/ 2481971 h 3726011"/>
              <a:gd name="connsiteX56" fmla="*/ 991398 w 5993229"/>
              <a:gd name="connsiteY56" fmla="*/ 2489320 h 3726011"/>
              <a:gd name="connsiteX57" fmla="*/ 981173 w 5993229"/>
              <a:gd name="connsiteY57" fmla="*/ 2498507 h 3726011"/>
              <a:gd name="connsiteX58" fmla="*/ 971053 w 5993229"/>
              <a:gd name="connsiteY58" fmla="*/ 2505752 h 3726011"/>
              <a:gd name="connsiteX59" fmla="*/ 962874 w 5993229"/>
              <a:gd name="connsiteY59" fmla="*/ 2513101 h 3726011"/>
              <a:gd name="connsiteX60" fmla="*/ 936602 w 5993229"/>
              <a:gd name="connsiteY60" fmla="*/ 2531161 h 3726011"/>
              <a:gd name="connsiteX61" fmla="*/ 876567 w 5993229"/>
              <a:gd name="connsiteY61" fmla="*/ 2598035 h 3726011"/>
              <a:gd name="connsiteX62" fmla="*/ 865298 w 5993229"/>
              <a:gd name="connsiteY62" fmla="*/ 2626639 h 3726011"/>
              <a:gd name="connsiteX63" fmla="*/ 846326 w 5993229"/>
              <a:gd name="connsiteY63" fmla="*/ 2689881 h 3726011"/>
              <a:gd name="connsiteX64" fmla="*/ 833116 w 5993229"/>
              <a:gd name="connsiteY64" fmla="*/ 2718381 h 3726011"/>
              <a:gd name="connsiteX65" fmla="*/ 718704 w 5993229"/>
              <a:gd name="connsiteY65" fmla="*/ 2819329 h 3726011"/>
              <a:gd name="connsiteX66" fmla="*/ 699986 w 5993229"/>
              <a:gd name="connsiteY66" fmla="*/ 2841690 h 3726011"/>
              <a:gd name="connsiteX67" fmla="*/ 681163 w 5993229"/>
              <a:gd name="connsiteY67" fmla="*/ 2865993 h 3726011"/>
              <a:gd name="connsiteX68" fmla="*/ 658355 w 5993229"/>
              <a:gd name="connsiteY68" fmla="*/ 2892029 h 3726011"/>
              <a:gd name="connsiteX69" fmla="*/ 524553 w 5993229"/>
              <a:gd name="connsiteY69" fmla="*/ 3063985 h 3726011"/>
              <a:gd name="connsiteX70" fmla="*/ 524717 w 5993229"/>
              <a:gd name="connsiteY70" fmla="*/ 3097099 h 3726011"/>
              <a:gd name="connsiteX71" fmla="*/ 507824 w 5993229"/>
              <a:gd name="connsiteY71" fmla="*/ 3130756 h 3726011"/>
              <a:gd name="connsiteX72" fmla="*/ 486019 w 5993229"/>
              <a:gd name="connsiteY72" fmla="*/ 3151949 h 3726011"/>
              <a:gd name="connsiteX73" fmla="*/ 428630 w 5993229"/>
              <a:gd name="connsiteY73" fmla="*/ 3180401 h 3726011"/>
              <a:gd name="connsiteX74" fmla="*/ 412263 w 5993229"/>
              <a:gd name="connsiteY74" fmla="*/ 3186507 h 3726011"/>
              <a:gd name="connsiteX75" fmla="*/ 402080 w 5993229"/>
              <a:gd name="connsiteY75" fmla="*/ 3193563 h 3726011"/>
              <a:gd name="connsiteX76" fmla="*/ 387541 w 5993229"/>
              <a:gd name="connsiteY76" fmla="*/ 3200771 h 3726011"/>
              <a:gd name="connsiteX77" fmla="*/ 380176 w 5993229"/>
              <a:gd name="connsiteY77" fmla="*/ 3208742 h 3726011"/>
              <a:gd name="connsiteX78" fmla="*/ 372465 w 5993229"/>
              <a:gd name="connsiteY78" fmla="*/ 3214086 h 3726011"/>
              <a:gd name="connsiteX79" fmla="*/ 366841 w 5993229"/>
              <a:gd name="connsiteY79" fmla="*/ 3221521 h 3726011"/>
              <a:gd name="connsiteX80" fmla="*/ 351737 w 5993229"/>
              <a:gd name="connsiteY80" fmla="*/ 3232100 h 3726011"/>
              <a:gd name="connsiteX81" fmla="*/ 141861 w 5993229"/>
              <a:gd name="connsiteY81" fmla="*/ 3545170 h 3726011"/>
              <a:gd name="connsiteX82" fmla="*/ 124371 w 5993229"/>
              <a:gd name="connsiteY82" fmla="*/ 3570449 h 3726011"/>
              <a:gd name="connsiteX83" fmla="*/ 101051 w 5993229"/>
              <a:gd name="connsiteY83" fmla="*/ 3595728 h 3726011"/>
              <a:gd name="connsiteX84" fmla="*/ 0 w 5993229"/>
              <a:gd name="connsiteY84" fmla="*/ 3722122 h 3726011"/>
              <a:gd name="connsiteX85" fmla="*/ 235139 w 5993229"/>
              <a:gd name="connsiteY85" fmla="*/ 3726011 h 3726011"/>
              <a:gd name="connsiteX86" fmla="*/ 254572 w 5993229"/>
              <a:gd name="connsiteY86" fmla="*/ 3726011 h 3726011"/>
              <a:gd name="connsiteX87" fmla="*/ 1492536 w 5993229"/>
              <a:gd name="connsiteY87" fmla="*/ 3726011 h 3726011"/>
              <a:gd name="connsiteX88" fmla="*/ 1492537 w 5993229"/>
              <a:gd name="connsiteY88" fmla="*/ 3726010 h 3726011"/>
              <a:gd name="connsiteX89" fmla="*/ 3522023 w 5993229"/>
              <a:gd name="connsiteY89" fmla="*/ 3726010 h 3726011"/>
              <a:gd name="connsiteX90" fmla="*/ 4793637 w 5993229"/>
              <a:gd name="connsiteY90" fmla="*/ 3726010 h 3726011"/>
              <a:gd name="connsiteX91" fmla="*/ 5993229 w 5993229"/>
              <a:gd name="connsiteY91" fmla="*/ 3726010 h 3726011"/>
              <a:gd name="connsiteX92" fmla="*/ 5701734 w 5993229"/>
              <a:gd name="connsiteY92" fmla="*/ 3434331 h 3726011"/>
              <a:gd name="connsiteX93" fmla="*/ 5686188 w 5993229"/>
              <a:gd name="connsiteY93" fmla="*/ 3420719 h 3726011"/>
              <a:gd name="connsiteX94" fmla="*/ 4805873 w 5993229"/>
              <a:gd name="connsiteY94" fmla="*/ 2633184 h 3726011"/>
              <a:gd name="connsiteX95" fmla="*/ 4753404 w 5993229"/>
              <a:gd name="connsiteY95" fmla="*/ 2609850 h 3726011"/>
              <a:gd name="connsiteX96" fmla="*/ 4698991 w 5993229"/>
              <a:gd name="connsiteY96" fmla="*/ 2497067 h 3726011"/>
              <a:gd name="connsiteX97" fmla="*/ 4533811 w 5993229"/>
              <a:gd name="connsiteY97" fmla="*/ 2397896 h 3726011"/>
              <a:gd name="connsiteX98" fmla="*/ 4261749 w 5993229"/>
              <a:gd name="connsiteY98" fmla="*/ 2092605 h 3726011"/>
              <a:gd name="connsiteX99" fmla="*/ 4230656 w 5993229"/>
              <a:gd name="connsiteY99" fmla="*/ 2073160 h 3726011"/>
              <a:gd name="connsiteX100" fmla="*/ 4170414 w 5993229"/>
              <a:gd name="connsiteY100" fmla="*/ 2036213 h 3726011"/>
              <a:gd name="connsiteX101" fmla="*/ 4123775 w 5993229"/>
              <a:gd name="connsiteY101" fmla="*/ 1960377 h 3726011"/>
              <a:gd name="connsiteX102" fmla="*/ 4121831 w 5993229"/>
              <a:gd name="connsiteY102" fmla="*/ 1937042 h 3726011"/>
              <a:gd name="connsiteX103" fmla="*/ 4065476 w 5993229"/>
              <a:gd name="connsiteY103" fmla="*/ 1847594 h 3726011"/>
              <a:gd name="connsiteX104" fmla="*/ 4044099 w 5993229"/>
              <a:gd name="connsiteY104" fmla="*/ 1826204 h 3726011"/>
              <a:gd name="connsiteX105" fmla="*/ 4020823 w 5993229"/>
              <a:gd name="connsiteY105" fmla="*/ 1782950 h 3726011"/>
              <a:gd name="connsiteX106" fmla="*/ 3961335 w 5993229"/>
              <a:gd name="connsiteY106" fmla="*/ 1633381 h 3726011"/>
              <a:gd name="connsiteX107" fmla="*/ 3945444 w 5993229"/>
              <a:gd name="connsiteY107" fmla="*/ 1623973 h 3726011"/>
              <a:gd name="connsiteX108" fmla="*/ 3866012 w 5993229"/>
              <a:gd name="connsiteY108" fmla="*/ 1590916 h 3726011"/>
              <a:gd name="connsiteX109" fmla="*/ 3850465 w 5993229"/>
              <a:gd name="connsiteY109" fmla="*/ 1579249 h 3726011"/>
              <a:gd name="connsiteX110" fmla="*/ 3825203 w 5993229"/>
              <a:gd name="connsiteY110" fmla="*/ 1561748 h 3726011"/>
              <a:gd name="connsiteX111" fmla="*/ 3749414 w 5993229"/>
              <a:gd name="connsiteY111" fmla="*/ 1421742 h 3726011"/>
              <a:gd name="connsiteX112" fmla="*/ 3733867 w 5993229"/>
              <a:gd name="connsiteY112" fmla="*/ 1396463 h 3726011"/>
              <a:gd name="connsiteX113" fmla="*/ 3597836 w 5993229"/>
              <a:gd name="connsiteY113" fmla="*/ 1272013 h 3726011"/>
              <a:gd name="connsiteX114" fmla="*/ 3558970 w 5993229"/>
              <a:gd name="connsiteY114" fmla="*/ 1205899 h 3726011"/>
              <a:gd name="connsiteX115" fmla="*/ 3547311 w 5993229"/>
              <a:gd name="connsiteY115" fmla="*/ 1178676 h 3726011"/>
              <a:gd name="connsiteX116" fmla="*/ 3500671 w 5993229"/>
              <a:gd name="connsiteY116" fmla="*/ 1102839 h 3726011"/>
              <a:gd name="connsiteX117" fmla="*/ 3492898 w 5993229"/>
              <a:gd name="connsiteY117" fmla="*/ 1091172 h 3726011"/>
              <a:gd name="connsiteX118" fmla="*/ 3481238 w 5993229"/>
              <a:gd name="connsiteY118" fmla="*/ 1085338 h 3726011"/>
              <a:gd name="connsiteX119" fmla="*/ 3442372 w 5993229"/>
              <a:gd name="connsiteY119" fmla="*/ 1062004 h 3726011"/>
              <a:gd name="connsiteX120" fmla="*/ 3436543 w 5993229"/>
              <a:gd name="connsiteY120" fmla="*/ 1052281 h 3726011"/>
              <a:gd name="connsiteX121" fmla="*/ 3428769 w 5993229"/>
              <a:gd name="connsiteY121" fmla="*/ 1038669 h 3726011"/>
              <a:gd name="connsiteX122" fmla="*/ 3426826 w 5993229"/>
              <a:gd name="connsiteY122" fmla="*/ 1025058 h 3726011"/>
              <a:gd name="connsiteX123" fmla="*/ 3343264 w 5993229"/>
              <a:gd name="connsiteY123" fmla="*/ 914220 h 3726011"/>
              <a:gd name="connsiteX124" fmla="*/ 3333548 w 5993229"/>
              <a:gd name="connsiteY124" fmla="*/ 902552 h 3726011"/>
              <a:gd name="connsiteX125" fmla="*/ 3323831 w 5993229"/>
              <a:gd name="connsiteY125" fmla="*/ 892830 h 3726011"/>
              <a:gd name="connsiteX126" fmla="*/ 3312171 w 5993229"/>
              <a:gd name="connsiteY126" fmla="*/ 881163 h 3726011"/>
              <a:gd name="connsiteX127" fmla="*/ 3286909 w 5993229"/>
              <a:gd name="connsiteY127" fmla="*/ 861717 h 3726011"/>
              <a:gd name="connsiteX128" fmla="*/ 3279135 w 5993229"/>
              <a:gd name="connsiteY128" fmla="*/ 850050 h 3726011"/>
              <a:gd name="connsiteX129" fmla="*/ 3242213 w 5993229"/>
              <a:gd name="connsiteY129" fmla="*/ 809215 h 3726011"/>
              <a:gd name="connsiteX130" fmla="*/ 3220836 w 5993229"/>
              <a:gd name="connsiteY130" fmla="*/ 787825 h 3726011"/>
              <a:gd name="connsiteX131" fmla="*/ 3170311 w 5993229"/>
              <a:gd name="connsiteY131" fmla="*/ 702266 h 3726011"/>
              <a:gd name="connsiteX132" fmla="*/ 3152821 w 5993229"/>
              <a:gd name="connsiteY132" fmla="*/ 673098 h 3726011"/>
              <a:gd name="connsiteX133" fmla="*/ 3108125 w 5993229"/>
              <a:gd name="connsiteY133" fmla="*/ 568093 h 3726011"/>
              <a:gd name="connsiteX134" fmla="*/ 3096465 w 5993229"/>
              <a:gd name="connsiteY134" fmla="*/ 542814 h 3726011"/>
              <a:gd name="connsiteX135" fmla="*/ 3077032 w 5993229"/>
              <a:gd name="connsiteY135" fmla="*/ 503924 h 3726011"/>
              <a:gd name="connsiteX136" fmla="*/ 3069259 w 5993229"/>
              <a:gd name="connsiteY136" fmla="*/ 492256 h 3726011"/>
              <a:gd name="connsiteX137" fmla="*/ 2991527 w 5993229"/>
              <a:gd name="connsiteY137" fmla="*/ 356139 h 3726011"/>
              <a:gd name="connsiteX138" fmla="*/ 2993470 w 5993229"/>
              <a:gd name="connsiteY138" fmla="*/ 344472 h 3726011"/>
              <a:gd name="connsiteX139" fmla="*/ 2993470 w 5993229"/>
              <a:gd name="connsiteY139" fmla="*/ 334750 h 3726011"/>
              <a:gd name="connsiteX140" fmla="*/ 2950718 w 5993229"/>
              <a:gd name="connsiteY140" fmla="*/ 251135 h 3726011"/>
              <a:gd name="connsiteX141" fmla="*/ 2941001 w 5993229"/>
              <a:gd name="connsiteY141" fmla="*/ 237523 h 3726011"/>
              <a:gd name="connsiteX142" fmla="*/ 2884645 w 5993229"/>
              <a:gd name="connsiteY142" fmla="*/ 175298 h 3726011"/>
              <a:gd name="connsiteX143" fmla="*/ 2876872 w 5993229"/>
              <a:gd name="connsiteY143" fmla="*/ 161686 h 3726011"/>
              <a:gd name="connsiteX144" fmla="*/ 2818573 w 5993229"/>
              <a:gd name="connsiteY144" fmla="*/ 41125 h 3726011"/>
              <a:gd name="connsiteX145" fmla="*/ 2799140 w 5993229"/>
              <a:gd name="connsiteY145" fmla="*/ 19736 h 3726011"/>
              <a:gd name="connsiteX146" fmla="*/ 2759302 w 5993229"/>
              <a:gd name="connsiteY146" fmla="*/ 47 h 3726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</a:cxnLst>
            <a:rect l="l" t="t" r="r" b="b"/>
            <a:pathLst>
              <a:path w="5993229" h="3726011">
                <a:moveTo>
                  <a:pt x="2759302" y="47"/>
                </a:moveTo>
                <a:cubicBezTo>
                  <a:pt x="2745214" y="776"/>
                  <a:pt x="2730153" y="10013"/>
                  <a:pt x="2713635" y="31403"/>
                </a:cubicBezTo>
                <a:cubicBezTo>
                  <a:pt x="2705862" y="37236"/>
                  <a:pt x="2700032" y="45015"/>
                  <a:pt x="2694202" y="50848"/>
                </a:cubicBezTo>
                <a:cubicBezTo>
                  <a:pt x="2680599" y="64460"/>
                  <a:pt x="2668939" y="78072"/>
                  <a:pt x="2657279" y="93628"/>
                </a:cubicBezTo>
                <a:cubicBezTo>
                  <a:pt x="2653393" y="99461"/>
                  <a:pt x="2649506" y="103350"/>
                  <a:pt x="2645619" y="109184"/>
                </a:cubicBezTo>
                <a:cubicBezTo>
                  <a:pt x="2585377" y="198632"/>
                  <a:pt x="2569831" y="311415"/>
                  <a:pt x="2480439" y="377529"/>
                </a:cubicBezTo>
                <a:cubicBezTo>
                  <a:pt x="2474609" y="383363"/>
                  <a:pt x="2464893" y="389196"/>
                  <a:pt x="2457119" y="395030"/>
                </a:cubicBezTo>
                <a:cubicBezTo>
                  <a:pt x="2408537" y="437810"/>
                  <a:pt x="2365784" y="486423"/>
                  <a:pt x="2323032" y="536981"/>
                </a:cubicBezTo>
                <a:cubicBezTo>
                  <a:pt x="2315259" y="544759"/>
                  <a:pt x="2309429" y="552537"/>
                  <a:pt x="2303599" y="558370"/>
                </a:cubicBezTo>
                <a:cubicBezTo>
                  <a:pt x="2274449" y="651708"/>
                  <a:pt x="2220037" y="717822"/>
                  <a:pt x="2157851" y="781991"/>
                </a:cubicBezTo>
                <a:cubicBezTo>
                  <a:pt x="2150078" y="789770"/>
                  <a:pt x="2142305" y="797548"/>
                  <a:pt x="2134532" y="805326"/>
                </a:cubicBezTo>
                <a:cubicBezTo>
                  <a:pt x="2105382" y="855884"/>
                  <a:pt x="2070403" y="902552"/>
                  <a:pt x="2035423" y="947277"/>
                </a:cubicBezTo>
                <a:cubicBezTo>
                  <a:pt x="2031537" y="953110"/>
                  <a:pt x="2027650" y="956999"/>
                  <a:pt x="2023764" y="960888"/>
                </a:cubicBezTo>
                <a:cubicBezTo>
                  <a:pt x="2017934" y="966722"/>
                  <a:pt x="2010161" y="972555"/>
                  <a:pt x="2004331" y="980334"/>
                </a:cubicBezTo>
                <a:cubicBezTo>
                  <a:pt x="2000444" y="984223"/>
                  <a:pt x="1998501" y="986167"/>
                  <a:pt x="1994614" y="990056"/>
                </a:cubicBezTo>
                <a:cubicBezTo>
                  <a:pt x="1977124" y="1009501"/>
                  <a:pt x="1961578" y="1030891"/>
                  <a:pt x="1947975" y="1050337"/>
                </a:cubicBezTo>
                <a:cubicBezTo>
                  <a:pt x="1944088" y="1054226"/>
                  <a:pt x="1942145" y="1058115"/>
                  <a:pt x="1940202" y="1060059"/>
                </a:cubicBezTo>
                <a:cubicBezTo>
                  <a:pt x="1936315" y="1063948"/>
                  <a:pt x="1932429" y="1067837"/>
                  <a:pt x="1928542" y="1069782"/>
                </a:cubicBezTo>
                <a:cubicBezTo>
                  <a:pt x="1874130" y="1097005"/>
                  <a:pt x="1837207" y="1128118"/>
                  <a:pt x="1837207" y="1196176"/>
                </a:cubicBezTo>
                <a:cubicBezTo>
                  <a:pt x="1837207" y="1202010"/>
                  <a:pt x="1835264" y="1205899"/>
                  <a:pt x="1833320" y="1209788"/>
                </a:cubicBezTo>
                <a:cubicBezTo>
                  <a:pt x="1831377" y="1215622"/>
                  <a:pt x="1829434" y="1219511"/>
                  <a:pt x="1829434" y="1225344"/>
                </a:cubicBezTo>
                <a:cubicBezTo>
                  <a:pt x="1825547" y="1229233"/>
                  <a:pt x="1821660" y="1233123"/>
                  <a:pt x="1817774" y="1238956"/>
                </a:cubicBezTo>
                <a:cubicBezTo>
                  <a:pt x="1813887" y="1242845"/>
                  <a:pt x="1811944" y="1246734"/>
                  <a:pt x="1808057" y="1250623"/>
                </a:cubicBezTo>
                <a:cubicBezTo>
                  <a:pt x="1804171" y="1256457"/>
                  <a:pt x="1802227" y="1260346"/>
                  <a:pt x="1798341" y="1264235"/>
                </a:cubicBezTo>
                <a:cubicBezTo>
                  <a:pt x="1761418" y="1355628"/>
                  <a:pt x="1670083" y="1408130"/>
                  <a:pt x="1640934" y="1501468"/>
                </a:cubicBezTo>
                <a:cubicBezTo>
                  <a:pt x="1637047" y="1513135"/>
                  <a:pt x="1635104" y="1524802"/>
                  <a:pt x="1631217" y="1534525"/>
                </a:cubicBezTo>
                <a:cubicBezTo>
                  <a:pt x="1621501" y="1565637"/>
                  <a:pt x="1613727" y="1596750"/>
                  <a:pt x="1604011" y="1627862"/>
                </a:cubicBezTo>
                <a:lnTo>
                  <a:pt x="1600332" y="1639644"/>
                </a:lnTo>
                <a:lnTo>
                  <a:pt x="1596513" y="1641007"/>
                </a:lnTo>
                <a:cubicBezTo>
                  <a:pt x="1575324" y="1660131"/>
                  <a:pt x="1567938" y="1702454"/>
                  <a:pt x="1546623" y="1718833"/>
                </a:cubicBezTo>
                <a:cubicBezTo>
                  <a:pt x="1544474" y="1722612"/>
                  <a:pt x="1542219" y="1728333"/>
                  <a:pt x="1539966" y="1734053"/>
                </a:cubicBezTo>
                <a:cubicBezTo>
                  <a:pt x="1533413" y="1747332"/>
                  <a:pt x="1524816" y="1762448"/>
                  <a:pt x="1514381" y="1775519"/>
                </a:cubicBezTo>
                <a:cubicBezTo>
                  <a:pt x="1512232" y="1779298"/>
                  <a:pt x="1510083" y="1783077"/>
                  <a:pt x="1509770" y="1788902"/>
                </a:cubicBezTo>
                <a:cubicBezTo>
                  <a:pt x="1501068" y="1805960"/>
                  <a:pt x="1496351" y="1821285"/>
                  <a:pt x="1489693" y="1836505"/>
                </a:cubicBezTo>
                <a:lnTo>
                  <a:pt x="1482084" y="1858585"/>
                </a:lnTo>
                <a:lnTo>
                  <a:pt x="1476608" y="1867163"/>
                </a:lnTo>
                <a:lnTo>
                  <a:pt x="1396104" y="1948311"/>
                </a:lnTo>
                <a:cubicBezTo>
                  <a:pt x="1387923" y="1955660"/>
                  <a:pt x="1381789" y="1961173"/>
                  <a:pt x="1375550" y="1968626"/>
                </a:cubicBezTo>
                <a:cubicBezTo>
                  <a:pt x="1322172" y="2020280"/>
                  <a:pt x="1276451" y="2074293"/>
                  <a:pt x="1234403" y="2132398"/>
                </a:cubicBezTo>
                <a:cubicBezTo>
                  <a:pt x="1232254" y="2136177"/>
                  <a:pt x="1228059" y="2141794"/>
                  <a:pt x="1225910" y="2145573"/>
                </a:cubicBezTo>
                <a:cubicBezTo>
                  <a:pt x="1211491" y="2160375"/>
                  <a:pt x="1199012" y="2175283"/>
                  <a:pt x="1186533" y="2190191"/>
                </a:cubicBezTo>
                <a:cubicBezTo>
                  <a:pt x="1184384" y="2193970"/>
                  <a:pt x="1180293" y="2197644"/>
                  <a:pt x="1178040" y="2203364"/>
                </a:cubicBezTo>
                <a:cubicBezTo>
                  <a:pt x="1157590" y="2221738"/>
                  <a:pt x="1140918" y="2242262"/>
                  <a:pt x="1126081" y="2264832"/>
                </a:cubicBezTo>
                <a:cubicBezTo>
                  <a:pt x="1123931" y="2268611"/>
                  <a:pt x="1121677" y="2274332"/>
                  <a:pt x="1119528" y="2278111"/>
                </a:cubicBezTo>
                <a:cubicBezTo>
                  <a:pt x="1111348" y="2285460"/>
                  <a:pt x="1110617" y="2299052"/>
                  <a:pt x="1104273" y="2308447"/>
                </a:cubicBezTo>
                <a:cubicBezTo>
                  <a:pt x="1102123" y="2312226"/>
                  <a:pt x="1099869" y="2317947"/>
                  <a:pt x="1097616" y="2323668"/>
                </a:cubicBezTo>
                <a:cubicBezTo>
                  <a:pt x="1097302" y="2329493"/>
                  <a:pt x="1095152" y="2333272"/>
                  <a:pt x="1092899" y="2338993"/>
                </a:cubicBezTo>
                <a:cubicBezTo>
                  <a:pt x="1090645" y="2344714"/>
                  <a:pt x="1088496" y="2348493"/>
                  <a:pt x="1084406" y="2352167"/>
                </a:cubicBezTo>
                <a:cubicBezTo>
                  <a:pt x="1076017" y="2363400"/>
                  <a:pt x="1063956" y="2370541"/>
                  <a:pt x="1046387" y="2371543"/>
                </a:cubicBezTo>
                <a:cubicBezTo>
                  <a:pt x="1040356" y="2375113"/>
                  <a:pt x="1036267" y="2378787"/>
                  <a:pt x="1034013" y="2384509"/>
                </a:cubicBezTo>
                <a:cubicBezTo>
                  <a:pt x="1029923" y="2388183"/>
                  <a:pt x="1027565" y="2395846"/>
                  <a:pt x="1027147" y="2403613"/>
                </a:cubicBezTo>
                <a:cubicBezTo>
                  <a:pt x="1024893" y="2409334"/>
                  <a:pt x="1024579" y="2415159"/>
                  <a:pt x="1022326" y="2420880"/>
                </a:cubicBezTo>
                <a:cubicBezTo>
                  <a:pt x="1022012" y="2426705"/>
                  <a:pt x="1019863" y="2430484"/>
                  <a:pt x="1017609" y="2436205"/>
                </a:cubicBezTo>
                <a:cubicBezTo>
                  <a:pt x="1015460" y="2439984"/>
                  <a:pt x="1013206" y="2445705"/>
                  <a:pt x="1012997" y="2449588"/>
                </a:cubicBezTo>
                <a:cubicBezTo>
                  <a:pt x="1010742" y="2455308"/>
                  <a:pt x="1008489" y="2461029"/>
                  <a:pt x="1006340" y="2464808"/>
                </a:cubicBezTo>
                <a:cubicBezTo>
                  <a:pt x="1004086" y="2470530"/>
                  <a:pt x="1001832" y="2476250"/>
                  <a:pt x="999578" y="2481971"/>
                </a:cubicBezTo>
                <a:cubicBezTo>
                  <a:pt x="997533" y="2483808"/>
                  <a:pt x="993443" y="2487482"/>
                  <a:pt x="991398" y="2489320"/>
                </a:cubicBezTo>
                <a:cubicBezTo>
                  <a:pt x="987308" y="2492995"/>
                  <a:pt x="985159" y="2496774"/>
                  <a:pt x="981173" y="2498507"/>
                </a:cubicBezTo>
                <a:cubicBezTo>
                  <a:pt x="979128" y="2500344"/>
                  <a:pt x="975038" y="2504018"/>
                  <a:pt x="971053" y="2505752"/>
                </a:cubicBezTo>
                <a:cubicBezTo>
                  <a:pt x="969008" y="2507589"/>
                  <a:pt x="965023" y="2509322"/>
                  <a:pt x="962874" y="2513101"/>
                </a:cubicBezTo>
                <a:cubicBezTo>
                  <a:pt x="952857" y="2518404"/>
                  <a:pt x="944678" y="2525754"/>
                  <a:pt x="936602" y="2531161"/>
                </a:cubicBezTo>
                <a:cubicBezTo>
                  <a:pt x="915839" y="2555359"/>
                  <a:pt x="891822" y="2567699"/>
                  <a:pt x="876567" y="2598035"/>
                </a:cubicBezTo>
                <a:cubicBezTo>
                  <a:pt x="872163" y="2607535"/>
                  <a:pt x="867761" y="2617036"/>
                  <a:pt x="865298" y="2626639"/>
                </a:cubicBezTo>
                <a:cubicBezTo>
                  <a:pt x="860163" y="2649732"/>
                  <a:pt x="853297" y="2668835"/>
                  <a:pt x="846326" y="2689881"/>
                </a:cubicBezTo>
                <a:cubicBezTo>
                  <a:pt x="841924" y="2699380"/>
                  <a:pt x="839460" y="2708985"/>
                  <a:pt x="833116" y="2718381"/>
                </a:cubicBezTo>
                <a:cubicBezTo>
                  <a:pt x="788546" y="2751034"/>
                  <a:pt x="751736" y="2784107"/>
                  <a:pt x="718704" y="2819329"/>
                </a:cubicBezTo>
                <a:cubicBezTo>
                  <a:pt x="712464" y="2826783"/>
                  <a:pt x="706225" y="2834236"/>
                  <a:pt x="699986" y="2841690"/>
                </a:cubicBezTo>
                <a:cubicBezTo>
                  <a:pt x="693746" y="2849143"/>
                  <a:pt x="687507" y="2856597"/>
                  <a:pt x="681163" y="2865993"/>
                </a:cubicBezTo>
                <a:cubicBezTo>
                  <a:pt x="674819" y="2875388"/>
                  <a:pt x="666639" y="2882738"/>
                  <a:pt x="658355" y="2892029"/>
                </a:cubicBezTo>
                <a:cubicBezTo>
                  <a:pt x="600469" y="2955124"/>
                  <a:pt x="508387" y="3002748"/>
                  <a:pt x="524553" y="3063985"/>
                </a:cubicBezTo>
                <a:cubicBezTo>
                  <a:pt x="525867" y="3075740"/>
                  <a:pt x="527284" y="3085553"/>
                  <a:pt x="524717" y="3097099"/>
                </a:cubicBezTo>
                <a:cubicBezTo>
                  <a:pt x="521075" y="3110535"/>
                  <a:pt x="515138" y="3121413"/>
                  <a:pt x="507824" y="3130756"/>
                </a:cubicBezTo>
                <a:lnTo>
                  <a:pt x="486019" y="3151949"/>
                </a:lnTo>
                <a:lnTo>
                  <a:pt x="428630" y="3180401"/>
                </a:lnTo>
                <a:lnTo>
                  <a:pt x="412263" y="3186507"/>
                </a:lnTo>
                <a:lnTo>
                  <a:pt x="402080" y="3193563"/>
                </a:lnTo>
                <a:lnTo>
                  <a:pt x="387541" y="3200771"/>
                </a:lnTo>
                <a:lnTo>
                  <a:pt x="380176" y="3208742"/>
                </a:lnTo>
                <a:lnTo>
                  <a:pt x="372465" y="3214086"/>
                </a:lnTo>
                <a:lnTo>
                  <a:pt x="366841" y="3221521"/>
                </a:lnTo>
                <a:lnTo>
                  <a:pt x="351737" y="3232100"/>
                </a:lnTo>
                <a:cubicBezTo>
                  <a:pt x="204046" y="3276825"/>
                  <a:pt x="196273" y="3426553"/>
                  <a:pt x="141861" y="3545170"/>
                </a:cubicBezTo>
                <a:cubicBezTo>
                  <a:pt x="136031" y="3554892"/>
                  <a:pt x="130201" y="3562671"/>
                  <a:pt x="124371" y="3570449"/>
                </a:cubicBezTo>
                <a:cubicBezTo>
                  <a:pt x="116598" y="3580171"/>
                  <a:pt x="108825" y="3587949"/>
                  <a:pt x="101051" y="3595728"/>
                </a:cubicBezTo>
                <a:cubicBezTo>
                  <a:pt x="64129" y="3634618"/>
                  <a:pt x="29149" y="3677398"/>
                  <a:pt x="0" y="3722122"/>
                </a:cubicBezTo>
                <a:cubicBezTo>
                  <a:pt x="75788" y="3722122"/>
                  <a:pt x="159350" y="3722122"/>
                  <a:pt x="235139" y="3726011"/>
                </a:cubicBezTo>
                <a:cubicBezTo>
                  <a:pt x="240969" y="3726011"/>
                  <a:pt x="248742" y="3726011"/>
                  <a:pt x="254572" y="3726011"/>
                </a:cubicBezTo>
                <a:lnTo>
                  <a:pt x="1492536" y="3726011"/>
                </a:lnTo>
                <a:lnTo>
                  <a:pt x="1492537" y="3726010"/>
                </a:lnTo>
                <a:lnTo>
                  <a:pt x="3522023" y="3726010"/>
                </a:lnTo>
                <a:lnTo>
                  <a:pt x="4793637" y="3726010"/>
                </a:lnTo>
                <a:lnTo>
                  <a:pt x="5993229" y="3726010"/>
                </a:lnTo>
                <a:cubicBezTo>
                  <a:pt x="5942703" y="3657952"/>
                  <a:pt x="5828049" y="3549058"/>
                  <a:pt x="5701734" y="3434331"/>
                </a:cubicBezTo>
                <a:cubicBezTo>
                  <a:pt x="5695904" y="3428497"/>
                  <a:pt x="5690074" y="3424608"/>
                  <a:pt x="5686188" y="3420719"/>
                </a:cubicBezTo>
                <a:cubicBezTo>
                  <a:pt x="5318904" y="3253489"/>
                  <a:pt x="5054615" y="2957921"/>
                  <a:pt x="4805873" y="2633184"/>
                </a:cubicBezTo>
                <a:cubicBezTo>
                  <a:pt x="4790326" y="2625406"/>
                  <a:pt x="4767007" y="2625406"/>
                  <a:pt x="4753404" y="2609850"/>
                </a:cubicBezTo>
                <a:cubicBezTo>
                  <a:pt x="4722311" y="2580682"/>
                  <a:pt x="4714538" y="2534013"/>
                  <a:pt x="4698991" y="2497067"/>
                </a:cubicBezTo>
                <a:cubicBezTo>
                  <a:pt x="4662069" y="2436787"/>
                  <a:pt x="4578507" y="2452343"/>
                  <a:pt x="4533811" y="2397896"/>
                </a:cubicBezTo>
                <a:cubicBezTo>
                  <a:pt x="4450249" y="2285113"/>
                  <a:pt x="4374460" y="2172331"/>
                  <a:pt x="4261749" y="2092605"/>
                </a:cubicBezTo>
                <a:cubicBezTo>
                  <a:pt x="4250089" y="2086771"/>
                  <a:pt x="4240373" y="2078993"/>
                  <a:pt x="4230656" y="2073160"/>
                </a:cubicBezTo>
                <a:cubicBezTo>
                  <a:pt x="4211223" y="2061492"/>
                  <a:pt x="4189847" y="2047881"/>
                  <a:pt x="4170414" y="2036213"/>
                </a:cubicBezTo>
                <a:cubicBezTo>
                  <a:pt x="4141264" y="2016768"/>
                  <a:pt x="4127661" y="1989545"/>
                  <a:pt x="4123775" y="1960377"/>
                </a:cubicBezTo>
                <a:cubicBezTo>
                  <a:pt x="4121831" y="1952599"/>
                  <a:pt x="4121831" y="1944821"/>
                  <a:pt x="4121831" y="1937042"/>
                </a:cubicBezTo>
                <a:cubicBezTo>
                  <a:pt x="4117945" y="1900096"/>
                  <a:pt x="4094625" y="1868984"/>
                  <a:pt x="4065476" y="1847594"/>
                </a:cubicBezTo>
                <a:cubicBezTo>
                  <a:pt x="4057702" y="1841760"/>
                  <a:pt x="4051872" y="1833982"/>
                  <a:pt x="4044099" y="1826204"/>
                </a:cubicBezTo>
                <a:lnTo>
                  <a:pt x="4020823" y="1782950"/>
                </a:lnTo>
                <a:lnTo>
                  <a:pt x="3961335" y="1633381"/>
                </a:lnTo>
                <a:lnTo>
                  <a:pt x="3945444" y="1623973"/>
                </a:lnTo>
                <a:cubicBezTo>
                  <a:pt x="3919453" y="1612792"/>
                  <a:pt x="3890303" y="1605500"/>
                  <a:pt x="3866012" y="1590916"/>
                </a:cubicBezTo>
                <a:cubicBezTo>
                  <a:pt x="3862125" y="1587027"/>
                  <a:pt x="3856295" y="1583138"/>
                  <a:pt x="3850465" y="1579249"/>
                </a:cubicBezTo>
                <a:cubicBezTo>
                  <a:pt x="3840749" y="1573415"/>
                  <a:pt x="3832976" y="1567582"/>
                  <a:pt x="3825203" y="1561748"/>
                </a:cubicBezTo>
                <a:cubicBezTo>
                  <a:pt x="3784393" y="1528691"/>
                  <a:pt x="3757187" y="1487856"/>
                  <a:pt x="3749414" y="1421742"/>
                </a:cubicBezTo>
                <a:cubicBezTo>
                  <a:pt x="3743584" y="1413964"/>
                  <a:pt x="3737754" y="1404241"/>
                  <a:pt x="3733867" y="1396463"/>
                </a:cubicBezTo>
                <a:cubicBezTo>
                  <a:pt x="3700831" y="1342016"/>
                  <a:pt x="3660022" y="1295347"/>
                  <a:pt x="3597836" y="1272013"/>
                </a:cubicBezTo>
                <a:cubicBezTo>
                  <a:pt x="3574517" y="1256457"/>
                  <a:pt x="3560914" y="1235067"/>
                  <a:pt x="3558970" y="1205899"/>
                </a:cubicBezTo>
                <a:cubicBezTo>
                  <a:pt x="3555084" y="1196176"/>
                  <a:pt x="3551197" y="1188398"/>
                  <a:pt x="3547311" y="1178676"/>
                </a:cubicBezTo>
                <a:cubicBezTo>
                  <a:pt x="3535651" y="1151452"/>
                  <a:pt x="3520104" y="1126173"/>
                  <a:pt x="3500671" y="1102839"/>
                </a:cubicBezTo>
                <a:cubicBezTo>
                  <a:pt x="3498728" y="1098950"/>
                  <a:pt x="3494842" y="1095061"/>
                  <a:pt x="3492898" y="1091172"/>
                </a:cubicBezTo>
                <a:cubicBezTo>
                  <a:pt x="3489012" y="1091172"/>
                  <a:pt x="3485125" y="1089227"/>
                  <a:pt x="3481238" y="1085338"/>
                </a:cubicBezTo>
                <a:cubicBezTo>
                  <a:pt x="3463749" y="1081449"/>
                  <a:pt x="3450146" y="1073671"/>
                  <a:pt x="3442372" y="1062004"/>
                </a:cubicBezTo>
                <a:cubicBezTo>
                  <a:pt x="3440429" y="1060059"/>
                  <a:pt x="3438486" y="1056170"/>
                  <a:pt x="3436543" y="1052281"/>
                </a:cubicBezTo>
                <a:cubicBezTo>
                  <a:pt x="3432656" y="1048392"/>
                  <a:pt x="3430713" y="1044503"/>
                  <a:pt x="3428769" y="1038669"/>
                </a:cubicBezTo>
                <a:cubicBezTo>
                  <a:pt x="3428769" y="1034780"/>
                  <a:pt x="3426826" y="1030891"/>
                  <a:pt x="3426826" y="1025058"/>
                </a:cubicBezTo>
                <a:cubicBezTo>
                  <a:pt x="3409336" y="976444"/>
                  <a:pt x="3370470" y="947277"/>
                  <a:pt x="3343264" y="914220"/>
                </a:cubicBezTo>
                <a:cubicBezTo>
                  <a:pt x="3339378" y="910330"/>
                  <a:pt x="3335491" y="906441"/>
                  <a:pt x="3333548" y="902552"/>
                </a:cubicBezTo>
                <a:cubicBezTo>
                  <a:pt x="3329661" y="898663"/>
                  <a:pt x="3325774" y="896719"/>
                  <a:pt x="3323831" y="892830"/>
                </a:cubicBezTo>
                <a:cubicBezTo>
                  <a:pt x="3319945" y="888941"/>
                  <a:pt x="3316058" y="885052"/>
                  <a:pt x="3312171" y="881163"/>
                </a:cubicBezTo>
                <a:cubicBezTo>
                  <a:pt x="3304398" y="875329"/>
                  <a:pt x="3294682" y="867551"/>
                  <a:pt x="3286909" y="861717"/>
                </a:cubicBezTo>
                <a:cubicBezTo>
                  <a:pt x="3284965" y="857828"/>
                  <a:pt x="3281079" y="853939"/>
                  <a:pt x="3279135" y="850050"/>
                </a:cubicBezTo>
                <a:cubicBezTo>
                  <a:pt x="3267476" y="836438"/>
                  <a:pt x="3255816" y="822827"/>
                  <a:pt x="3242213" y="809215"/>
                </a:cubicBezTo>
                <a:cubicBezTo>
                  <a:pt x="3234439" y="801437"/>
                  <a:pt x="3226666" y="793659"/>
                  <a:pt x="3220836" y="787825"/>
                </a:cubicBezTo>
                <a:cubicBezTo>
                  <a:pt x="3201403" y="760602"/>
                  <a:pt x="3185857" y="731434"/>
                  <a:pt x="3170311" y="702266"/>
                </a:cubicBezTo>
                <a:cubicBezTo>
                  <a:pt x="3164481" y="692543"/>
                  <a:pt x="3158651" y="682820"/>
                  <a:pt x="3152821" y="673098"/>
                </a:cubicBezTo>
                <a:cubicBezTo>
                  <a:pt x="3137274" y="636152"/>
                  <a:pt x="3123671" y="601150"/>
                  <a:pt x="3108125" y="568093"/>
                </a:cubicBezTo>
                <a:cubicBezTo>
                  <a:pt x="3104238" y="560315"/>
                  <a:pt x="3100352" y="552537"/>
                  <a:pt x="3096465" y="542814"/>
                </a:cubicBezTo>
                <a:cubicBezTo>
                  <a:pt x="3090635" y="529203"/>
                  <a:pt x="3084805" y="515591"/>
                  <a:pt x="3077032" y="503924"/>
                </a:cubicBezTo>
                <a:cubicBezTo>
                  <a:pt x="3073146" y="500035"/>
                  <a:pt x="3071202" y="496146"/>
                  <a:pt x="3069259" y="492256"/>
                </a:cubicBezTo>
                <a:cubicBezTo>
                  <a:pt x="3053712" y="439754"/>
                  <a:pt x="3001243" y="410586"/>
                  <a:pt x="2991527" y="356139"/>
                </a:cubicBezTo>
                <a:cubicBezTo>
                  <a:pt x="2991527" y="352250"/>
                  <a:pt x="2993470" y="348361"/>
                  <a:pt x="2993470" y="344472"/>
                </a:cubicBezTo>
                <a:cubicBezTo>
                  <a:pt x="2993470" y="342528"/>
                  <a:pt x="2993470" y="338639"/>
                  <a:pt x="2993470" y="334750"/>
                </a:cubicBezTo>
                <a:cubicBezTo>
                  <a:pt x="2985697" y="303637"/>
                  <a:pt x="2977924" y="274469"/>
                  <a:pt x="2950718" y="251135"/>
                </a:cubicBezTo>
                <a:cubicBezTo>
                  <a:pt x="2948774" y="245301"/>
                  <a:pt x="2944888" y="241412"/>
                  <a:pt x="2941001" y="237523"/>
                </a:cubicBezTo>
                <a:cubicBezTo>
                  <a:pt x="2923511" y="216133"/>
                  <a:pt x="2898248" y="198632"/>
                  <a:pt x="2884645" y="175298"/>
                </a:cubicBezTo>
                <a:cubicBezTo>
                  <a:pt x="2882702" y="171409"/>
                  <a:pt x="2878815" y="165575"/>
                  <a:pt x="2876872" y="161686"/>
                </a:cubicBezTo>
                <a:cubicBezTo>
                  <a:pt x="2853553" y="122796"/>
                  <a:pt x="2836063" y="83905"/>
                  <a:pt x="2818573" y="41125"/>
                </a:cubicBezTo>
                <a:cubicBezTo>
                  <a:pt x="2812743" y="33347"/>
                  <a:pt x="2804970" y="25569"/>
                  <a:pt x="2799140" y="19736"/>
                </a:cubicBezTo>
                <a:cubicBezTo>
                  <a:pt x="2786509" y="7096"/>
                  <a:pt x="2773391" y="-682"/>
                  <a:pt x="2759302" y="47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319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Sample graphic syllabus template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>
            <a:normAutofit lnSpcReduction="10000"/>
          </a:bodyPr>
          <a:lstStyle/>
          <a:p>
            <a:r>
              <a:rPr lang="en-AU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Unit name/ Convenor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43" name="Freeform: Shape 142">
            <a:extLst>
              <a:ext uri="{FF2B5EF4-FFF2-40B4-BE49-F238E27FC236}">
                <a16:creationId xmlns:a16="http://schemas.microsoft.com/office/drawing/2014/main" id="{1BA54DB1-BE77-41D8-BBF8-B1C7058647F6}"/>
              </a:ext>
            </a:extLst>
          </p:cNvPr>
          <p:cNvSpPr/>
          <p:nvPr/>
        </p:nvSpPr>
        <p:spPr>
          <a:xfrm flipH="1">
            <a:off x="5215056" y="3297305"/>
            <a:ext cx="1761888" cy="1943704"/>
          </a:xfrm>
          <a:custGeom>
            <a:avLst/>
            <a:gdLst>
              <a:gd name="connsiteX0" fmla="*/ 882596 w 1761888"/>
              <a:gd name="connsiteY0" fmla="*/ 0 h 1943704"/>
              <a:gd name="connsiteX1" fmla="*/ 880946 w 1761888"/>
              <a:gd name="connsiteY1" fmla="*/ 128 h 1943704"/>
              <a:gd name="connsiteX2" fmla="*/ 879294 w 1761888"/>
              <a:gd name="connsiteY2" fmla="*/ 0 h 1943704"/>
              <a:gd name="connsiteX3" fmla="*/ 0 w 1761888"/>
              <a:gd name="connsiteY3" fmla="*/ 879294 h 1943704"/>
              <a:gd name="connsiteX4" fmla="*/ 419247 w 1761888"/>
              <a:gd name="connsiteY4" fmla="*/ 1680284 h 1943704"/>
              <a:gd name="connsiteX5" fmla="*/ 461792 w 1761888"/>
              <a:gd name="connsiteY5" fmla="*/ 1859546 h 1943704"/>
              <a:gd name="connsiteX6" fmla="*/ 574313 w 1761888"/>
              <a:gd name="connsiteY6" fmla="*/ 1943704 h 1943704"/>
              <a:gd name="connsiteX7" fmla="*/ 880946 w 1761888"/>
              <a:gd name="connsiteY7" fmla="*/ 1942606 h 1943704"/>
              <a:gd name="connsiteX8" fmla="*/ 1187574 w 1761888"/>
              <a:gd name="connsiteY8" fmla="*/ 1943704 h 1943704"/>
              <a:gd name="connsiteX9" fmla="*/ 1300096 w 1761888"/>
              <a:gd name="connsiteY9" fmla="*/ 1859546 h 1943704"/>
              <a:gd name="connsiteX10" fmla="*/ 1342641 w 1761888"/>
              <a:gd name="connsiteY10" fmla="*/ 1680284 h 1943704"/>
              <a:gd name="connsiteX11" fmla="*/ 1761888 w 1761888"/>
              <a:gd name="connsiteY11" fmla="*/ 879294 h 1943704"/>
              <a:gd name="connsiteX12" fmla="*/ 882596 w 1761888"/>
              <a:gd name="connsiteY12" fmla="*/ 0 h 194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61888" h="1943704">
                <a:moveTo>
                  <a:pt x="882596" y="0"/>
                </a:moveTo>
                <a:lnTo>
                  <a:pt x="880946" y="128"/>
                </a:lnTo>
                <a:lnTo>
                  <a:pt x="879294" y="0"/>
                </a:lnTo>
                <a:cubicBezTo>
                  <a:pt x="393674" y="0"/>
                  <a:pt x="0" y="393673"/>
                  <a:pt x="0" y="879294"/>
                </a:cubicBezTo>
                <a:cubicBezTo>
                  <a:pt x="0" y="1207915"/>
                  <a:pt x="234636" y="1532245"/>
                  <a:pt x="419247" y="1680284"/>
                </a:cubicBezTo>
                <a:cubicBezTo>
                  <a:pt x="474247" y="1743648"/>
                  <a:pt x="449974" y="1776943"/>
                  <a:pt x="461792" y="1859546"/>
                </a:cubicBezTo>
                <a:cubicBezTo>
                  <a:pt x="492519" y="1923313"/>
                  <a:pt x="520003" y="1943704"/>
                  <a:pt x="574313" y="1943704"/>
                </a:cubicBezTo>
                <a:lnTo>
                  <a:pt x="880946" y="1942606"/>
                </a:lnTo>
                <a:lnTo>
                  <a:pt x="1187574" y="1943704"/>
                </a:lnTo>
                <a:cubicBezTo>
                  <a:pt x="1241887" y="1943704"/>
                  <a:pt x="1269370" y="1923313"/>
                  <a:pt x="1300096" y="1859546"/>
                </a:cubicBezTo>
                <a:cubicBezTo>
                  <a:pt x="1311914" y="1776943"/>
                  <a:pt x="1287642" y="1743648"/>
                  <a:pt x="1342641" y="1680284"/>
                </a:cubicBezTo>
                <a:cubicBezTo>
                  <a:pt x="1527252" y="1532245"/>
                  <a:pt x="1761888" y="1207915"/>
                  <a:pt x="1761888" y="879294"/>
                </a:cubicBezTo>
                <a:cubicBezTo>
                  <a:pt x="1761888" y="393673"/>
                  <a:pt x="1368215" y="0"/>
                  <a:pt x="88259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glow rad="635000">
              <a:schemeClr val="accent1">
                <a:alpha val="3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1">
              <a:latin typeface="Georgia" panose="02040502050405020303" pitchFamily="18" charset="0"/>
            </a:endParaRPr>
          </a:p>
        </p:txBody>
      </p: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82BE4002-630F-4F2A-9833-E4383EFE0A6B}"/>
              </a:ext>
            </a:extLst>
          </p:cNvPr>
          <p:cNvGrpSpPr/>
          <p:nvPr/>
        </p:nvGrpSpPr>
        <p:grpSpPr>
          <a:xfrm>
            <a:off x="8200614" y="1577490"/>
            <a:ext cx="2655380" cy="1107996"/>
            <a:chOff x="2551705" y="4283314"/>
            <a:chExt cx="2357003" cy="1107996"/>
          </a:xfrm>
        </p:grpSpPr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B015E704-0CB3-4427-B901-86B1328CBC37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D54CC486-CDE6-4B76-AFB0-6F721D41A361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rgbClr val="A6192E"/>
                  </a:solidFill>
                  <a:latin typeface="Georgia" panose="02040502050405020303" pitchFamily="18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rgbClr val="A6192E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80667BC0-E818-44A6-92C7-EB9C827DB953}"/>
              </a:ext>
            </a:extLst>
          </p:cNvPr>
          <p:cNvGrpSpPr/>
          <p:nvPr/>
        </p:nvGrpSpPr>
        <p:grpSpPr>
          <a:xfrm>
            <a:off x="1304827" y="5099199"/>
            <a:ext cx="2655638" cy="1107996"/>
            <a:chOff x="2551705" y="4283314"/>
            <a:chExt cx="2357003" cy="1107996"/>
          </a:xfrm>
        </p:grpSpPr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053F0917-A72A-4B6D-A00D-91FA3ED11BEB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26521EC7-E572-4775-A7E4-4549F5D28C23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rgbClr val="76232F"/>
                  </a:solidFill>
                  <a:latin typeface="Georgia" panose="02040502050405020303" pitchFamily="18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rgbClr val="76232F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A3F1C420-E874-42A3-929A-DBDC1EBB5E72}"/>
              </a:ext>
            </a:extLst>
          </p:cNvPr>
          <p:cNvGrpSpPr/>
          <p:nvPr/>
        </p:nvGrpSpPr>
        <p:grpSpPr>
          <a:xfrm>
            <a:off x="784652" y="3338345"/>
            <a:ext cx="2655638" cy="1107996"/>
            <a:chOff x="2551705" y="4283314"/>
            <a:chExt cx="2357003" cy="1107996"/>
          </a:xfrm>
        </p:grpSpPr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F44155C7-1D50-4B90-9465-D9407F921199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4891508B-E58E-42A0-8FE7-86B0A5DD335C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rgbClr val="80225F"/>
                  </a:solidFill>
                  <a:latin typeface="Georgia" panose="02040502050405020303" pitchFamily="18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rgbClr val="80225F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2E73B7EB-35F9-4BE3-9F5D-7B14ACFDC5B8}"/>
              </a:ext>
            </a:extLst>
          </p:cNvPr>
          <p:cNvGrpSpPr/>
          <p:nvPr/>
        </p:nvGrpSpPr>
        <p:grpSpPr>
          <a:xfrm>
            <a:off x="1304827" y="1577490"/>
            <a:ext cx="2655638" cy="1107996"/>
            <a:chOff x="2551705" y="4283314"/>
            <a:chExt cx="2357003" cy="1107996"/>
          </a:xfrm>
        </p:grpSpPr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59701B12-46A1-42C9-9A6C-27D09495A029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18A29D1A-38F1-4A5E-B666-C02106D66275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rgbClr val="C6007E"/>
                  </a:solidFill>
                  <a:latin typeface="Georgia" panose="02040502050405020303" pitchFamily="18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rgbClr val="C6007E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213B980E-C3E9-4AAA-9620-AFBE7B34EAA9}"/>
              </a:ext>
            </a:extLst>
          </p:cNvPr>
          <p:cNvGrpSpPr/>
          <p:nvPr/>
        </p:nvGrpSpPr>
        <p:grpSpPr>
          <a:xfrm>
            <a:off x="8751967" y="3338344"/>
            <a:ext cx="2655380" cy="1107996"/>
            <a:chOff x="2551705" y="4283314"/>
            <a:chExt cx="2357003" cy="1107996"/>
          </a:xfrm>
        </p:grpSpPr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90DC5746-7278-4D11-870C-10FC78B6BC02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2A2EEFFF-6A05-49D5-9F28-38A90923BF7E}"/>
                </a:ext>
              </a:extLst>
            </p:cNvPr>
            <p:cNvSpPr txBox="1"/>
            <p:nvPr/>
          </p:nvSpPr>
          <p:spPr>
            <a:xfrm>
              <a:off x="2551705" y="4283314"/>
              <a:ext cx="23369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rgbClr val="D6001C"/>
                  </a:solidFill>
                  <a:latin typeface="Georgia" panose="02040502050405020303" pitchFamily="18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rgbClr val="D6001C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8CFFB254-EDB4-47F0-BA38-01040137A039}"/>
              </a:ext>
            </a:extLst>
          </p:cNvPr>
          <p:cNvGrpSpPr/>
          <p:nvPr/>
        </p:nvGrpSpPr>
        <p:grpSpPr>
          <a:xfrm>
            <a:off x="8200614" y="5099199"/>
            <a:ext cx="2655380" cy="1107996"/>
            <a:chOff x="2551705" y="4283314"/>
            <a:chExt cx="2357003" cy="1107996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41CF4EB3-FC92-47E1-8176-E3CD434C5B14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1D8870BB-DD40-4875-83EE-491095E9AAD6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rgbClr val="80225F"/>
                  </a:solidFill>
                  <a:latin typeface="Georgia" panose="02040502050405020303" pitchFamily="18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rgbClr val="80225F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sp>
        <p:nvSpPr>
          <p:cNvPr id="162" name="Block Arc 161">
            <a:extLst>
              <a:ext uri="{FF2B5EF4-FFF2-40B4-BE49-F238E27FC236}">
                <a16:creationId xmlns:a16="http://schemas.microsoft.com/office/drawing/2014/main" id="{1A52C960-A82C-4CE6-B56F-68A4B4CA7F01}"/>
              </a:ext>
            </a:extLst>
          </p:cNvPr>
          <p:cNvSpPr/>
          <p:nvPr/>
        </p:nvSpPr>
        <p:spPr>
          <a:xfrm>
            <a:off x="4060695" y="2328230"/>
            <a:ext cx="4069130" cy="4069132"/>
          </a:xfrm>
          <a:prstGeom prst="blockArc">
            <a:avLst>
              <a:gd name="adj1" fmla="val 8400961"/>
              <a:gd name="adj2" fmla="val 3911839"/>
              <a:gd name="adj3" fmla="val 2065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40B3ACBB-8CA2-437C-8351-226D87542EFD}"/>
              </a:ext>
            </a:extLst>
          </p:cNvPr>
          <p:cNvSpPr/>
          <p:nvPr/>
        </p:nvSpPr>
        <p:spPr>
          <a:xfrm>
            <a:off x="3675018" y="3456893"/>
            <a:ext cx="874165" cy="874165"/>
          </a:xfrm>
          <a:prstGeom prst="ellipse">
            <a:avLst/>
          </a:prstGeom>
          <a:solidFill>
            <a:srgbClr val="80225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latin typeface="Georgia" panose="02040502050405020303" pitchFamily="18" charset="0"/>
            </a:endParaRPr>
          </a:p>
        </p:txBody>
      </p:sp>
      <p:grpSp>
        <p:nvGrpSpPr>
          <p:cNvPr id="164" name="그룹 6">
            <a:extLst>
              <a:ext uri="{FF2B5EF4-FFF2-40B4-BE49-F238E27FC236}">
                <a16:creationId xmlns:a16="http://schemas.microsoft.com/office/drawing/2014/main" id="{87727FC3-2E27-4A68-94A9-743F811E7179}"/>
              </a:ext>
            </a:extLst>
          </p:cNvPr>
          <p:cNvGrpSpPr/>
          <p:nvPr/>
        </p:nvGrpSpPr>
        <p:grpSpPr>
          <a:xfrm>
            <a:off x="4773292" y="2138724"/>
            <a:ext cx="2643935" cy="874165"/>
            <a:chOff x="4991839" y="2148357"/>
            <a:chExt cx="1918288" cy="634244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AD7AA23A-F8BB-4764-B862-03436163B373}"/>
                </a:ext>
              </a:extLst>
            </p:cNvPr>
            <p:cNvSpPr/>
            <p:nvPr/>
          </p:nvSpPr>
          <p:spPr>
            <a:xfrm>
              <a:off x="4991839" y="2148357"/>
              <a:ext cx="634244" cy="634244"/>
            </a:xfrm>
            <a:prstGeom prst="ellipse">
              <a:avLst/>
            </a:prstGeom>
            <a:solidFill>
              <a:srgbClr val="C6007E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latin typeface="Georgia" panose="02040502050405020303" pitchFamily="18" charset="0"/>
              </a:endParaRPr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8DF0EE4E-67D9-4418-914D-EC5635ACF8CD}"/>
                </a:ext>
              </a:extLst>
            </p:cNvPr>
            <p:cNvSpPr/>
            <p:nvPr/>
          </p:nvSpPr>
          <p:spPr>
            <a:xfrm>
              <a:off x="6275883" y="2148357"/>
              <a:ext cx="634244" cy="634244"/>
            </a:xfrm>
            <a:prstGeom prst="ellipse">
              <a:avLst/>
            </a:prstGeom>
            <a:solidFill>
              <a:srgbClr val="A6192E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latin typeface="Georgia" panose="02040502050405020303" pitchFamily="18" charset="0"/>
              </a:endParaRPr>
            </a:p>
          </p:txBody>
        </p:sp>
      </p:grpSp>
      <p:sp>
        <p:nvSpPr>
          <p:cNvPr id="167" name="Oval 166">
            <a:extLst>
              <a:ext uri="{FF2B5EF4-FFF2-40B4-BE49-F238E27FC236}">
                <a16:creationId xmlns:a16="http://schemas.microsoft.com/office/drawing/2014/main" id="{565A554B-1D00-4D17-86D2-B91459B2310C}"/>
              </a:ext>
            </a:extLst>
          </p:cNvPr>
          <p:cNvSpPr/>
          <p:nvPr/>
        </p:nvSpPr>
        <p:spPr>
          <a:xfrm>
            <a:off x="7646735" y="3456893"/>
            <a:ext cx="874165" cy="874165"/>
          </a:xfrm>
          <a:prstGeom prst="ellipse">
            <a:avLst/>
          </a:prstGeom>
          <a:solidFill>
            <a:srgbClr val="D6001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latin typeface="Georgia" panose="02040502050405020303" pitchFamily="18" charset="0"/>
            </a:endParaRPr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F5E54514-2719-4BF4-81C4-D5DAA7F1FE43}"/>
              </a:ext>
            </a:extLst>
          </p:cNvPr>
          <p:cNvSpPr/>
          <p:nvPr/>
        </p:nvSpPr>
        <p:spPr>
          <a:xfrm>
            <a:off x="7047733" y="5122255"/>
            <a:ext cx="874165" cy="874165"/>
          </a:xfrm>
          <a:prstGeom prst="ellipse">
            <a:avLst/>
          </a:prstGeom>
          <a:solidFill>
            <a:srgbClr val="80225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latin typeface="Georgia" panose="02040502050405020303" pitchFamily="18" charset="0"/>
            </a:endParaRPr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D17CC6AF-9F2C-44F3-8274-7D1187B14287}"/>
              </a:ext>
            </a:extLst>
          </p:cNvPr>
          <p:cNvSpPr/>
          <p:nvPr/>
        </p:nvSpPr>
        <p:spPr>
          <a:xfrm>
            <a:off x="4259801" y="5122255"/>
            <a:ext cx="874165" cy="874165"/>
          </a:xfrm>
          <a:prstGeom prst="ellipse">
            <a:avLst/>
          </a:prstGeom>
          <a:solidFill>
            <a:srgbClr val="76232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latin typeface="Georgia" panose="02040502050405020303" pitchFamily="18" charset="0"/>
            </a:endParaRPr>
          </a:p>
        </p:txBody>
      </p:sp>
      <p:sp>
        <p:nvSpPr>
          <p:cNvPr id="170" name="Isosceles Triangle 169">
            <a:extLst>
              <a:ext uri="{FF2B5EF4-FFF2-40B4-BE49-F238E27FC236}">
                <a16:creationId xmlns:a16="http://schemas.microsoft.com/office/drawing/2014/main" id="{BADF279F-FA38-4EF1-9BEC-2C7323C77717}"/>
              </a:ext>
            </a:extLst>
          </p:cNvPr>
          <p:cNvSpPr/>
          <p:nvPr/>
        </p:nvSpPr>
        <p:spPr>
          <a:xfrm rot="14485673">
            <a:off x="6707625" y="6081474"/>
            <a:ext cx="290554" cy="285472"/>
          </a:xfrm>
          <a:prstGeom prst="triangle">
            <a:avLst/>
          </a:prstGeom>
          <a:solidFill>
            <a:srgbClr val="59595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latin typeface="Georgia" panose="02040502050405020303" pitchFamily="18" charset="0"/>
            </a:endParaRPr>
          </a:p>
        </p:txBody>
      </p:sp>
      <p:grpSp>
        <p:nvGrpSpPr>
          <p:cNvPr id="171" name="Group 110">
            <a:extLst>
              <a:ext uri="{FF2B5EF4-FFF2-40B4-BE49-F238E27FC236}">
                <a16:creationId xmlns:a16="http://schemas.microsoft.com/office/drawing/2014/main" id="{667C6BEC-0539-41F1-B205-9369D8FE6F4B}"/>
              </a:ext>
            </a:extLst>
          </p:cNvPr>
          <p:cNvGrpSpPr/>
          <p:nvPr/>
        </p:nvGrpSpPr>
        <p:grpSpPr>
          <a:xfrm>
            <a:off x="5634860" y="3747242"/>
            <a:ext cx="874165" cy="965956"/>
            <a:chOff x="4835382" y="73243"/>
            <a:chExt cx="2920830" cy="322753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72" name="Freeform 111">
              <a:extLst>
                <a:ext uri="{FF2B5EF4-FFF2-40B4-BE49-F238E27FC236}">
                  <a16:creationId xmlns:a16="http://schemas.microsoft.com/office/drawing/2014/main" id="{2D4DB18F-2EA5-486A-935B-DFF2B5703AE2}"/>
                </a:ext>
              </a:extLst>
            </p:cNvPr>
            <p:cNvSpPr/>
            <p:nvPr/>
          </p:nvSpPr>
          <p:spPr>
            <a:xfrm>
              <a:off x="4835382" y="73243"/>
              <a:ext cx="2920830" cy="3227535"/>
            </a:xfrm>
            <a:custGeom>
              <a:avLst/>
              <a:gdLst>
                <a:gd name="connsiteX0" fmla="*/ 3030279 w 4784651"/>
                <a:gd name="connsiteY0" fmla="*/ 0 h 5890437"/>
                <a:gd name="connsiteX1" fmla="*/ 765544 w 4784651"/>
                <a:gd name="connsiteY1" fmla="*/ 1935126 h 5890437"/>
                <a:gd name="connsiteX2" fmla="*/ 0 w 4784651"/>
                <a:gd name="connsiteY2" fmla="*/ 3051544 h 5890437"/>
                <a:gd name="connsiteX3" fmla="*/ 510363 w 4784651"/>
                <a:gd name="connsiteY3" fmla="*/ 3327991 h 5890437"/>
                <a:gd name="connsiteX4" fmla="*/ 297711 w 4784651"/>
                <a:gd name="connsiteY4" fmla="*/ 3657600 h 5890437"/>
                <a:gd name="connsiteX5" fmla="*/ 489097 w 4784651"/>
                <a:gd name="connsiteY5" fmla="*/ 3870251 h 5890437"/>
                <a:gd name="connsiteX6" fmla="*/ 372139 w 4784651"/>
                <a:gd name="connsiteY6" fmla="*/ 4061637 h 5890437"/>
                <a:gd name="connsiteX7" fmla="*/ 563525 w 4784651"/>
                <a:gd name="connsiteY7" fmla="*/ 4316819 h 5890437"/>
                <a:gd name="connsiteX8" fmla="*/ 499730 w 4784651"/>
                <a:gd name="connsiteY8" fmla="*/ 4976037 h 5890437"/>
                <a:gd name="connsiteX9" fmla="*/ 1754372 w 4784651"/>
                <a:gd name="connsiteY9" fmla="*/ 5199321 h 5890437"/>
                <a:gd name="connsiteX10" fmla="*/ 1945758 w 4784651"/>
                <a:gd name="connsiteY10" fmla="*/ 5890437 h 5890437"/>
                <a:gd name="connsiteX11" fmla="*/ 4784651 w 4784651"/>
                <a:gd name="connsiteY11" fmla="*/ 5858540 h 5890437"/>
                <a:gd name="connsiteX12" fmla="*/ 4561367 w 4784651"/>
                <a:gd name="connsiteY12" fmla="*/ 4189228 h 5890437"/>
                <a:gd name="connsiteX13" fmla="*/ 3030279 w 4784651"/>
                <a:gd name="connsiteY13" fmla="*/ 0 h 5890437"/>
                <a:gd name="connsiteX0" fmla="*/ 3030279 w 4784651"/>
                <a:gd name="connsiteY0" fmla="*/ 114 h 5890551"/>
                <a:gd name="connsiteX1" fmla="*/ 765544 w 4784651"/>
                <a:gd name="connsiteY1" fmla="*/ 1935240 h 5890551"/>
                <a:gd name="connsiteX2" fmla="*/ 0 w 4784651"/>
                <a:gd name="connsiteY2" fmla="*/ 3051658 h 5890551"/>
                <a:gd name="connsiteX3" fmla="*/ 510363 w 4784651"/>
                <a:gd name="connsiteY3" fmla="*/ 3328105 h 5890551"/>
                <a:gd name="connsiteX4" fmla="*/ 297711 w 4784651"/>
                <a:gd name="connsiteY4" fmla="*/ 3657714 h 5890551"/>
                <a:gd name="connsiteX5" fmla="*/ 489097 w 4784651"/>
                <a:gd name="connsiteY5" fmla="*/ 3870365 h 5890551"/>
                <a:gd name="connsiteX6" fmla="*/ 372139 w 4784651"/>
                <a:gd name="connsiteY6" fmla="*/ 4061751 h 5890551"/>
                <a:gd name="connsiteX7" fmla="*/ 563525 w 4784651"/>
                <a:gd name="connsiteY7" fmla="*/ 4316933 h 5890551"/>
                <a:gd name="connsiteX8" fmla="*/ 499730 w 4784651"/>
                <a:gd name="connsiteY8" fmla="*/ 4976151 h 5890551"/>
                <a:gd name="connsiteX9" fmla="*/ 1754372 w 4784651"/>
                <a:gd name="connsiteY9" fmla="*/ 5199435 h 5890551"/>
                <a:gd name="connsiteX10" fmla="*/ 1945758 w 4784651"/>
                <a:gd name="connsiteY10" fmla="*/ 5890551 h 5890551"/>
                <a:gd name="connsiteX11" fmla="*/ 4784651 w 4784651"/>
                <a:gd name="connsiteY11" fmla="*/ 5858654 h 5890551"/>
                <a:gd name="connsiteX12" fmla="*/ 4561367 w 4784651"/>
                <a:gd name="connsiteY12" fmla="*/ 4189342 h 5890551"/>
                <a:gd name="connsiteX13" fmla="*/ 3030279 w 4784651"/>
                <a:gd name="connsiteY13" fmla="*/ 114 h 5890551"/>
                <a:gd name="connsiteX0" fmla="*/ 3030279 w 4784651"/>
                <a:gd name="connsiteY0" fmla="*/ 398 h 5890835"/>
                <a:gd name="connsiteX1" fmla="*/ 765544 w 4784651"/>
                <a:gd name="connsiteY1" fmla="*/ 1935524 h 5890835"/>
                <a:gd name="connsiteX2" fmla="*/ 0 w 4784651"/>
                <a:gd name="connsiteY2" fmla="*/ 3051942 h 5890835"/>
                <a:gd name="connsiteX3" fmla="*/ 510363 w 4784651"/>
                <a:gd name="connsiteY3" fmla="*/ 3328389 h 5890835"/>
                <a:gd name="connsiteX4" fmla="*/ 297711 w 4784651"/>
                <a:gd name="connsiteY4" fmla="*/ 3657998 h 5890835"/>
                <a:gd name="connsiteX5" fmla="*/ 489097 w 4784651"/>
                <a:gd name="connsiteY5" fmla="*/ 3870649 h 5890835"/>
                <a:gd name="connsiteX6" fmla="*/ 372139 w 4784651"/>
                <a:gd name="connsiteY6" fmla="*/ 4062035 h 5890835"/>
                <a:gd name="connsiteX7" fmla="*/ 563525 w 4784651"/>
                <a:gd name="connsiteY7" fmla="*/ 4317217 h 5890835"/>
                <a:gd name="connsiteX8" fmla="*/ 499730 w 4784651"/>
                <a:gd name="connsiteY8" fmla="*/ 4976435 h 5890835"/>
                <a:gd name="connsiteX9" fmla="*/ 1754372 w 4784651"/>
                <a:gd name="connsiteY9" fmla="*/ 5199719 h 5890835"/>
                <a:gd name="connsiteX10" fmla="*/ 1945758 w 4784651"/>
                <a:gd name="connsiteY10" fmla="*/ 5890835 h 5890835"/>
                <a:gd name="connsiteX11" fmla="*/ 4784651 w 4784651"/>
                <a:gd name="connsiteY11" fmla="*/ 5858938 h 5890835"/>
                <a:gd name="connsiteX12" fmla="*/ 4561367 w 4784651"/>
                <a:gd name="connsiteY12" fmla="*/ 4189626 h 5890835"/>
                <a:gd name="connsiteX13" fmla="*/ 3030279 w 4784651"/>
                <a:gd name="connsiteY13" fmla="*/ 398 h 5890835"/>
                <a:gd name="connsiteX0" fmla="*/ 3030279 w 5042277"/>
                <a:gd name="connsiteY0" fmla="*/ 663 h 5891100"/>
                <a:gd name="connsiteX1" fmla="*/ 765544 w 5042277"/>
                <a:gd name="connsiteY1" fmla="*/ 1935789 h 5891100"/>
                <a:gd name="connsiteX2" fmla="*/ 0 w 5042277"/>
                <a:gd name="connsiteY2" fmla="*/ 3052207 h 5891100"/>
                <a:gd name="connsiteX3" fmla="*/ 510363 w 5042277"/>
                <a:gd name="connsiteY3" fmla="*/ 3328654 h 5891100"/>
                <a:gd name="connsiteX4" fmla="*/ 297711 w 5042277"/>
                <a:gd name="connsiteY4" fmla="*/ 3658263 h 5891100"/>
                <a:gd name="connsiteX5" fmla="*/ 489097 w 5042277"/>
                <a:gd name="connsiteY5" fmla="*/ 3870914 h 5891100"/>
                <a:gd name="connsiteX6" fmla="*/ 372139 w 5042277"/>
                <a:gd name="connsiteY6" fmla="*/ 4062300 h 5891100"/>
                <a:gd name="connsiteX7" fmla="*/ 563525 w 5042277"/>
                <a:gd name="connsiteY7" fmla="*/ 4317482 h 5891100"/>
                <a:gd name="connsiteX8" fmla="*/ 499730 w 5042277"/>
                <a:gd name="connsiteY8" fmla="*/ 4976700 h 5891100"/>
                <a:gd name="connsiteX9" fmla="*/ 1754372 w 5042277"/>
                <a:gd name="connsiteY9" fmla="*/ 5199984 h 5891100"/>
                <a:gd name="connsiteX10" fmla="*/ 1945758 w 5042277"/>
                <a:gd name="connsiteY10" fmla="*/ 5891100 h 5891100"/>
                <a:gd name="connsiteX11" fmla="*/ 4784651 w 5042277"/>
                <a:gd name="connsiteY11" fmla="*/ 5859203 h 5891100"/>
                <a:gd name="connsiteX12" fmla="*/ 4561367 w 5042277"/>
                <a:gd name="connsiteY12" fmla="*/ 4189891 h 5891100"/>
                <a:gd name="connsiteX13" fmla="*/ 3030279 w 5042277"/>
                <a:gd name="connsiteY13" fmla="*/ 663 h 5891100"/>
                <a:gd name="connsiteX0" fmla="*/ 3030279 w 5316637"/>
                <a:gd name="connsiteY0" fmla="*/ 1079 h 5891516"/>
                <a:gd name="connsiteX1" fmla="*/ 765544 w 5316637"/>
                <a:gd name="connsiteY1" fmla="*/ 1936205 h 5891516"/>
                <a:gd name="connsiteX2" fmla="*/ 0 w 5316637"/>
                <a:gd name="connsiteY2" fmla="*/ 3052623 h 5891516"/>
                <a:gd name="connsiteX3" fmla="*/ 510363 w 5316637"/>
                <a:gd name="connsiteY3" fmla="*/ 3329070 h 5891516"/>
                <a:gd name="connsiteX4" fmla="*/ 297711 w 5316637"/>
                <a:gd name="connsiteY4" fmla="*/ 3658679 h 5891516"/>
                <a:gd name="connsiteX5" fmla="*/ 489097 w 5316637"/>
                <a:gd name="connsiteY5" fmla="*/ 3871330 h 5891516"/>
                <a:gd name="connsiteX6" fmla="*/ 372139 w 5316637"/>
                <a:gd name="connsiteY6" fmla="*/ 4062716 h 5891516"/>
                <a:gd name="connsiteX7" fmla="*/ 563525 w 5316637"/>
                <a:gd name="connsiteY7" fmla="*/ 4317898 h 5891516"/>
                <a:gd name="connsiteX8" fmla="*/ 499730 w 5316637"/>
                <a:gd name="connsiteY8" fmla="*/ 4977116 h 5891516"/>
                <a:gd name="connsiteX9" fmla="*/ 1754372 w 5316637"/>
                <a:gd name="connsiteY9" fmla="*/ 5200400 h 5891516"/>
                <a:gd name="connsiteX10" fmla="*/ 1945758 w 5316637"/>
                <a:gd name="connsiteY10" fmla="*/ 5891516 h 5891516"/>
                <a:gd name="connsiteX11" fmla="*/ 4784651 w 5316637"/>
                <a:gd name="connsiteY11" fmla="*/ 5859619 h 5891516"/>
                <a:gd name="connsiteX12" fmla="*/ 4890977 w 5316637"/>
                <a:gd name="connsiteY12" fmla="*/ 3520456 h 5891516"/>
                <a:gd name="connsiteX13" fmla="*/ 3030279 w 5316637"/>
                <a:gd name="connsiteY13" fmla="*/ 1079 h 5891516"/>
                <a:gd name="connsiteX0" fmla="*/ 3030279 w 5338934"/>
                <a:gd name="connsiteY0" fmla="*/ 561 h 5890998"/>
                <a:gd name="connsiteX1" fmla="*/ 765544 w 5338934"/>
                <a:gd name="connsiteY1" fmla="*/ 1935687 h 5890998"/>
                <a:gd name="connsiteX2" fmla="*/ 0 w 5338934"/>
                <a:gd name="connsiteY2" fmla="*/ 3052105 h 5890998"/>
                <a:gd name="connsiteX3" fmla="*/ 510363 w 5338934"/>
                <a:gd name="connsiteY3" fmla="*/ 3328552 h 5890998"/>
                <a:gd name="connsiteX4" fmla="*/ 297711 w 5338934"/>
                <a:gd name="connsiteY4" fmla="*/ 3658161 h 5890998"/>
                <a:gd name="connsiteX5" fmla="*/ 489097 w 5338934"/>
                <a:gd name="connsiteY5" fmla="*/ 3870812 h 5890998"/>
                <a:gd name="connsiteX6" fmla="*/ 372139 w 5338934"/>
                <a:gd name="connsiteY6" fmla="*/ 4062198 h 5890998"/>
                <a:gd name="connsiteX7" fmla="*/ 563525 w 5338934"/>
                <a:gd name="connsiteY7" fmla="*/ 4317380 h 5890998"/>
                <a:gd name="connsiteX8" fmla="*/ 499730 w 5338934"/>
                <a:gd name="connsiteY8" fmla="*/ 4976598 h 5890998"/>
                <a:gd name="connsiteX9" fmla="*/ 1754372 w 5338934"/>
                <a:gd name="connsiteY9" fmla="*/ 5199882 h 5890998"/>
                <a:gd name="connsiteX10" fmla="*/ 1945758 w 5338934"/>
                <a:gd name="connsiteY10" fmla="*/ 5890998 h 5890998"/>
                <a:gd name="connsiteX11" fmla="*/ 4784651 w 5338934"/>
                <a:gd name="connsiteY11" fmla="*/ 5859101 h 5890998"/>
                <a:gd name="connsiteX12" fmla="*/ 4890977 w 5338934"/>
                <a:gd name="connsiteY12" fmla="*/ 3519938 h 5890998"/>
                <a:gd name="connsiteX13" fmla="*/ 3030279 w 5338934"/>
                <a:gd name="connsiteY13" fmla="*/ 561 h 5890998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75 h 5890612"/>
                <a:gd name="connsiteX1" fmla="*/ 765544 w 5381346"/>
                <a:gd name="connsiteY1" fmla="*/ 1935301 h 5890612"/>
                <a:gd name="connsiteX2" fmla="*/ 0 w 5381346"/>
                <a:gd name="connsiteY2" fmla="*/ 3051719 h 5890612"/>
                <a:gd name="connsiteX3" fmla="*/ 510363 w 5381346"/>
                <a:gd name="connsiteY3" fmla="*/ 3328166 h 5890612"/>
                <a:gd name="connsiteX4" fmla="*/ 297711 w 5381346"/>
                <a:gd name="connsiteY4" fmla="*/ 3657775 h 5890612"/>
                <a:gd name="connsiteX5" fmla="*/ 489097 w 5381346"/>
                <a:gd name="connsiteY5" fmla="*/ 3870426 h 5890612"/>
                <a:gd name="connsiteX6" fmla="*/ 372139 w 5381346"/>
                <a:gd name="connsiteY6" fmla="*/ 4061812 h 5890612"/>
                <a:gd name="connsiteX7" fmla="*/ 563525 w 5381346"/>
                <a:gd name="connsiteY7" fmla="*/ 4316994 h 5890612"/>
                <a:gd name="connsiteX8" fmla="*/ 499730 w 5381346"/>
                <a:gd name="connsiteY8" fmla="*/ 4976212 h 5890612"/>
                <a:gd name="connsiteX9" fmla="*/ 1754372 w 5381346"/>
                <a:gd name="connsiteY9" fmla="*/ 5199496 h 5890612"/>
                <a:gd name="connsiteX10" fmla="*/ 1945758 w 5381346"/>
                <a:gd name="connsiteY10" fmla="*/ 5890612 h 5890612"/>
                <a:gd name="connsiteX11" fmla="*/ 4784651 w 5381346"/>
                <a:gd name="connsiteY11" fmla="*/ 5858715 h 5890612"/>
                <a:gd name="connsiteX12" fmla="*/ 4890977 w 5381346"/>
                <a:gd name="connsiteY12" fmla="*/ 3519552 h 5890612"/>
                <a:gd name="connsiteX13" fmla="*/ 3030279 w 5381346"/>
                <a:gd name="connsiteY13" fmla="*/ 175 h 5890612"/>
                <a:gd name="connsiteX0" fmla="*/ 3030279 w 5381346"/>
                <a:gd name="connsiteY0" fmla="*/ 1733 h 5892170"/>
                <a:gd name="connsiteX1" fmla="*/ 0 w 5381346"/>
                <a:gd name="connsiteY1" fmla="*/ 3053277 h 5892170"/>
                <a:gd name="connsiteX2" fmla="*/ 510363 w 5381346"/>
                <a:gd name="connsiteY2" fmla="*/ 3329724 h 5892170"/>
                <a:gd name="connsiteX3" fmla="*/ 297711 w 5381346"/>
                <a:gd name="connsiteY3" fmla="*/ 3659333 h 5892170"/>
                <a:gd name="connsiteX4" fmla="*/ 489097 w 5381346"/>
                <a:gd name="connsiteY4" fmla="*/ 3871984 h 5892170"/>
                <a:gd name="connsiteX5" fmla="*/ 372139 w 5381346"/>
                <a:gd name="connsiteY5" fmla="*/ 4063370 h 5892170"/>
                <a:gd name="connsiteX6" fmla="*/ 563525 w 5381346"/>
                <a:gd name="connsiteY6" fmla="*/ 4318552 h 5892170"/>
                <a:gd name="connsiteX7" fmla="*/ 499730 w 5381346"/>
                <a:gd name="connsiteY7" fmla="*/ 4977770 h 5892170"/>
                <a:gd name="connsiteX8" fmla="*/ 1754372 w 5381346"/>
                <a:gd name="connsiteY8" fmla="*/ 5201054 h 5892170"/>
                <a:gd name="connsiteX9" fmla="*/ 1945758 w 5381346"/>
                <a:gd name="connsiteY9" fmla="*/ 5892170 h 5892170"/>
                <a:gd name="connsiteX10" fmla="*/ 4784651 w 5381346"/>
                <a:gd name="connsiteY10" fmla="*/ 5860273 h 5892170"/>
                <a:gd name="connsiteX11" fmla="*/ 4890977 w 5381346"/>
                <a:gd name="connsiteY11" fmla="*/ 3521110 h 5892170"/>
                <a:gd name="connsiteX12" fmla="*/ 3030279 w 5381346"/>
                <a:gd name="connsiteY12" fmla="*/ 1733 h 5892170"/>
                <a:gd name="connsiteX0" fmla="*/ 3030279 w 5381346"/>
                <a:gd name="connsiteY0" fmla="*/ 4 h 5890441"/>
                <a:gd name="connsiteX1" fmla="*/ 0 w 5381346"/>
                <a:gd name="connsiteY1" fmla="*/ 3051548 h 5890441"/>
                <a:gd name="connsiteX2" fmla="*/ 510363 w 5381346"/>
                <a:gd name="connsiteY2" fmla="*/ 3327995 h 5890441"/>
                <a:gd name="connsiteX3" fmla="*/ 297711 w 5381346"/>
                <a:gd name="connsiteY3" fmla="*/ 3657604 h 5890441"/>
                <a:gd name="connsiteX4" fmla="*/ 489097 w 5381346"/>
                <a:gd name="connsiteY4" fmla="*/ 3870255 h 5890441"/>
                <a:gd name="connsiteX5" fmla="*/ 372139 w 5381346"/>
                <a:gd name="connsiteY5" fmla="*/ 4061641 h 5890441"/>
                <a:gd name="connsiteX6" fmla="*/ 563525 w 5381346"/>
                <a:gd name="connsiteY6" fmla="*/ 4316823 h 5890441"/>
                <a:gd name="connsiteX7" fmla="*/ 499730 w 5381346"/>
                <a:gd name="connsiteY7" fmla="*/ 4976041 h 5890441"/>
                <a:gd name="connsiteX8" fmla="*/ 1754372 w 5381346"/>
                <a:gd name="connsiteY8" fmla="*/ 5199325 h 5890441"/>
                <a:gd name="connsiteX9" fmla="*/ 1945758 w 5381346"/>
                <a:gd name="connsiteY9" fmla="*/ 5890441 h 5890441"/>
                <a:gd name="connsiteX10" fmla="*/ 4784651 w 5381346"/>
                <a:gd name="connsiteY10" fmla="*/ 5858544 h 5890441"/>
                <a:gd name="connsiteX11" fmla="*/ 4890977 w 5381346"/>
                <a:gd name="connsiteY11" fmla="*/ 3519381 h 5890441"/>
                <a:gd name="connsiteX12" fmla="*/ 3030279 w 5381346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30279 w 5381346"/>
                <a:gd name="connsiteY0" fmla="*/ 92120 h 5982557"/>
                <a:gd name="connsiteX1" fmla="*/ 914399 w 5381346"/>
                <a:gd name="connsiteY1" fmla="*/ 1187274 h 5982557"/>
                <a:gd name="connsiteX2" fmla="*/ 0 w 5381346"/>
                <a:gd name="connsiteY2" fmla="*/ 3143664 h 5982557"/>
                <a:gd name="connsiteX3" fmla="*/ 510363 w 5381346"/>
                <a:gd name="connsiteY3" fmla="*/ 3420111 h 5982557"/>
                <a:gd name="connsiteX4" fmla="*/ 297711 w 5381346"/>
                <a:gd name="connsiteY4" fmla="*/ 3749720 h 5982557"/>
                <a:gd name="connsiteX5" fmla="*/ 489097 w 5381346"/>
                <a:gd name="connsiteY5" fmla="*/ 3962371 h 5982557"/>
                <a:gd name="connsiteX6" fmla="*/ 372139 w 5381346"/>
                <a:gd name="connsiteY6" fmla="*/ 4153757 h 5982557"/>
                <a:gd name="connsiteX7" fmla="*/ 563525 w 5381346"/>
                <a:gd name="connsiteY7" fmla="*/ 4408939 h 5982557"/>
                <a:gd name="connsiteX8" fmla="*/ 499730 w 5381346"/>
                <a:gd name="connsiteY8" fmla="*/ 5068157 h 5982557"/>
                <a:gd name="connsiteX9" fmla="*/ 1754372 w 5381346"/>
                <a:gd name="connsiteY9" fmla="*/ 5291441 h 5982557"/>
                <a:gd name="connsiteX10" fmla="*/ 1945758 w 5381346"/>
                <a:gd name="connsiteY10" fmla="*/ 5982557 h 5982557"/>
                <a:gd name="connsiteX11" fmla="*/ 4784651 w 5381346"/>
                <a:gd name="connsiteY11" fmla="*/ 5950660 h 5982557"/>
                <a:gd name="connsiteX12" fmla="*/ 4890977 w 5381346"/>
                <a:gd name="connsiteY12" fmla="*/ 3611497 h 5982557"/>
                <a:gd name="connsiteX13" fmla="*/ 3030279 w 5381346"/>
                <a:gd name="connsiteY13" fmla="*/ 92120 h 5982557"/>
                <a:gd name="connsiteX0" fmla="*/ 3030279 w 5381346"/>
                <a:gd name="connsiteY0" fmla="*/ 94250 h 5984687"/>
                <a:gd name="connsiteX1" fmla="*/ 914399 w 5381346"/>
                <a:gd name="connsiteY1" fmla="*/ 1189404 h 5984687"/>
                <a:gd name="connsiteX2" fmla="*/ 0 w 5381346"/>
                <a:gd name="connsiteY2" fmla="*/ 3145794 h 5984687"/>
                <a:gd name="connsiteX3" fmla="*/ 510363 w 5381346"/>
                <a:gd name="connsiteY3" fmla="*/ 3422241 h 5984687"/>
                <a:gd name="connsiteX4" fmla="*/ 297711 w 5381346"/>
                <a:gd name="connsiteY4" fmla="*/ 3751850 h 5984687"/>
                <a:gd name="connsiteX5" fmla="*/ 489097 w 5381346"/>
                <a:gd name="connsiteY5" fmla="*/ 3964501 h 5984687"/>
                <a:gd name="connsiteX6" fmla="*/ 372139 w 5381346"/>
                <a:gd name="connsiteY6" fmla="*/ 4155887 h 5984687"/>
                <a:gd name="connsiteX7" fmla="*/ 563525 w 5381346"/>
                <a:gd name="connsiteY7" fmla="*/ 4411069 h 5984687"/>
                <a:gd name="connsiteX8" fmla="*/ 499730 w 5381346"/>
                <a:gd name="connsiteY8" fmla="*/ 5070287 h 5984687"/>
                <a:gd name="connsiteX9" fmla="*/ 1754372 w 5381346"/>
                <a:gd name="connsiteY9" fmla="*/ 5293571 h 5984687"/>
                <a:gd name="connsiteX10" fmla="*/ 1945758 w 5381346"/>
                <a:gd name="connsiteY10" fmla="*/ 5984687 h 5984687"/>
                <a:gd name="connsiteX11" fmla="*/ 4784651 w 5381346"/>
                <a:gd name="connsiteY11" fmla="*/ 5952790 h 5984687"/>
                <a:gd name="connsiteX12" fmla="*/ 4890977 w 5381346"/>
                <a:gd name="connsiteY12" fmla="*/ 3613627 h 5984687"/>
                <a:gd name="connsiteX13" fmla="*/ 3030279 w 5381346"/>
                <a:gd name="connsiteY13" fmla="*/ 94250 h 598468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765 w 5381832"/>
                <a:gd name="connsiteY0" fmla="*/ 0 h 5890437"/>
                <a:gd name="connsiteX1" fmla="*/ 890167 w 5381832"/>
                <a:gd name="connsiteY1" fmla="*/ 1098883 h 5890437"/>
                <a:gd name="connsiteX2" fmla="*/ 672821 w 5381832"/>
                <a:gd name="connsiteY2" fmla="*/ 2220272 h 5890437"/>
                <a:gd name="connsiteX3" fmla="*/ 486 w 5381832"/>
                <a:gd name="connsiteY3" fmla="*/ 3051544 h 5890437"/>
                <a:gd name="connsiteX4" fmla="*/ 510849 w 5381832"/>
                <a:gd name="connsiteY4" fmla="*/ 3327991 h 5890437"/>
                <a:gd name="connsiteX5" fmla="*/ 339761 w 5381832"/>
                <a:gd name="connsiteY5" fmla="*/ 3734790 h 5890437"/>
                <a:gd name="connsiteX6" fmla="*/ 531147 w 5381832"/>
                <a:gd name="connsiteY6" fmla="*/ 3870251 h 5890437"/>
                <a:gd name="connsiteX7" fmla="*/ 372625 w 5381832"/>
                <a:gd name="connsiteY7" fmla="*/ 4061637 h 5890437"/>
                <a:gd name="connsiteX8" fmla="*/ 564011 w 5381832"/>
                <a:gd name="connsiteY8" fmla="*/ 4316819 h 5890437"/>
                <a:gd name="connsiteX9" fmla="*/ 500216 w 5381832"/>
                <a:gd name="connsiteY9" fmla="*/ 4976037 h 5890437"/>
                <a:gd name="connsiteX10" fmla="*/ 1754858 w 5381832"/>
                <a:gd name="connsiteY10" fmla="*/ 5039004 h 5890437"/>
                <a:gd name="connsiteX11" fmla="*/ 1946244 w 5381832"/>
                <a:gd name="connsiteY11" fmla="*/ 5890437 h 5890437"/>
                <a:gd name="connsiteX12" fmla="*/ 4785137 w 5381832"/>
                <a:gd name="connsiteY12" fmla="*/ 5858540 h 5890437"/>
                <a:gd name="connsiteX13" fmla="*/ 4891463 w 5381832"/>
                <a:gd name="connsiteY13" fmla="*/ 3519377 h 5890437"/>
                <a:gd name="connsiteX14" fmla="*/ 3030765 w 5381832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1751 h 5892188"/>
                <a:gd name="connsiteX1" fmla="*/ 927042 w 5381929"/>
                <a:gd name="connsiteY1" fmla="*/ 868002 h 5892188"/>
                <a:gd name="connsiteX2" fmla="*/ 672918 w 5381929"/>
                <a:gd name="connsiteY2" fmla="*/ 2222023 h 5892188"/>
                <a:gd name="connsiteX3" fmla="*/ 583 w 5381929"/>
                <a:gd name="connsiteY3" fmla="*/ 3053295 h 5892188"/>
                <a:gd name="connsiteX4" fmla="*/ 510946 w 5381929"/>
                <a:gd name="connsiteY4" fmla="*/ 3329742 h 5892188"/>
                <a:gd name="connsiteX5" fmla="*/ 339858 w 5381929"/>
                <a:gd name="connsiteY5" fmla="*/ 3736541 h 5892188"/>
                <a:gd name="connsiteX6" fmla="*/ 531244 w 5381929"/>
                <a:gd name="connsiteY6" fmla="*/ 3872002 h 5892188"/>
                <a:gd name="connsiteX7" fmla="*/ 372722 w 5381929"/>
                <a:gd name="connsiteY7" fmla="*/ 4063388 h 5892188"/>
                <a:gd name="connsiteX8" fmla="*/ 564108 w 5381929"/>
                <a:gd name="connsiteY8" fmla="*/ 4318570 h 5892188"/>
                <a:gd name="connsiteX9" fmla="*/ 500313 w 5381929"/>
                <a:gd name="connsiteY9" fmla="*/ 4977788 h 5892188"/>
                <a:gd name="connsiteX10" fmla="*/ 1754955 w 5381929"/>
                <a:gd name="connsiteY10" fmla="*/ 5040755 h 5892188"/>
                <a:gd name="connsiteX11" fmla="*/ 1946341 w 5381929"/>
                <a:gd name="connsiteY11" fmla="*/ 5892188 h 5892188"/>
                <a:gd name="connsiteX12" fmla="*/ 4785234 w 5381929"/>
                <a:gd name="connsiteY12" fmla="*/ 5860291 h 5892188"/>
                <a:gd name="connsiteX13" fmla="*/ 4891560 w 5381929"/>
                <a:gd name="connsiteY13" fmla="*/ 3521128 h 5892188"/>
                <a:gd name="connsiteX14" fmla="*/ 3030862 w 5381929"/>
                <a:gd name="connsiteY14" fmla="*/ 1751 h 5892188"/>
                <a:gd name="connsiteX0" fmla="*/ 3031042 w 5382109"/>
                <a:gd name="connsiteY0" fmla="*/ 1751 h 5892188"/>
                <a:gd name="connsiteX1" fmla="*/ 927222 w 5382109"/>
                <a:gd name="connsiteY1" fmla="*/ 868002 h 5892188"/>
                <a:gd name="connsiteX2" fmla="*/ 577563 w 5382109"/>
                <a:gd name="connsiteY2" fmla="*/ 2303910 h 5892188"/>
                <a:gd name="connsiteX3" fmla="*/ 763 w 5382109"/>
                <a:gd name="connsiteY3" fmla="*/ 3053295 h 5892188"/>
                <a:gd name="connsiteX4" fmla="*/ 511126 w 5382109"/>
                <a:gd name="connsiteY4" fmla="*/ 3329742 h 5892188"/>
                <a:gd name="connsiteX5" fmla="*/ 340038 w 5382109"/>
                <a:gd name="connsiteY5" fmla="*/ 3736541 h 5892188"/>
                <a:gd name="connsiteX6" fmla="*/ 531424 w 5382109"/>
                <a:gd name="connsiteY6" fmla="*/ 3872002 h 5892188"/>
                <a:gd name="connsiteX7" fmla="*/ 372902 w 5382109"/>
                <a:gd name="connsiteY7" fmla="*/ 4063388 h 5892188"/>
                <a:gd name="connsiteX8" fmla="*/ 564288 w 5382109"/>
                <a:gd name="connsiteY8" fmla="*/ 4318570 h 5892188"/>
                <a:gd name="connsiteX9" fmla="*/ 500493 w 5382109"/>
                <a:gd name="connsiteY9" fmla="*/ 4977788 h 5892188"/>
                <a:gd name="connsiteX10" fmla="*/ 1755135 w 5382109"/>
                <a:gd name="connsiteY10" fmla="*/ 5040755 h 5892188"/>
                <a:gd name="connsiteX11" fmla="*/ 1946521 w 5382109"/>
                <a:gd name="connsiteY11" fmla="*/ 5892188 h 5892188"/>
                <a:gd name="connsiteX12" fmla="*/ 4785414 w 5382109"/>
                <a:gd name="connsiteY12" fmla="*/ 5860291 h 5892188"/>
                <a:gd name="connsiteX13" fmla="*/ 4891740 w 5382109"/>
                <a:gd name="connsiteY13" fmla="*/ 3521128 h 5892188"/>
                <a:gd name="connsiteX14" fmla="*/ 3031042 w 5382109"/>
                <a:gd name="connsiteY14" fmla="*/ 1751 h 5892188"/>
                <a:gd name="connsiteX0" fmla="*/ 3031042 w 5382109"/>
                <a:gd name="connsiteY0" fmla="*/ 2101 h 5892538"/>
                <a:gd name="connsiteX1" fmla="*/ 913575 w 5382109"/>
                <a:gd name="connsiteY1" fmla="*/ 827408 h 5892538"/>
                <a:gd name="connsiteX2" fmla="*/ 577563 w 5382109"/>
                <a:gd name="connsiteY2" fmla="*/ 2304260 h 5892538"/>
                <a:gd name="connsiteX3" fmla="*/ 763 w 5382109"/>
                <a:gd name="connsiteY3" fmla="*/ 3053645 h 5892538"/>
                <a:gd name="connsiteX4" fmla="*/ 511126 w 5382109"/>
                <a:gd name="connsiteY4" fmla="*/ 3330092 h 5892538"/>
                <a:gd name="connsiteX5" fmla="*/ 340038 w 5382109"/>
                <a:gd name="connsiteY5" fmla="*/ 3736891 h 5892538"/>
                <a:gd name="connsiteX6" fmla="*/ 531424 w 5382109"/>
                <a:gd name="connsiteY6" fmla="*/ 3872352 h 5892538"/>
                <a:gd name="connsiteX7" fmla="*/ 372902 w 5382109"/>
                <a:gd name="connsiteY7" fmla="*/ 4063738 h 5892538"/>
                <a:gd name="connsiteX8" fmla="*/ 564288 w 5382109"/>
                <a:gd name="connsiteY8" fmla="*/ 4318920 h 5892538"/>
                <a:gd name="connsiteX9" fmla="*/ 500493 w 5382109"/>
                <a:gd name="connsiteY9" fmla="*/ 4978138 h 5892538"/>
                <a:gd name="connsiteX10" fmla="*/ 1755135 w 5382109"/>
                <a:gd name="connsiteY10" fmla="*/ 5041105 h 5892538"/>
                <a:gd name="connsiteX11" fmla="*/ 1946521 w 5382109"/>
                <a:gd name="connsiteY11" fmla="*/ 5892538 h 5892538"/>
                <a:gd name="connsiteX12" fmla="*/ 4785414 w 5382109"/>
                <a:gd name="connsiteY12" fmla="*/ 5860641 h 5892538"/>
                <a:gd name="connsiteX13" fmla="*/ 4891740 w 5382109"/>
                <a:gd name="connsiteY13" fmla="*/ 3521478 h 5892538"/>
                <a:gd name="connsiteX14" fmla="*/ 3031042 w 5382109"/>
                <a:gd name="connsiteY14" fmla="*/ 2101 h 5892538"/>
                <a:gd name="connsiteX0" fmla="*/ 3031042 w 5382109"/>
                <a:gd name="connsiteY0" fmla="*/ 941 h 5891378"/>
                <a:gd name="connsiteX1" fmla="*/ 886280 w 5382109"/>
                <a:gd name="connsiteY1" fmla="*/ 1071908 h 5891378"/>
                <a:gd name="connsiteX2" fmla="*/ 577563 w 5382109"/>
                <a:gd name="connsiteY2" fmla="*/ 2303100 h 5891378"/>
                <a:gd name="connsiteX3" fmla="*/ 763 w 5382109"/>
                <a:gd name="connsiteY3" fmla="*/ 3052485 h 5891378"/>
                <a:gd name="connsiteX4" fmla="*/ 511126 w 5382109"/>
                <a:gd name="connsiteY4" fmla="*/ 3328932 h 5891378"/>
                <a:gd name="connsiteX5" fmla="*/ 340038 w 5382109"/>
                <a:gd name="connsiteY5" fmla="*/ 3735731 h 5891378"/>
                <a:gd name="connsiteX6" fmla="*/ 531424 w 5382109"/>
                <a:gd name="connsiteY6" fmla="*/ 3871192 h 5891378"/>
                <a:gd name="connsiteX7" fmla="*/ 372902 w 5382109"/>
                <a:gd name="connsiteY7" fmla="*/ 4062578 h 5891378"/>
                <a:gd name="connsiteX8" fmla="*/ 564288 w 5382109"/>
                <a:gd name="connsiteY8" fmla="*/ 4317760 h 5891378"/>
                <a:gd name="connsiteX9" fmla="*/ 500493 w 5382109"/>
                <a:gd name="connsiteY9" fmla="*/ 4976978 h 5891378"/>
                <a:gd name="connsiteX10" fmla="*/ 1755135 w 5382109"/>
                <a:gd name="connsiteY10" fmla="*/ 5039945 h 5891378"/>
                <a:gd name="connsiteX11" fmla="*/ 1946521 w 5382109"/>
                <a:gd name="connsiteY11" fmla="*/ 5891378 h 5891378"/>
                <a:gd name="connsiteX12" fmla="*/ 4785414 w 5382109"/>
                <a:gd name="connsiteY12" fmla="*/ 5859481 h 5891378"/>
                <a:gd name="connsiteX13" fmla="*/ 4891740 w 5382109"/>
                <a:gd name="connsiteY13" fmla="*/ 3520318 h 5891378"/>
                <a:gd name="connsiteX14" fmla="*/ 3031042 w 5382109"/>
                <a:gd name="connsiteY14" fmla="*/ 941 h 5891378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627 h 5891064"/>
                <a:gd name="connsiteX1" fmla="*/ 777098 w 5382109"/>
                <a:gd name="connsiteY1" fmla="*/ 1180776 h 5891064"/>
                <a:gd name="connsiteX2" fmla="*/ 577563 w 5382109"/>
                <a:gd name="connsiteY2" fmla="*/ 2302786 h 5891064"/>
                <a:gd name="connsiteX3" fmla="*/ 763 w 5382109"/>
                <a:gd name="connsiteY3" fmla="*/ 3052171 h 5891064"/>
                <a:gd name="connsiteX4" fmla="*/ 511126 w 5382109"/>
                <a:gd name="connsiteY4" fmla="*/ 3328618 h 5891064"/>
                <a:gd name="connsiteX5" fmla="*/ 340038 w 5382109"/>
                <a:gd name="connsiteY5" fmla="*/ 3735417 h 5891064"/>
                <a:gd name="connsiteX6" fmla="*/ 531424 w 5382109"/>
                <a:gd name="connsiteY6" fmla="*/ 3870878 h 5891064"/>
                <a:gd name="connsiteX7" fmla="*/ 372902 w 5382109"/>
                <a:gd name="connsiteY7" fmla="*/ 4062264 h 5891064"/>
                <a:gd name="connsiteX8" fmla="*/ 564288 w 5382109"/>
                <a:gd name="connsiteY8" fmla="*/ 4317446 h 5891064"/>
                <a:gd name="connsiteX9" fmla="*/ 500493 w 5382109"/>
                <a:gd name="connsiteY9" fmla="*/ 4976664 h 5891064"/>
                <a:gd name="connsiteX10" fmla="*/ 1755135 w 5382109"/>
                <a:gd name="connsiteY10" fmla="*/ 5039631 h 5891064"/>
                <a:gd name="connsiteX11" fmla="*/ 1946521 w 5382109"/>
                <a:gd name="connsiteY11" fmla="*/ 5891064 h 5891064"/>
                <a:gd name="connsiteX12" fmla="*/ 4785414 w 5382109"/>
                <a:gd name="connsiteY12" fmla="*/ 5859167 h 5891064"/>
                <a:gd name="connsiteX13" fmla="*/ 4891740 w 5382109"/>
                <a:gd name="connsiteY13" fmla="*/ 3520004 h 5891064"/>
                <a:gd name="connsiteX14" fmla="*/ 3031042 w 5382109"/>
                <a:gd name="connsiteY14" fmla="*/ 627 h 5891064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8119 w 5389186"/>
                <a:gd name="connsiteY0" fmla="*/ 968 h 5891405"/>
                <a:gd name="connsiteX1" fmla="*/ 784175 w 5389186"/>
                <a:gd name="connsiteY1" fmla="*/ 1181117 h 5891405"/>
                <a:gd name="connsiteX2" fmla="*/ 530049 w 5389186"/>
                <a:gd name="connsiteY2" fmla="*/ 2303127 h 5891405"/>
                <a:gd name="connsiteX3" fmla="*/ 7840 w 5389186"/>
                <a:gd name="connsiteY3" fmla="*/ 3052512 h 5891405"/>
                <a:gd name="connsiteX4" fmla="*/ 518203 w 5389186"/>
                <a:gd name="connsiteY4" fmla="*/ 3328959 h 5891405"/>
                <a:gd name="connsiteX5" fmla="*/ 347115 w 5389186"/>
                <a:gd name="connsiteY5" fmla="*/ 3735758 h 5891405"/>
                <a:gd name="connsiteX6" fmla="*/ 538501 w 5389186"/>
                <a:gd name="connsiteY6" fmla="*/ 3871219 h 5891405"/>
                <a:gd name="connsiteX7" fmla="*/ 379979 w 5389186"/>
                <a:gd name="connsiteY7" fmla="*/ 4062605 h 5891405"/>
                <a:gd name="connsiteX8" fmla="*/ 571365 w 5389186"/>
                <a:gd name="connsiteY8" fmla="*/ 4317787 h 5891405"/>
                <a:gd name="connsiteX9" fmla="*/ 507570 w 5389186"/>
                <a:gd name="connsiteY9" fmla="*/ 4977005 h 5891405"/>
                <a:gd name="connsiteX10" fmla="*/ 1762212 w 5389186"/>
                <a:gd name="connsiteY10" fmla="*/ 5039972 h 5891405"/>
                <a:gd name="connsiteX11" fmla="*/ 1953598 w 5389186"/>
                <a:gd name="connsiteY11" fmla="*/ 5891405 h 5891405"/>
                <a:gd name="connsiteX12" fmla="*/ 4792491 w 5389186"/>
                <a:gd name="connsiteY12" fmla="*/ 5859508 h 5891405"/>
                <a:gd name="connsiteX13" fmla="*/ 4898817 w 5389186"/>
                <a:gd name="connsiteY13" fmla="*/ 3520345 h 5891405"/>
                <a:gd name="connsiteX14" fmla="*/ 3038119 w 5389186"/>
                <a:gd name="connsiteY14" fmla="*/ 968 h 5891405"/>
                <a:gd name="connsiteX0" fmla="*/ 3037057 w 5388124"/>
                <a:gd name="connsiteY0" fmla="*/ 968 h 5891405"/>
                <a:gd name="connsiteX1" fmla="*/ 783113 w 5388124"/>
                <a:gd name="connsiteY1" fmla="*/ 1181117 h 5891405"/>
                <a:gd name="connsiteX2" fmla="*/ 528987 w 5388124"/>
                <a:gd name="connsiteY2" fmla="*/ 2303127 h 5891405"/>
                <a:gd name="connsiteX3" fmla="*/ 6778 w 5388124"/>
                <a:gd name="connsiteY3" fmla="*/ 3052512 h 5891405"/>
                <a:gd name="connsiteX4" fmla="*/ 517141 w 5388124"/>
                <a:gd name="connsiteY4" fmla="*/ 3328959 h 5891405"/>
                <a:gd name="connsiteX5" fmla="*/ 346053 w 5388124"/>
                <a:gd name="connsiteY5" fmla="*/ 3735758 h 5891405"/>
                <a:gd name="connsiteX6" fmla="*/ 537439 w 5388124"/>
                <a:gd name="connsiteY6" fmla="*/ 3871219 h 5891405"/>
                <a:gd name="connsiteX7" fmla="*/ 378917 w 5388124"/>
                <a:gd name="connsiteY7" fmla="*/ 4062605 h 5891405"/>
                <a:gd name="connsiteX8" fmla="*/ 570303 w 5388124"/>
                <a:gd name="connsiteY8" fmla="*/ 4317787 h 5891405"/>
                <a:gd name="connsiteX9" fmla="*/ 506508 w 5388124"/>
                <a:gd name="connsiteY9" fmla="*/ 4977005 h 5891405"/>
                <a:gd name="connsiteX10" fmla="*/ 1761150 w 5388124"/>
                <a:gd name="connsiteY10" fmla="*/ 5039972 h 5891405"/>
                <a:gd name="connsiteX11" fmla="*/ 1952536 w 5388124"/>
                <a:gd name="connsiteY11" fmla="*/ 5891405 h 5891405"/>
                <a:gd name="connsiteX12" fmla="*/ 4791429 w 5388124"/>
                <a:gd name="connsiteY12" fmla="*/ 5859508 h 5891405"/>
                <a:gd name="connsiteX13" fmla="*/ 4897755 w 5388124"/>
                <a:gd name="connsiteY13" fmla="*/ 3520345 h 5891405"/>
                <a:gd name="connsiteX14" fmla="*/ 3037057 w 5388124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2980702 w 5331769"/>
                <a:gd name="connsiteY0" fmla="*/ 968 h 5891405"/>
                <a:gd name="connsiteX1" fmla="*/ 726758 w 5331769"/>
                <a:gd name="connsiteY1" fmla="*/ 1181117 h 5891405"/>
                <a:gd name="connsiteX2" fmla="*/ 472632 w 5331769"/>
                <a:gd name="connsiteY2" fmla="*/ 2303127 h 5891405"/>
                <a:gd name="connsiteX3" fmla="*/ 5014 w 5331769"/>
                <a:gd name="connsiteY3" fmla="*/ 3079808 h 5891405"/>
                <a:gd name="connsiteX4" fmla="*/ 460786 w 5331769"/>
                <a:gd name="connsiteY4" fmla="*/ 3328959 h 5891405"/>
                <a:gd name="connsiteX5" fmla="*/ 289698 w 5331769"/>
                <a:gd name="connsiteY5" fmla="*/ 3735758 h 5891405"/>
                <a:gd name="connsiteX6" fmla="*/ 481084 w 5331769"/>
                <a:gd name="connsiteY6" fmla="*/ 3871219 h 5891405"/>
                <a:gd name="connsiteX7" fmla="*/ 322562 w 5331769"/>
                <a:gd name="connsiteY7" fmla="*/ 4062605 h 5891405"/>
                <a:gd name="connsiteX8" fmla="*/ 513948 w 5331769"/>
                <a:gd name="connsiteY8" fmla="*/ 4317787 h 5891405"/>
                <a:gd name="connsiteX9" fmla="*/ 450153 w 5331769"/>
                <a:gd name="connsiteY9" fmla="*/ 4977005 h 5891405"/>
                <a:gd name="connsiteX10" fmla="*/ 1704795 w 5331769"/>
                <a:gd name="connsiteY10" fmla="*/ 5039972 h 5891405"/>
                <a:gd name="connsiteX11" fmla="*/ 1896181 w 5331769"/>
                <a:gd name="connsiteY11" fmla="*/ 5891405 h 5891405"/>
                <a:gd name="connsiteX12" fmla="*/ 4735074 w 5331769"/>
                <a:gd name="connsiteY12" fmla="*/ 5859508 h 5891405"/>
                <a:gd name="connsiteX13" fmla="*/ 4841400 w 5331769"/>
                <a:gd name="connsiteY13" fmla="*/ 3520345 h 5891405"/>
                <a:gd name="connsiteX14" fmla="*/ 2980702 w 5331769"/>
                <a:gd name="connsiteY14" fmla="*/ 968 h 5891405"/>
                <a:gd name="connsiteX0" fmla="*/ 2980491 w 5331558"/>
                <a:gd name="connsiteY0" fmla="*/ 968 h 5891405"/>
                <a:gd name="connsiteX1" fmla="*/ 726547 w 5331558"/>
                <a:gd name="connsiteY1" fmla="*/ 1181117 h 5891405"/>
                <a:gd name="connsiteX2" fmla="*/ 486068 w 5331558"/>
                <a:gd name="connsiteY2" fmla="*/ 2371366 h 5891405"/>
                <a:gd name="connsiteX3" fmla="*/ 4803 w 5331558"/>
                <a:gd name="connsiteY3" fmla="*/ 3079808 h 5891405"/>
                <a:gd name="connsiteX4" fmla="*/ 460575 w 5331558"/>
                <a:gd name="connsiteY4" fmla="*/ 3328959 h 5891405"/>
                <a:gd name="connsiteX5" fmla="*/ 289487 w 5331558"/>
                <a:gd name="connsiteY5" fmla="*/ 3735758 h 5891405"/>
                <a:gd name="connsiteX6" fmla="*/ 480873 w 5331558"/>
                <a:gd name="connsiteY6" fmla="*/ 3871219 h 5891405"/>
                <a:gd name="connsiteX7" fmla="*/ 322351 w 5331558"/>
                <a:gd name="connsiteY7" fmla="*/ 4062605 h 5891405"/>
                <a:gd name="connsiteX8" fmla="*/ 513737 w 5331558"/>
                <a:gd name="connsiteY8" fmla="*/ 4317787 h 5891405"/>
                <a:gd name="connsiteX9" fmla="*/ 449942 w 5331558"/>
                <a:gd name="connsiteY9" fmla="*/ 4977005 h 5891405"/>
                <a:gd name="connsiteX10" fmla="*/ 1704584 w 5331558"/>
                <a:gd name="connsiteY10" fmla="*/ 5039972 h 5891405"/>
                <a:gd name="connsiteX11" fmla="*/ 1895970 w 5331558"/>
                <a:gd name="connsiteY11" fmla="*/ 5891405 h 5891405"/>
                <a:gd name="connsiteX12" fmla="*/ 4734863 w 5331558"/>
                <a:gd name="connsiteY12" fmla="*/ 5859508 h 5891405"/>
                <a:gd name="connsiteX13" fmla="*/ 4841189 w 5331558"/>
                <a:gd name="connsiteY13" fmla="*/ 3520345 h 5891405"/>
                <a:gd name="connsiteX14" fmla="*/ 2980491 w 5331558"/>
                <a:gd name="connsiteY14" fmla="*/ 968 h 5891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331558" h="5891405">
                  <a:moveTo>
                    <a:pt x="2980491" y="968"/>
                  </a:moveTo>
                  <a:cubicBezTo>
                    <a:pt x="1784302" y="-22254"/>
                    <a:pt x="1040642" y="372305"/>
                    <a:pt x="726547" y="1181117"/>
                  </a:cubicBezTo>
                  <a:cubicBezTo>
                    <a:pt x="528785" y="1834793"/>
                    <a:pt x="744238" y="2066938"/>
                    <a:pt x="486068" y="2371366"/>
                  </a:cubicBezTo>
                  <a:cubicBezTo>
                    <a:pt x="239818" y="2677225"/>
                    <a:pt x="-40213" y="2911644"/>
                    <a:pt x="4803" y="3079808"/>
                  </a:cubicBezTo>
                  <a:cubicBezTo>
                    <a:pt x="109541" y="3181162"/>
                    <a:pt x="260766" y="3266498"/>
                    <a:pt x="460575" y="3328959"/>
                  </a:cubicBezTo>
                  <a:cubicBezTo>
                    <a:pt x="403546" y="3464559"/>
                    <a:pt x="198074" y="3641722"/>
                    <a:pt x="289487" y="3735758"/>
                  </a:cubicBezTo>
                  <a:lnTo>
                    <a:pt x="480873" y="3871219"/>
                  </a:lnTo>
                  <a:cubicBezTo>
                    <a:pt x="428032" y="3935014"/>
                    <a:pt x="303940" y="3939433"/>
                    <a:pt x="322351" y="4062605"/>
                  </a:cubicBezTo>
                  <a:cubicBezTo>
                    <a:pt x="362395" y="4195168"/>
                    <a:pt x="550882" y="4226788"/>
                    <a:pt x="513737" y="4317787"/>
                  </a:cubicBezTo>
                  <a:cubicBezTo>
                    <a:pt x="397470" y="4561276"/>
                    <a:pt x="358392" y="4876020"/>
                    <a:pt x="449942" y="4977005"/>
                  </a:cubicBezTo>
                  <a:cubicBezTo>
                    <a:pt x="636587" y="5158310"/>
                    <a:pt x="1197305" y="5208988"/>
                    <a:pt x="1704584" y="5039972"/>
                  </a:cubicBezTo>
                  <a:lnTo>
                    <a:pt x="1895970" y="5891405"/>
                  </a:lnTo>
                  <a:lnTo>
                    <a:pt x="4734863" y="5859508"/>
                  </a:lnTo>
                  <a:cubicBezTo>
                    <a:pt x="4366268" y="4516262"/>
                    <a:pt x="4422975" y="3927926"/>
                    <a:pt x="4841189" y="3520345"/>
                  </a:cubicBezTo>
                  <a:cubicBezTo>
                    <a:pt x="6117095" y="1964448"/>
                    <a:pt x="4692333" y="36409"/>
                    <a:pt x="2980491" y="9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latin typeface="Georgia" panose="02040502050405020303" pitchFamily="18" charset="0"/>
              </a:endParaRPr>
            </a:p>
          </p:txBody>
        </p:sp>
        <p:sp>
          <p:nvSpPr>
            <p:cNvPr id="173" name="Oval 37">
              <a:extLst>
                <a:ext uri="{FF2B5EF4-FFF2-40B4-BE49-F238E27FC236}">
                  <a16:creationId xmlns:a16="http://schemas.microsoft.com/office/drawing/2014/main" id="{C96BF08E-9BB4-41FC-9765-046BF7B122A9}"/>
                </a:ext>
              </a:extLst>
            </p:cNvPr>
            <p:cNvSpPr/>
            <p:nvPr/>
          </p:nvSpPr>
          <p:spPr>
            <a:xfrm rot="18100542">
              <a:off x="5907878" y="-58593"/>
              <a:ext cx="1436045" cy="2141152"/>
            </a:xfrm>
            <a:custGeom>
              <a:avLst/>
              <a:gdLst/>
              <a:ahLst/>
              <a:cxnLst/>
              <a:rect l="l" t="t" r="r" b="b"/>
              <a:pathLst>
                <a:path w="1170491" h="1745209">
                  <a:moveTo>
                    <a:pt x="429221" y="671495"/>
                  </a:moveTo>
                  <a:cubicBezTo>
                    <a:pt x="415869" y="670322"/>
                    <a:pt x="402356" y="670624"/>
                    <a:pt x="388917" y="672439"/>
                  </a:cubicBezTo>
                  <a:cubicBezTo>
                    <a:pt x="370997" y="674859"/>
                    <a:pt x="353207" y="679968"/>
                    <a:pt x="336101" y="687858"/>
                  </a:cubicBezTo>
                  <a:lnTo>
                    <a:pt x="344770" y="708640"/>
                  </a:lnTo>
                  <a:cubicBezTo>
                    <a:pt x="405276" y="680369"/>
                    <a:pt x="475531" y="691805"/>
                    <a:pt x="523918" y="737799"/>
                  </a:cubicBezTo>
                  <a:cubicBezTo>
                    <a:pt x="569388" y="781022"/>
                    <a:pt x="587723" y="847396"/>
                    <a:pt x="571504" y="910067"/>
                  </a:cubicBezTo>
                  <a:lnTo>
                    <a:pt x="593243" y="915886"/>
                  </a:lnTo>
                  <a:cubicBezTo>
                    <a:pt x="611678" y="844923"/>
                    <a:pt x="590662" y="769719"/>
                    <a:pt x="538740" y="720849"/>
                  </a:cubicBezTo>
                  <a:cubicBezTo>
                    <a:pt x="507886" y="691808"/>
                    <a:pt x="469277" y="675014"/>
                    <a:pt x="429221" y="671495"/>
                  </a:cubicBezTo>
                  <a:close/>
                  <a:moveTo>
                    <a:pt x="588421" y="580980"/>
                  </a:moveTo>
                  <a:cubicBezTo>
                    <a:pt x="534186" y="581239"/>
                    <a:pt x="482134" y="605639"/>
                    <a:pt x="446738" y="649695"/>
                  </a:cubicBezTo>
                  <a:lnTo>
                    <a:pt x="463760" y="664437"/>
                  </a:lnTo>
                  <a:cubicBezTo>
                    <a:pt x="505329" y="612166"/>
                    <a:pt x="573320" y="591099"/>
                    <a:pt x="637132" y="610714"/>
                  </a:cubicBezTo>
                  <a:cubicBezTo>
                    <a:pt x="697098" y="629147"/>
                    <a:pt x="743088" y="680397"/>
                    <a:pt x="756495" y="743730"/>
                  </a:cubicBezTo>
                  <a:lnTo>
                    <a:pt x="778549" y="739251"/>
                  </a:lnTo>
                  <a:cubicBezTo>
                    <a:pt x="763432" y="667508"/>
                    <a:pt x="711108" y="609548"/>
                    <a:pt x="642848" y="588934"/>
                  </a:cubicBezTo>
                  <a:cubicBezTo>
                    <a:pt x="624821" y="583490"/>
                    <a:pt x="606500" y="580894"/>
                    <a:pt x="588421" y="580980"/>
                  </a:cubicBezTo>
                  <a:close/>
                  <a:moveTo>
                    <a:pt x="533817" y="0"/>
                  </a:moveTo>
                  <a:cubicBezTo>
                    <a:pt x="617807" y="1"/>
                    <a:pt x="687626" y="60667"/>
                    <a:pt x="697680" y="141081"/>
                  </a:cubicBezTo>
                  <a:cubicBezTo>
                    <a:pt x="603869" y="182843"/>
                    <a:pt x="547102" y="268997"/>
                    <a:pt x="562024" y="352718"/>
                  </a:cubicBezTo>
                  <a:lnTo>
                    <a:pt x="584367" y="347971"/>
                  </a:lnTo>
                  <a:cubicBezTo>
                    <a:pt x="570422" y="267354"/>
                    <a:pt x="633895" y="183716"/>
                    <a:pt x="732836" y="150639"/>
                  </a:cubicBezTo>
                  <a:cubicBezTo>
                    <a:pt x="738208" y="147500"/>
                    <a:pt x="743991" y="147205"/>
                    <a:pt x="749842" y="147205"/>
                  </a:cubicBezTo>
                  <a:cubicBezTo>
                    <a:pt x="844103" y="147205"/>
                    <a:pt x="920515" y="223618"/>
                    <a:pt x="920515" y="317877"/>
                  </a:cubicBezTo>
                  <a:lnTo>
                    <a:pt x="910716" y="366417"/>
                  </a:lnTo>
                  <a:lnTo>
                    <a:pt x="920515" y="366418"/>
                  </a:lnTo>
                  <a:lnTo>
                    <a:pt x="920515" y="371433"/>
                  </a:lnTo>
                  <a:cubicBezTo>
                    <a:pt x="997755" y="379016"/>
                    <a:pt x="1056877" y="445155"/>
                    <a:pt x="1056877" y="525101"/>
                  </a:cubicBezTo>
                  <a:lnTo>
                    <a:pt x="1047351" y="572282"/>
                  </a:lnTo>
                  <a:cubicBezTo>
                    <a:pt x="1119671" y="602218"/>
                    <a:pt x="1170491" y="673500"/>
                    <a:pt x="1170491" y="756650"/>
                  </a:cubicBezTo>
                  <a:cubicBezTo>
                    <a:pt x="1170490" y="802863"/>
                    <a:pt x="1154794" y="845409"/>
                    <a:pt x="1127569" y="878235"/>
                  </a:cubicBezTo>
                  <a:cubicBezTo>
                    <a:pt x="1080615" y="934488"/>
                    <a:pt x="1014142" y="959925"/>
                    <a:pt x="954678" y="939840"/>
                  </a:cubicBezTo>
                  <a:lnTo>
                    <a:pt x="947373" y="961469"/>
                  </a:lnTo>
                  <a:cubicBezTo>
                    <a:pt x="1000817" y="979520"/>
                    <a:pt x="1058949" y="966083"/>
                    <a:pt x="1106746" y="928282"/>
                  </a:cubicBezTo>
                  <a:cubicBezTo>
                    <a:pt x="1128548" y="955588"/>
                    <a:pt x="1138907" y="990708"/>
                    <a:pt x="1138907" y="1028247"/>
                  </a:cubicBezTo>
                  <a:cubicBezTo>
                    <a:pt x="1138907" y="1124134"/>
                    <a:pt x="1071328" y="1204237"/>
                    <a:pt x="981133" y="1223220"/>
                  </a:cubicBezTo>
                  <a:cubicBezTo>
                    <a:pt x="889088" y="1236998"/>
                    <a:pt x="805358" y="1200898"/>
                    <a:pt x="777272" y="1134408"/>
                  </a:cubicBezTo>
                  <a:cubicBezTo>
                    <a:pt x="791057" y="1124903"/>
                    <a:pt x="802061" y="1111678"/>
                    <a:pt x="810210" y="1096167"/>
                  </a:cubicBezTo>
                  <a:cubicBezTo>
                    <a:pt x="831546" y="1055553"/>
                    <a:pt x="830022" y="1005443"/>
                    <a:pt x="806195" y="964175"/>
                  </a:cubicBezTo>
                  <a:lnTo>
                    <a:pt x="787267" y="975103"/>
                  </a:lnTo>
                  <a:cubicBezTo>
                    <a:pt x="807161" y="1009560"/>
                    <a:pt x="808703" y="1051275"/>
                    <a:pt x="791333" y="1085110"/>
                  </a:cubicBezTo>
                  <a:cubicBezTo>
                    <a:pt x="784855" y="1097727"/>
                    <a:pt x="776117" y="1108536"/>
                    <a:pt x="763385" y="1114320"/>
                  </a:cubicBezTo>
                  <a:lnTo>
                    <a:pt x="744063" y="1119497"/>
                  </a:lnTo>
                  <a:lnTo>
                    <a:pt x="747716" y="1128718"/>
                  </a:lnTo>
                  <a:cubicBezTo>
                    <a:pt x="731558" y="1137628"/>
                    <a:pt x="712804" y="1141697"/>
                    <a:pt x="693327" y="1140344"/>
                  </a:cubicBezTo>
                  <a:cubicBezTo>
                    <a:pt x="655409" y="1137711"/>
                    <a:pt x="620494" y="1114908"/>
                    <a:pt x="601213" y="1080185"/>
                  </a:cubicBezTo>
                  <a:lnTo>
                    <a:pt x="582082" y="1090754"/>
                  </a:lnTo>
                  <a:cubicBezTo>
                    <a:pt x="605167" y="1132362"/>
                    <a:pt x="647281" y="1159482"/>
                    <a:pt x="693051" y="1162221"/>
                  </a:cubicBezTo>
                  <a:cubicBezTo>
                    <a:pt x="715413" y="1163558"/>
                    <a:pt x="736989" y="1158982"/>
                    <a:pt x="755684" y="1148835"/>
                  </a:cubicBezTo>
                  <a:cubicBezTo>
                    <a:pt x="792539" y="1222022"/>
                    <a:pt x="887119" y="1262260"/>
                    <a:pt x="989751" y="1247587"/>
                  </a:cubicBezTo>
                  <a:cubicBezTo>
                    <a:pt x="1000157" y="1267987"/>
                    <a:pt x="1004489" y="1291252"/>
                    <a:pt x="1004488" y="1315531"/>
                  </a:cubicBezTo>
                  <a:cubicBezTo>
                    <a:pt x="1004488" y="1381750"/>
                    <a:pt x="972258" y="1440443"/>
                    <a:pt x="920375" y="1473506"/>
                  </a:cubicBezTo>
                  <a:lnTo>
                    <a:pt x="913116" y="1474079"/>
                  </a:lnTo>
                  <a:cubicBezTo>
                    <a:pt x="850536" y="1469665"/>
                    <a:pt x="794159" y="1430126"/>
                    <a:pt x="766796" y="1371458"/>
                  </a:cubicBezTo>
                  <a:lnTo>
                    <a:pt x="746323" y="1380801"/>
                  </a:lnTo>
                  <a:cubicBezTo>
                    <a:pt x="776874" y="1446464"/>
                    <a:pt x="839753" y="1490827"/>
                    <a:pt x="909888" y="1496052"/>
                  </a:cubicBezTo>
                  <a:cubicBezTo>
                    <a:pt x="891948" y="1561049"/>
                    <a:pt x="840393" y="1611456"/>
                    <a:pt x="774838" y="1628054"/>
                  </a:cubicBezTo>
                  <a:cubicBezTo>
                    <a:pt x="686646" y="1642970"/>
                    <a:pt x="605133" y="1612285"/>
                    <a:pt x="571751" y="1552195"/>
                  </a:cubicBezTo>
                  <a:lnTo>
                    <a:pt x="550649" y="1566422"/>
                  </a:lnTo>
                  <a:cubicBezTo>
                    <a:pt x="577499" y="1609979"/>
                    <a:pt x="626419" y="1639383"/>
                    <a:pt x="685031" y="1648114"/>
                  </a:cubicBezTo>
                  <a:cubicBezTo>
                    <a:pt x="659684" y="1706013"/>
                    <a:pt x="601329" y="1745210"/>
                    <a:pt x="533818" y="1745209"/>
                  </a:cubicBezTo>
                  <a:cubicBezTo>
                    <a:pt x="455549" y="1745210"/>
                    <a:pt x="416747" y="1692524"/>
                    <a:pt x="372301" y="1619888"/>
                  </a:cubicBezTo>
                  <a:lnTo>
                    <a:pt x="366380" y="1592106"/>
                  </a:lnTo>
                  <a:cubicBezTo>
                    <a:pt x="305091" y="1567105"/>
                    <a:pt x="259811" y="1511085"/>
                    <a:pt x="250590" y="1443452"/>
                  </a:cubicBezTo>
                  <a:cubicBezTo>
                    <a:pt x="203712" y="1453117"/>
                    <a:pt x="158965" y="1444975"/>
                    <a:pt x="117260" y="1407178"/>
                  </a:cubicBezTo>
                  <a:cubicBezTo>
                    <a:pt x="55030" y="1350772"/>
                    <a:pt x="44039" y="1258933"/>
                    <a:pt x="90593" y="1192598"/>
                  </a:cubicBezTo>
                  <a:cubicBezTo>
                    <a:pt x="186799" y="1224213"/>
                    <a:pt x="285304" y="1199642"/>
                    <a:pt x="330760" y="1129474"/>
                  </a:cubicBezTo>
                  <a:lnTo>
                    <a:pt x="344999" y="1132822"/>
                  </a:lnTo>
                  <a:cubicBezTo>
                    <a:pt x="420009" y="1139731"/>
                    <a:pt x="490500" y="1101048"/>
                    <a:pt x="524987" y="1034051"/>
                  </a:cubicBezTo>
                  <a:lnTo>
                    <a:pt x="505360" y="1023014"/>
                  </a:lnTo>
                  <a:cubicBezTo>
                    <a:pt x="475089" y="1082544"/>
                    <a:pt x="412689" y="1116790"/>
                    <a:pt x="346243" y="1110339"/>
                  </a:cubicBezTo>
                  <a:cubicBezTo>
                    <a:pt x="283801" y="1104277"/>
                    <a:pt x="228486" y="1063265"/>
                    <a:pt x="202679" y="1003895"/>
                  </a:cubicBezTo>
                  <a:lnTo>
                    <a:pt x="181967" y="1012696"/>
                  </a:lnTo>
                  <a:cubicBezTo>
                    <a:pt x="205492" y="1066954"/>
                    <a:pt x="250941" y="1107583"/>
                    <a:pt x="305288" y="1123484"/>
                  </a:cubicBezTo>
                  <a:cubicBezTo>
                    <a:pt x="260051" y="1186174"/>
                    <a:pt x="162021" y="1201884"/>
                    <a:pt x="70961" y="1161909"/>
                  </a:cubicBezTo>
                  <a:cubicBezTo>
                    <a:pt x="64874" y="1160625"/>
                    <a:pt x="60391" y="1156961"/>
                    <a:pt x="56055" y="1153032"/>
                  </a:cubicBezTo>
                  <a:cubicBezTo>
                    <a:pt x="-13786" y="1089729"/>
                    <a:pt x="-19088" y="981796"/>
                    <a:pt x="44214" y="911953"/>
                  </a:cubicBezTo>
                  <a:lnTo>
                    <a:pt x="84073" y="882569"/>
                  </a:lnTo>
                  <a:lnTo>
                    <a:pt x="76811" y="875989"/>
                  </a:lnTo>
                  <a:lnTo>
                    <a:pt x="80179" y="872273"/>
                  </a:lnTo>
                  <a:cubicBezTo>
                    <a:pt x="28040" y="814783"/>
                    <a:pt x="28651" y="726072"/>
                    <a:pt x="82340" y="666836"/>
                  </a:cubicBezTo>
                  <a:lnTo>
                    <a:pt x="121082" y="638275"/>
                  </a:lnTo>
                  <a:cubicBezTo>
                    <a:pt x="89526" y="571593"/>
                    <a:pt x="96788" y="490523"/>
                    <a:pt x="145805" y="430894"/>
                  </a:cubicBezTo>
                  <a:cubicBezTo>
                    <a:pt x="198586" y="400645"/>
                    <a:pt x="259015" y="385179"/>
                    <a:pt x="321878" y="383347"/>
                  </a:cubicBezTo>
                  <a:lnTo>
                    <a:pt x="321111" y="357014"/>
                  </a:lnTo>
                  <a:cubicBezTo>
                    <a:pt x="257723" y="358862"/>
                    <a:pt x="196668" y="373772"/>
                    <a:pt x="141180" y="399723"/>
                  </a:cubicBezTo>
                  <a:cubicBezTo>
                    <a:pt x="117813" y="370058"/>
                    <a:pt x="106816" y="332072"/>
                    <a:pt x="106816" y="291518"/>
                  </a:cubicBezTo>
                  <a:cubicBezTo>
                    <a:pt x="106816" y="170286"/>
                    <a:pt x="205094" y="72008"/>
                    <a:pt x="326327" y="72008"/>
                  </a:cubicBezTo>
                  <a:cubicBezTo>
                    <a:pt x="350305" y="72008"/>
                    <a:pt x="373385" y="75853"/>
                    <a:pt x="394659" y="83948"/>
                  </a:cubicBezTo>
                  <a:cubicBezTo>
                    <a:pt x="425371" y="33609"/>
                    <a:pt x="467237" y="0"/>
                    <a:pt x="5338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1F1E16DB-5335-4E18-9AF5-C7DDBF47F5C7}"/>
              </a:ext>
            </a:extLst>
          </p:cNvPr>
          <p:cNvGrpSpPr/>
          <p:nvPr/>
        </p:nvGrpSpPr>
        <p:grpSpPr>
          <a:xfrm>
            <a:off x="5644186" y="5377101"/>
            <a:ext cx="893327" cy="651258"/>
            <a:chOff x="1126403" y="3621716"/>
            <a:chExt cx="506364" cy="369152"/>
          </a:xfrm>
        </p:grpSpPr>
        <p:sp>
          <p:nvSpPr>
            <p:cNvPr id="181" name="Rounded Rectangle 10">
              <a:extLst>
                <a:ext uri="{FF2B5EF4-FFF2-40B4-BE49-F238E27FC236}">
                  <a16:creationId xmlns:a16="http://schemas.microsoft.com/office/drawing/2014/main" id="{B8828685-2535-48EF-B839-57C950841CAB}"/>
                </a:ext>
              </a:extLst>
            </p:cNvPr>
            <p:cNvSpPr/>
            <p:nvPr/>
          </p:nvSpPr>
          <p:spPr>
            <a:xfrm>
              <a:off x="1126403" y="3621716"/>
              <a:ext cx="506364" cy="90412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5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latin typeface="Georgia" panose="02040502050405020303" pitchFamily="18" charset="0"/>
              </a:endParaRPr>
            </a:p>
          </p:txBody>
        </p:sp>
        <p:sp>
          <p:nvSpPr>
            <p:cNvPr id="182" name="Rounded Rectangle 13">
              <a:extLst>
                <a:ext uri="{FF2B5EF4-FFF2-40B4-BE49-F238E27FC236}">
                  <a16:creationId xmlns:a16="http://schemas.microsoft.com/office/drawing/2014/main" id="{E126CCE7-F60C-42F3-95D4-95018F2EA706}"/>
                </a:ext>
              </a:extLst>
            </p:cNvPr>
            <p:cNvSpPr/>
            <p:nvPr/>
          </p:nvSpPr>
          <p:spPr>
            <a:xfrm>
              <a:off x="1162596" y="3744576"/>
              <a:ext cx="433978" cy="90412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5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latin typeface="Georgia" panose="02040502050405020303" pitchFamily="18" charset="0"/>
              </a:endParaRPr>
            </a:p>
          </p:txBody>
        </p:sp>
        <p:sp>
          <p:nvSpPr>
            <p:cNvPr id="183" name="Chord 182">
              <a:extLst>
                <a:ext uri="{FF2B5EF4-FFF2-40B4-BE49-F238E27FC236}">
                  <a16:creationId xmlns:a16="http://schemas.microsoft.com/office/drawing/2014/main" id="{9D1A9CE9-260C-4BBE-97B3-CCD3692F4047}"/>
                </a:ext>
              </a:extLst>
            </p:cNvPr>
            <p:cNvSpPr/>
            <p:nvPr/>
          </p:nvSpPr>
          <p:spPr>
            <a:xfrm>
              <a:off x="1255790" y="3743277"/>
              <a:ext cx="247591" cy="247591"/>
            </a:xfrm>
            <a:prstGeom prst="chord">
              <a:avLst>
                <a:gd name="adj1" fmla="val 21471232"/>
                <a:gd name="adj2" fmla="val 10878117"/>
              </a:avLst>
            </a:prstGeom>
            <a:solidFill>
              <a:schemeClr val="tx2">
                <a:lumMod val="5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latin typeface="Georgia" panose="02040502050405020303" pitchFamily="18" charset="0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87388B0-ECED-47D5-AE76-35B1F06D3848}"/>
              </a:ext>
            </a:extLst>
          </p:cNvPr>
          <p:cNvSpPr txBox="1"/>
          <p:nvPr/>
        </p:nvSpPr>
        <p:spPr>
          <a:xfrm>
            <a:off x="4528986" y="5268085"/>
            <a:ext cx="356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D6D2C4"/>
                </a:solidFill>
                <a:latin typeface="Georgia" panose="02040502050405020303" pitchFamily="18" charset="0"/>
              </a:rPr>
              <a:t>1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05D13C0-2378-48C5-AFC6-7DCB57EC0E2D}"/>
              </a:ext>
            </a:extLst>
          </p:cNvPr>
          <p:cNvSpPr txBox="1"/>
          <p:nvPr/>
        </p:nvSpPr>
        <p:spPr>
          <a:xfrm>
            <a:off x="3918646" y="3558227"/>
            <a:ext cx="356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D6D2C4"/>
                </a:solidFill>
                <a:latin typeface="Georgia" panose="02040502050405020303" pitchFamily="18" charset="0"/>
              </a:rPr>
              <a:t>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798C32F-679D-4227-B6DC-99C2D8072877}"/>
              </a:ext>
            </a:extLst>
          </p:cNvPr>
          <p:cNvSpPr txBox="1"/>
          <p:nvPr/>
        </p:nvSpPr>
        <p:spPr>
          <a:xfrm>
            <a:off x="5032114" y="2248345"/>
            <a:ext cx="356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D6D2C4"/>
                </a:solidFill>
                <a:latin typeface="Georgia" panose="02040502050405020303" pitchFamily="18" charset="0"/>
              </a:rPr>
              <a:t>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D6D5202-DC38-4EBB-B473-D62E91BB27A6}"/>
              </a:ext>
            </a:extLst>
          </p:cNvPr>
          <p:cNvSpPr txBox="1"/>
          <p:nvPr/>
        </p:nvSpPr>
        <p:spPr>
          <a:xfrm>
            <a:off x="6798684" y="2258441"/>
            <a:ext cx="356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D6D2C4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F48B87D-BFDA-44B3-BE1A-932E99D4906B}"/>
              </a:ext>
            </a:extLst>
          </p:cNvPr>
          <p:cNvSpPr txBox="1"/>
          <p:nvPr/>
        </p:nvSpPr>
        <p:spPr>
          <a:xfrm>
            <a:off x="7870382" y="3599971"/>
            <a:ext cx="356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D6D2C4"/>
                </a:solidFill>
                <a:latin typeface="Georgia" panose="02040502050405020303" pitchFamily="18" charset="0"/>
              </a:rPr>
              <a:t>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DDE4F1C-6530-4985-8EFF-FF70FC734E1D}"/>
              </a:ext>
            </a:extLst>
          </p:cNvPr>
          <p:cNvSpPr txBox="1"/>
          <p:nvPr/>
        </p:nvSpPr>
        <p:spPr>
          <a:xfrm>
            <a:off x="7306555" y="5274996"/>
            <a:ext cx="356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D6D2C4"/>
                </a:solidFill>
                <a:latin typeface="Georgia" panose="02040502050405020303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669777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Sample graphic syllabus template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Unit Name/ Convenor</a:t>
            </a:r>
          </a:p>
        </p:txBody>
      </p:sp>
      <p:sp>
        <p:nvSpPr>
          <p:cNvPr id="1526" name="Oval 1525">
            <a:extLst>
              <a:ext uri="{FF2B5EF4-FFF2-40B4-BE49-F238E27FC236}">
                <a16:creationId xmlns:a16="http://schemas.microsoft.com/office/drawing/2014/main" id="{E43BD392-B85D-4C9A-92B2-1B06A5F38F55}"/>
              </a:ext>
            </a:extLst>
          </p:cNvPr>
          <p:cNvSpPr/>
          <p:nvPr/>
        </p:nvSpPr>
        <p:spPr>
          <a:xfrm>
            <a:off x="1575861" y="3099288"/>
            <a:ext cx="342900" cy="342900"/>
          </a:xfrm>
          <a:prstGeom prst="ellipse">
            <a:avLst/>
          </a:prstGeom>
          <a:solidFill>
            <a:srgbClr val="76232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1527" name="Oval 1526">
            <a:extLst>
              <a:ext uri="{FF2B5EF4-FFF2-40B4-BE49-F238E27FC236}">
                <a16:creationId xmlns:a16="http://schemas.microsoft.com/office/drawing/2014/main" id="{DAE8EE55-717F-4432-81C9-D61FA4CCA8DB}"/>
              </a:ext>
            </a:extLst>
          </p:cNvPr>
          <p:cNvSpPr/>
          <p:nvPr/>
        </p:nvSpPr>
        <p:spPr>
          <a:xfrm>
            <a:off x="3313612" y="4526574"/>
            <a:ext cx="342900" cy="342900"/>
          </a:xfrm>
          <a:prstGeom prst="ellipse">
            <a:avLst/>
          </a:prstGeom>
          <a:solidFill>
            <a:schemeClr val="accent5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1528" name="Oval 1527">
            <a:extLst>
              <a:ext uri="{FF2B5EF4-FFF2-40B4-BE49-F238E27FC236}">
                <a16:creationId xmlns:a16="http://schemas.microsoft.com/office/drawing/2014/main" id="{D8D3086E-CDF6-4966-9737-7022EF1D442C}"/>
              </a:ext>
            </a:extLst>
          </p:cNvPr>
          <p:cNvSpPr/>
          <p:nvPr/>
        </p:nvSpPr>
        <p:spPr>
          <a:xfrm>
            <a:off x="5051363" y="3099288"/>
            <a:ext cx="342900" cy="342900"/>
          </a:xfrm>
          <a:prstGeom prst="ellipse">
            <a:avLst/>
          </a:prstGeom>
          <a:solidFill>
            <a:srgbClr val="80225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1529" name="Oval 1528">
            <a:extLst>
              <a:ext uri="{FF2B5EF4-FFF2-40B4-BE49-F238E27FC236}">
                <a16:creationId xmlns:a16="http://schemas.microsoft.com/office/drawing/2014/main" id="{CBBC8FEE-7575-4D46-9AAB-2A47E13B3A0F}"/>
              </a:ext>
            </a:extLst>
          </p:cNvPr>
          <p:cNvSpPr/>
          <p:nvPr/>
        </p:nvSpPr>
        <p:spPr>
          <a:xfrm>
            <a:off x="6789114" y="4526574"/>
            <a:ext cx="342900" cy="342900"/>
          </a:xfrm>
          <a:prstGeom prst="ellipse">
            <a:avLst/>
          </a:prstGeom>
          <a:solidFill>
            <a:srgbClr val="D6001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1530" name="Oval 1529">
            <a:extLst>
              <a:ext uri="{FF2B5EF4-FFF2-40B4-BE49-F238E27FC236}">
                <a16:creationId xmlns:a16="http://schemas.microsoft.com/office/drawing/2014/main" id="{156ED6A1-8D72-40C0-BC0F-CDD58AAF9F7D}"/>
              </a:ext>
            </a:extLst>
          </p:cNvPr>
          <p:cNvSpPr/>
          <p:nvPr/>
        </p:nvSpPr>
        <p:spPr>
          <a:xfrm>
            <a:off x="8526865" y="3099288"/>
            <a:ext cx="342900" cy="342900"/>
          </a:xfrm>
          <a:prstGeom prst="ellipse">
            <a:avLst/>
          </a:prstGeom>
          <a:solidFill>
            <a:srgbClr val="A6192E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1531" name="Oval 1530">
            <a:extLst>
              <a:ext uri="{FF2B5EF4-FFF2-40B4-BE49-F238E27FC236}">
                <a16:creationId xmlns:a16="http://schemas.microsoft.com/office/drawing/2014/main" id="{1F4169C4-218A-4BAD-B69B-28EB21A45B7D}"/>
              </a:ext>
            </a:extLst>
          </p:cNvPr>
          <p:cNvSpPr/>
          <p:nvPr/>
        </p:nvSpPr>
        <p:spPr>
          <a:xfrm>
            <a:off x="10264615" y="4526574"/>
            <a:ext cx="342900" cy="342900"/>
          </a:xfrm>
          <a:prstGeom prst="ellipse">
            <a:avLst/>
          </a:prstGeom>
          <a:solidFill>
            <a:srgbClr val="C6007E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cxnSp>
        <p:nvCxnSpPr>
          <p:cNvPr id="1532" name="Straight Connector 1531">
            <a:extLst>
              <a:ext uri="{FF2B5EF4-FFF2-40B4-BE49-F238E27FC236}">
                <a16:creationId xmlns:a16="http://schemas.microsoft.com/office/drawing/2014/main" id="{D90314D7-EC30-4ED9-BF2E-A4E317F4A947}"/>
              </a:ext>
            </a:extLst>
          </p:cNvPr>
          <p:cNvCxnSpPr>
            <a:cxnSpLocks/>
            <a:stCxn id="1526" idx="5"/>
            <a:endCxn id="1527" idx="1"/>
          </p:cNvCxnSpPr>
          <p:nvPr/>
        </p:nvCxnSpPr>
        <p:spPr>
          <a:xfrm>
            <a:off x="1868544" y="3391971"/>
            <a:ext cx="1495285" cy="11848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3" name="Straight Connector 1532">
            <a:extLst>
              <a:ext uri="{FF2B5EF4-FFF2-40B4-BE49-F238E27FC236}">
                <a16:creationId xmlns:a16="http://schemas.microsoft.com/office/drawing/2014/main" id="{2685566F-576C-4E77-8A38-6E1F41E4AD31}"/>
              </a:ext>
            </a:extLst>
          </p:cNvPr>
          <p:cNvCxnSpPr>
            <a:cxnSpLocks/>
            <a:stCxn id="1528" idx="3"/>
            <a:endCxn id="1527" idx="7"/>
          </p:cNvCxnSpPr>
          <p:nvPr/>
        </p:nvCxnSpPr>
        <p:spPr>
          <a:xfrm flipH="1">
            <a:off x="3606295" y="3391971"/>
            <a:ext cx="1495285" cy="11848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4" name="Straight Connector 1533">
            <a:extLst>
              <a:ext uri="{FF2B5EF4-FFF2-40B4-BE49-F238E27FC236}">
                <a16:creationId xmlns:a16="http://schemas.microsoft.com/office/drawing/2014/main" id="{3CEFA65A-9CDD-4B3B-A261-1CC4854E831F}"/>
              </a:ext>
            </a:extLst>
          </p:cNvPr>
          <p:cNvCxnSpPr>
            <a:cxnSpLocks/>
            <a:stCxn id="1529" idx="1"/>
            <a:endCxn id="1528" idx="5"/>
          </p:cNvCxnSpPr>
          <p:nvPr/>
        </p:nvCxnSpPr>
        <p:spPr>
          <a:xfrm flipH="1" flipV="1">
            <a:off x="5344046" y="3391971"/>
            <a:ext cx="1495285" cy="11848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5" name="Straight Connector 1534">
            <a:extLst>
              <a:ext uri="{FF2B5EF4-FFF2-40B4-BE49-F238E27FC236}">
                <a16:creationId xmlns:a16="http://schemas.microsoft.com/office/drawing/2014/main" id="{7BE9D1A8-A193-4385-B7BF-1063FFBBA5BB}"/>
              </a:ext>
            </a:extLst>
          </p:cNvPr>
          <p:cNvCxnSpPr>
            <a:cxnSpLocks/>
            <a:stCxn id="1530" idx="3"/>
            <a:endCxn id="1529" idx="7"/>
          </p:cNvCxnSpPr>
          <p:nvPr/>
        </p:nvCxnSpPr>
        <p:spPr>
          <a:xfrm flipH="1">
            <a:off x="7081797" y="3391971"/>
            <a:ext cx="1495285" cy="11848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6" name="Straight Connector 1535">
            <a:extLst>
              <a:ext uri="{FF2B5EF4-FFF2-40B4-BE49-F238E27FC236}">
                <a16:creationId xmlns:a16="http://schemas.microsoft.com/office/drawing/2014/main" id="{A7363117-492F-40A7-B219-73837368BEE7}"/>
              </a:ext>
            </a:extLst>
          </p:cNvPr>
          <p:cNvCxnSpPr>
            <a:cxnSpLocks/>
            <a:stCxn id="1531" idx="1"/>
            <a:endCxn id="1530" idx="5"/>
          </p:cNvCxnSpPr>
          <p:nvPr/>
        </p:nvCxnSpPr>
        <p:spPr>
          <a:xfrm flipH="1" flipV="1">
            <a:off x="8819548" y="3391971"/>
            <a:ext cx="1495284" cy="11848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37" name="Group 1536">
            <a:extLst>
              <a:ext uri="{FF2B5EF4-FFF2-40B4-BE49-F238E27FC236}">
                <a16:creationId xmlns:a16="http://schemas.microsoft.com/office/drawing/2014/main" id="{D5653FFD-5AE4-4F15-B866-D71DC4E30C20}"/>
              </a:ext>
            </a:extLst>
          </p:cNvPr>
          <p:cNvGrpSpPr/>
          <p:nvPr/>
        </p:nvGrpSpPr>
        <p:grpSpPr>
          <a:xfrm>
            <a:off x="9299905" y="5077213"/>
            <a:ext cx="2272326" cy="1107996"/>
            <a:chOff x="2725123" y="4283314"/>
            <a:chExt cx="1292073" cy="1107996"/>
          </a:xfrm>
        </p:grpSpPr>
        <p:sp>
          <p:nvSpPr>
            <p:cNvPr id="1538" name="TextBox 1537">
              <a:extLst>
                <a:ext uri="{FF2B5EF4-FFF2-40B4-BE49-F238E27FC236}">
                  <a16:creationId xmlns:a16="http://schemas.microsoft.com/office/drawing/2014/main" id="{533EB164-87A5-44AC-B85F-73F45738785F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39" name="TextBox 1538">
              <a:extLst>
                <a:ext uri="{FF2B5EF4-FFF2-40B4-BE49-F238E27FC236}">
                  <a16:creationId xmlns:a16="http://schemas.microsoft.com/office/drawing/2014/main" id="{799B75B6-20B3-445D-AD0C-D79F813CA66E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40" name="Group 1539">
            <a:extLst>
              <a:ext uri="{FF2B5EF4-FFF2-40B4-BE49-F238E27FC236}">
                <a16:creationId xmlns:a16="http://schemas.microsoft.com/office/drawing/2014/main" id="{DEE5CE33-6909-4A89-935B-CB1BA005B5B2}"/>
              </a:ext>
            </a:extLst>
          </p:cNvPr>
          <p:cNvGrpSpPr/>
          <p:nvPr/>
        </p:nvGrpSpPr>
        <p:grpSpPr>
          <a:xfrm>
            <a:off x="2348902" y="5077213"/>
            <a:ext cx="2272326" cy="1107996"/>
            <a:chOff x="2725123" y="4283314"/>
            <a:chExt cx="1292073" cy="1107996"/>
          </a:xfrm>
        </p:grpSpPr>
        <p:sp>
          <p:nvSpPr>
            <p:cNvPr id="1541" name="TextBox 1540">
              <a:extLst>
                <a:ext uri="{FF2B5EF4-FFF2-40B4-BE49-F238E27FC236}">
                  <a16:creationId xmlns:a16="http://schemas.microsoft.com/office/drawing/2014/main" id="{059E9EAA-962B-4535-A8CB-A9B2FAE13B69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42" name="TextBox 1541">
              <a:extLst>
                <a:ext uri="{FF2B5EF4-FFF2-40B4-BE49-F238E27FC236}">
                  <a16:creationId xmlns:a16="http://schemas.microsoft.com/office/drawing/2014/main" id="{8B49FA4E-F970-48AA-B654-1DE1B98F2B7B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43" name="Group 1542">
            <a:extLst>
              <a:ext uri="{FF2B5EF4-FFF2-40B4-BE49-F238E27FC236}">
                <a16:creationId xmlns:a16="http://schemas.microsoft.com/office/drawing/2014/main" id="{AC1278BD-B54D-4340-ABEB-7047FF1DEC90}"/>
              </a:ext>
            </a:extLst>
          </p:cNvPr>
          <p:cNvGrpSpPr/>
          <p:nvPr/>
        </p:nvGrpSpPr>
        <p:grpSpPr>
          <a:xfrm>
            <a:off x="5824404" y="5077213"/>
            <a:ext cx="2272326" cy="1107996"/>
            <a:chOff x="2725123" y="4283314"/>
            <a:chExt cx="1292073" cy="1107996"/>
          </a:xfrm>
        </p:grpSpPr>
        <p:sp>
          <p:nvSpPr>
            <p:cNvPr id="1544" name="TextBox 1543">
              <a:extLst>
                <a:ext uri="{FF2B5EF4-FFF2-40B4-BE49-F238E27FC236}">
                  <a16:creationId xmlns:a16="http://schemas.microsoft.com/office/drawing/2014/main" id="{1E3118F9-96E1-4347-ABA7-1828AA5CF531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45" name="TextBox 1544">
              <a:extLst>
                <a:ext uri="{FF2B5EF4-FFF2-40B4-BE49-F238E27FC236}">
                  <a16:creationId xmlns:a16="http://schemas.microsoft.com/office/drawing/2014/main" id="{C73FC7BE-7637-40A5-A0EB-6E9EA2943A77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46" name="Group 1545">
            <a:extLst>
              <a:ext uri="{FF2B5EF4-FFF2-40B4-BE49-F238E27FC236}">
                <a16:creationId xmlns:a16="http://schemas.microsoft.com/office/drawing/2014/main" id="{701EFDAB-7086-4B1A-8E7F-4081974BC5FB}"/>
              </a:ext>
            </a:extLst>
          </p:cNvPr>
          <p:cNvGrpSpPr/>
          <p:nvPr/>
        </p:nvGrpSpPr>
        <p:grpSpPr>
          <a:xfrm>
            <a:off x="4086653" y="1789658"/>
            <a:ext cx="2272326" cy="1107996"/>
            <a:chOff x="2725123" y="4283314"/>
            <a:chExt cx="1292073" cy="1107996"/>
          </a:xfrm>
        </p:grpSpPr>
        <p:sp>
          <p:nvSpPr>
            <p:cNvPr id="1547" name="TextBox 1546">
              <a:extLst>
                <a:ext uri="{FF2B5EF4-FFF2-40B4-BE49-F238E27FC236}">
                  <a16:creationId xmlns:a16="http://schemas.microsoft.com/office/drawing/2014/main" id="{F17FC6F3-4B3B-4DCA-84F1-08E5982D8E8B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48" name="TextBox 1547">
              <a:extLst>
                <a:ext uri="{FF2B5EF4-FFF2-40B4-BE49-F238E27FC236}">
                  <a16:creationId xmlns:a16="http://schemas.microsoft.com/office/drawing/2014/main" id="{B6288E10-A942-495A-BBF2-3685A50C0F02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49" name="Group 1548">
            <a:extLst>
              <a:ext uri="{FF2B5EF4-FFF2-40B4-BE49-F238E27FC236}">
                <a16:creationId xmlns:a16="http://schemas.microsoft.com/office/drawing/2014/main" id="{3187821D-93FC-4507-929A-B3E38FD4E917}"/>
              </a:ext>
            </a:extLst>
          </p:cNvPr>
          <p:cNvGrpSpPr/>
          <p:nvPr/>
        </p:nvGrpSpPr>
        <p:grpSpPr>
          <a:xfrm>
            <a:off x="7562155" y="1789658"/>
            <a:ext cx="2272326" cy="1107996"/>
            <a:chOff x="2725123" y="4283314"/>
            <a:chExt cx="1292073" cy="1107996"/>
          </a:xfrm>
        </p:grpSpPr>
        <p:sp>
          <p:nvSpPr>
            <p:cNvPr id="1550" name="TextBox 1549">
              <a:extLst>
                <a:ext uri="{FF2B5EF4-FFF2-40B4-BE49-F238E27FC236}">
                  <a16:creationId xmlns:a16="http://schemas.microsoft.com/office/drawing/2014/main" id="{6228E3DF-9EB7-4F52-AB2D-FF42B8A5E78B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51" name="TextBox 1550">
              <a:extLst>
                <a:ext uri="{FF2B5EF4-FFF2-40B4-BE49-F238E27FC236}">
                  <a16:creationId xmlns:a16="http://schemas.microsoft.com/office/drawing/2014/main" id="{6ECC4A0D-4D33-4844-8AFB-6F9C0D9D3CBE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52" name="Group 1551">
            <a:extLst>
              <a:ext uri="{FF2B5EF4-FFF2-40B4-BE49-F238E27FC236}">
                <a16:creationId xmlns:a16="http://schemas.microsoft.com/office/drawing/2014/main" id="{B83B3123-35D2-4650-ABF4-AC2EBCB300E5}"/>
              </a:ext>
            </a:extLst>
          </p:cNvPr>
          <p:cNvGrpSpPr/>
          <p:nvPr/>
        </p:nvGrpSpPr>
        <p:grpSpPr>
          <a:xfrm>
            <a:off x="1147829" y="3753548"/>
            <a:ext cx="10003647" cy="483513"/>
            <a:chOff x="1616668" y="3830556"/>
            <a:chExt cx="9210591" cy="483513"/>
          </a:xfrm>
        </p:grpSpPr>
        <p:sp>
          <p:nvSpPr>
            <p:cNvPr id="1553" name="TextBox 1552">
              <a:extLst>
                <a:ext uri="{FF2B5EF4-FFF2-40B4-BE49-F238E27FC236}">
                  <a16:creationId xmlns:a16="http://schemas.microsoft.com/office/drawing/2014/main" id="{C0AC4B1A-24DE-4290-B431-ABBA410F02F0}"/>
                </a:ext>
              </a:extLst>
            </p:cNvPr>
            <p:cNvSpPr txBox="1"/>
            <p:nvPr/>
          </p:nvSpPr>
          <p:spPr>
            <a:xfrm>
              <a:off x="9742042" y="3830556"/>
              <a:ext cx="10852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rgbClr val="C6007E"/>
                  </a:solidFill>
                  <a:latin typeface="Georgia" panose="02040502050405020303" pitchFamily="18" charset="0"/>
                  <a:cs typeface="Arial" pitchFamily="34" charset="0"/>
                </a:rPr>
                <a:t>Topic</a:t>
              </a:r>
              <a:r>
                <a:rPr lang="en-US" altLang="ko-KR" sz="2400" b="1" dirty="0">
                  <a:solidFill>
                    <a:schemeClr val="accent1"/>
                  </a:solidFill>
                  <a:latin typeface="Georgia" panose="02040502050405020303" pitchFamily="18" charset="0"/>
                  <a:cs typeface="Arial" pitchFamily="34" charset="0"/>
                </a:rPr>
                <a:t> </a:t>
              </a:r>
              <a:endParaRPr lang="ko-KR" altLang="en-US" sz="2400" b="1" dirty="0">
                <a:solidFill>
                  <a:schemeClr val="accent1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1554" name="TextBox 1553">
              <a:extLst>
                <a:ext uri="{FF2B5EF4-FFF2-40B4-BE49-F238E27FC236}">
                  <a16:creationId xmlns:a16="http://schemas.microsoft.com/office/drawing/2014/main" id="{40CD5831-1381-4554-9A2D-757B38E6701C}"/>
                </a:ext>
              </a:extLst>
            </p:cNvPr>
            <p:cNvSpPr txBox="1"/>
            <p:nvPr/>
          </p:nvSpPr>
          <p:spPr>
            <a:xfrm>
              <a:off x="3303750" y="3852404"/>
              <a:ext cx="9759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5"/>
                  </a:solidFill>
                  <a:latin typeface="Georgia" panose="02040502050405020303" pitchFamily="18" charset="0"/>
                  <a:cs typeface="Arial" pitchFamily="34" charset="0"/>
                </a:rPr>
                <a:t>Topic </a:t>
              </a:r>
              <a:endParaRPr lang="ko-KR" altLang="en-US" sz="2400" b="1" dirty="0">
                <a:solidFill>
                  <a:schemeClr val="accent5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1555" name="TextBox 1554">
              <a:extLst>
                <a:ext uri="{FF2B5EF4-FFF2-40B4-BE49-F238E27FC236}">
                  <a16:creationId xmlns:a16="http://schemas.microsoft.com/office/drawing/2014/main" id="{D65BCD6E-6393-42C9-B4BD-78A1ADA5AF38}"/>
                </a:ext>
              </a:extLst>
            </p:cNvPr>
            <p:cNvSpPr txBox="1"/>
            <p:nvPr/>
          </p:nvSpPr>
          <p:spPr>
            <a:xfrm>
              <a:off x="6537036" y="3830556"/>
              <a:ext cx="9759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rgbClr val="D6001C"/>
                  </a:solidFill>
                  <a:latin typeface="Georgia" panose="02040502050405020303" pitchFamily="18" charset="0"/>
                  <a:cs typeface="Arial" pitchFamily="34" charset="0"/>
                </a:rPr>
                <a:t>Topic</a:t>
              </a:r>
              <a:r>
                <a:rPr lang="en-US" altLang="ko-KR" sz="2400" b="1" dirty="0">
                  <a:solidFill>
                    <a:schemeClr val="accent3"/>
                  </a:solidFill>
                  <a:latin typeface="Georgia" panose="02040502050405020303" pitchFamily="18" charset="0"/>
                  <a:cs typeface="Arial" pitchFamily="34" charset="0"/>
                </a:rPr>
                <a:t> </a:t>
              </a:r>
              <a:endParaRPr lang="ko-KR" altLang="en-US" sz="2400" b="1" dirty="0">
                <a:solidFill>
                  <a:schemeClr val="accent3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1556" name="직사각형 113">
              <a:extLst>
                <a:ext uri="{FF2B5EF4-FFF2-40B4-BE49-F238E27FC236}">
                  <a16:creationId xmlns:a16="http://schemas.microsoft.com/office/drawing/2014/main" id="{325DD6C6-C74D-4A92-853E-3C7A75D6C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1611" y="3830556"/>
              <a:ext cx="97596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2400" b="1" dirty="0">
                  <a:solidFill>
                    <a:srgbClr val="80225F"/>
                  </a:solidFill>
                  <a:latin typeface="Georgia" panose="02040502050405020303" pitchFamily="18" charset="0"/>
                  <a:cs typeface="Arial" charset="0"/>
                </a:rPr>
                <a:t>Topic</a:t>
              </a:r>
              <a:r>
                <a:rPr lang="en-US" altLang="ko-KR" sz="2400" b="1" dirty="0">
                  <a:solidFill>
                    <a:schemeClr val="accent4"/>
                  </a:solidFill>
                  <a:latin typeface="Georgia" panose="02040502050405020303" pitchFamily="18" charset="0"/>
                  <a:cs typeface="Arial" charset="0"/>
                </a:rPr>
                <a:t> </a:t>
              </a:r>
              <a:endParaRPr lang="ko-KR" altLang="en-US" sz="2400" dirty="0">
                <a:solidFill>
                  <a:schemeClr val="accent4"/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1557" name="TextBox 1556">
              <a:extLst>
                <a:ext uri="{FF2B5EF4-FFF2-40B4-BE49-F238E27FC236}">
                  <a16:creationId xmlns:a16="http://schemas.microsoft.com/office/drawing/2014/main" id="{D3F47857-99C3-428B-835E-554646840A17}"/>
                </a:ext>
              </a:extLst>
            </p:cNvPr>
            <p:cNvSpPr txBox="1"/>
            <p:nvPr/>
          </p:nvSpPr>
          <p:spPr>
            <a:xfrm>
              <a:off x="8123905" y="3852404"/>
              <a:ext cx="11008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rgbClr val="A6192E"/>
                  </a:solidFill>
                  <a:latin typeface="Georgia" panose="02040502050405020303" pitchFamily="18" charset="0"/>
                  <a:cs typeface="Arial" pitchFamily="34" charset="0"/>
                </a:rPr>
                <a:t>Topic</a:t>
              </a:r>
              <a:r>
                <a:rPr lang="en-US" altLang="ko-KR" sz="2400" b="1" dirty="0">
                  <a:solidFill>
                    <a:schemeClr val="accent2"/>
                  </a:solidFill>
                  <a:latin typeface="Georgia" panose="02040502050405020303" pitchFamily="18" charset="0"/>
                  <a:cs typeface="Arial" pitchFamily="34" charset="0"/>
                </a:rPr>
                <a:t> </a:t>
              </a:r>
              <a:endParaRPr lang="ko-KR" altLang="en-US" sz="2400" b="1" dirty="0">
                <a:solidFill>
                  <a:schemeClr val="accent2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1558" name="TextBox 1557">
              <a:extLst>
                <a:ext uri="{FF2B5EF4-FFF2-40B4-BE49-F238E27FC236}">
                  <a16:creationId xmlns:a16="http://schemas.microsoft.com/office/drawing/2014/main" id="{85EC83CD-84E8-4002-8DB9-2E54CFB988C2}"/>
                </a:ext>
              </a:extLst>
            </p:cNvPr>
            <p:cNvSpPr txBox="1"/>
            <p:nvPr/>
          </p:nvSpPr>
          <p:spPr>
            <a:xfrm>
              <a:off x="1616668" y="3830556"/>
              <a:ext cx="10643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rgbClr val="76232F"/>
                  </a:solidFill>
                  <a:latin typeface="Georgia" panose="02040502050405020303" pitchFamily="18" charset="0"/>
                  <a:cs typeface="Arial" pitchFamily="34" charset="0"/>
                </a:rPr>
                <a:t>Topic</a:t>
              </a:r>
              <a:r>
                <a:rPr lang="en-US" altLang="ko-KR" sz="2400" b="1" dirty="0">
                  <a:solidFill>
                    <a:schemeClr val="accent6"/>
                  </a:solidFill>
                  <a:latin typeface="Georgia" panose="02040502050405020303" pitchFamily="18" charset="0"/>
                  <a:cs typeface="Arial" pitchFamily="34" charset="0"/>
                </a:rPr>
                <a:t> </a:t>
              </a:r>
              <a:endParaRPr lang="ko-KR" altLang="en-US" sz="2400" b="1" dirty="0">
                <a:solidFill>
                  <a:schemeClr val="accent6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59" name="Group 1558">
            <a:extLst>
              <a:ext uri="{FF2B5EF4-FFF2-40B4-BE49-F238E27FC236}">
                <a16:creationId xmlns:a16="http://schemas.microsoft.com/office/drawing/2014/main" id="{5EBE7B8E-B39C-4152-B850-C377292E808E}"/>
              </a:ext>
            </a:extLst>
          </p:cNvPr>
          <p:cNvGrpSpPr/>
          <p:nvPr/>
        </p:nvGrpSpPr>
        <p:grpSpPr>
          <a:xfrm>
            <a:off x="611151" y="1789658"/>
            <a:ext cx="2272326" cy="1107996"/>
            <a:chOff x="2725123" y="4283314"/>
            <a:chExt cx="1292073" cy="1107996"/>
          </a:xfrm>
        </p:grpSpPr>
        <p:sp>
          <p:nvSpPr>
            <p:cNvPr id="1560" name="TextBox 1559">
              <a:extLst>
                <a:ext uri="{FF2B5EF4-FFF2-40B4-BE49-F238E27FC236}">
                  <a16:creationId xmlns:a16="http://schemas.microsoft.com/office/drawing/2014/main" id="{1D6DD2EE-490C-43C1-B651-EA96045059D6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61" name="TextBox 1560">
              <a:extLst>
                <a:ext uri="{FF2B5EF4-FFF2-40B4-BE49-F238E27FC236}">
                  <a16:creationId xmlns:a16="http://schemas.microsoft.com/office/drawing/2014/main" id="{00AF6E83-9918-4B04-AC99-8DA543E3E521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9569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27" y="305569"/>
            <a:ext cx="12192000" cy="775778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Sample graphic syllabus template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6727" y="1205285"/>
            <a:ext cx="12192000" cy="419379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Unit Name/ Convenor</a:t>
            </a:r>
          </a:p>
        </p:txBody>
      </p:sp>
      <p:grpSp>
        <p:nvGrpSpPr>
          <p:cNvPr id="610" name="Group 609">
            <a:extLst>
              <a:ext uri="{FF2B5EF4-FFF2-40B4-BE49-F238E27FC236}">
                <a16:creationId xmlns:a16="http://schemas.microsoft.com/office/drawing/2014/main" id="{9707CB86-28FC-46E0-BE2E-DFE3D7BACF94}"/>
              </a:ext>
            </a:extLst>
          </p:cNvPr>
          <p:cNvGrpSpPr/>
          <p:nvPr/>
        </p:nvGrpSpPr>
        <p:grpSpPr>
          <a:xfrm>
            <a:off x="930037" y="4630765"/>
            <a:ext cx="1779656" cy="1130623"/>
            <a:chOff x="1099178" y="3429001"/>
            <a:chExt cx="1529268" cy="971550"/>
          </a:xfrm>
          <a:solidFill>
            <a:srgbClr val="76232F"/>
          </a:solidFill>
        </p:grpSpPr>
        <p:sp>
          <p:nvSpPr>
            <p:cNvPr id="611" name="Freeform: Shape 610">
              <a:extLst>
                <a:ext uri="{FF2B5EF4-FFF2-40B4-BE49-F238E27FC236}">
                  <a16:creationId xmlns:a16="http://schemas.microsoft.com/office/drawing/2014/main" id="{E649CC97-CFD6-4880-AA25-91CA257A7391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12" name="Oval 611">
              <a:extLst>
                <a:ext uri="{FF2B5EF4-FFF2-40B4-BE49-F238E27FC236}">
                  <a16:creationId xmlns:a16="http://schemas.microsoft.com/office/drawing/2014/main" id="{4894017B-26D5-4EB3-AE73-B7E26B8CA573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13" name="Group 612">
            <a:extLst>
              <a:ext uri="{FF2B5EF4-FFF2-40B4-BE49-F238E27FC236}">
                <a16:creationId xmlns:a16="http://schemas.microsoft.com/office/drawing/2014/main" id="{CACC5453-B19B-4689-BB51-9FCA30DB2D59}"/>
              </a:ext>
            </a:extLst>
          </p:cNvPr>
          <p:cNvGrpSpPr/>
          <p:nvPr/>
        </p:nvGrpSpPr>
        <p:grpSpPr>
          <a:xfrm rot="19305945">
            <a:off x="2285179" y="4420130"/>
            <a:ext cx="1779656" cy="1130623"/>
            <a:chOff x="1099178" y="3429001"/>
            <a:chExt cx="1529268" cy="971550"/>
          </a:xfrm>
          <a:solidFill>
            <a:srgbClr val="80225F"/>
          </a:solidFill>
        </p:grpSpPr>
        <p:sp>
          <p:nvSpPr>
            <p:cNvPr id="614" name="Freeform: Shape 613">
              <a:extLst>
                <a:ext uri="{FF2B5EF4-FFF2-40B4-BE49-F238E27FC236}">
                  <a16:creationId xmlns:a16="http://schemas.microsoft.com/office/drawing/2014/main" id="{F6B4E472-ED0C-4840-9A03-4B4E276C7CF1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15" name="Oval 614">
              <a:extLst>
                <a:ext uri="{FF2B5EF4-FFF2-40B4-BE49-F238E27FC236}">
                  <a16:creationId xmlns:a16="http://schemas.microsoft.com/office/drawing/2014/main" id="{8EEB72B1-F29D-4871-8858-D0F0EA3D3693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16" name="Group 615">
            <a:extLst>
              <a:ext uri="{FF2B5EF4-FFF2-40B4-BE49-F238E27FC236}">
                <a16:creationId xmlns:a16="http://schemas.microsoft.com/office/drawing/2014/main" id="{5C68089F-6C3C-47F3-8140-BCAB68C85C43}"/>
              </a:ext>
            </a:extLst>
          </p:cNvPr>
          <p:cNvGrpSpPr/>
          <p:nvPr/>
        </p:nvGrpSpPr>
        <p:grpSpPr>
          <a:xfrm>
            <a:off x="3516382" y="3701394"/>
            <a:ext cx="1779656" cy="1130623"/>
            <a:chOff x="1099178" y="3429001"/>
            <a:chExt cx="1529268" cy="971550"/>
          </a:xfrm>
          <a:solidFill>
            <a:srgbClr val="A6192E"/>
          </a:solidFill>
        </p:grpSpPr>
        <p:sp>
          <p:nvSpPr>
            <p:cNvPr id="617" name="Freeform: Shape 616">
              <a:extLst>
                <a:ext uri="{FF2B5EF4-FFF2-40B4-BE49-F238E27FC236}">
                  <a16:creationId xmlns:a16="http://schemas.microsoft.com/office/drawing/2014/main" id="{899B8D34-9306-440D-B000-8A327187F280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18" name="Oval 617">
              <a:extLst>
                <a:ext uri="{FF2B5EF4-FFF2-40B4-BE49-F238E27FC236}">
                  <a16:creationId xmlns:a16="http://schemas.microsoft.com/office/drawing/2014/main" id="{2CF31ED9-2108-409A-804C-A0C64823EBBF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19" name="Group 618">
            <a:extLst>
              <a:ext uri="{FF2B5EF4-FFF2-40B4-BE49-F238E27FC236}">
                <a16:creationId xmlns:a16="http://schemas.microsoft.com/office/drawing/2014/main" id="{E69AA921-E639-4D40-B855-97EC1D6623AE}"/>
              </a:ext>
            </a:extLst>
          </p:cNvPr>
          <p:cNvGrpSpPr/>
          <p:nvPr/>
        </p:nvGrpSpPr>
        <p:grpSpPr>
          <a:xfrm rot="19305945">
            <a:off x="4874491" y="3476975"/>
            <a:ext cx="1779656" cy="1130623"/>
            <a:chOff x="1099178" y="3429001"/>
            <a:chExt cx="1529268" cy="971550"/>
          </a:xfrm>
          <a:solidFill>
            <a:srgbClr val="76232F"/>
          </a:solidFill>
        </p:grpSpPr>
        <p:sp>
          <p:nvSpPr>
            <p:cNvPr id="620" name="Freeform: Shape 619">
              <a:extLst>
                <a:ext uri="{FF2B5EF4-FFF2-40B4-BE49-F238E27FC236}">
                  <a16:creationId xmlns:a16="http://schemas.microsoft.com/office/drawing/2014/main" id="{BC2018F0-FDC7-4913-9FCD-CA1289702918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solidFill>
                <a:srgbClr val="373A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21" name="Oval 620">
              <a:extLst>
                <a:ext uri="{FF2B5EF4-FFF2-40B4-BE49-F238E27FC236}">
                  <a16:creationId xmlns:a16="http://schemas.microsoft.com/office/drawing/2014/main" id="{4E6644F4-CD9C-4285-B40D-8A5BD57F2626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solidFill>
                <a:srgbClr val="373A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22" name="Group 621">
            <a:extLst>
              <a:ext uri="{FF2B5EF4-FFF2-40B4-BE49-F238E27FC236}">
                <a16:creationId xmlns:a16="http://schemas.microsoft.com/office/drawing/2014/main" id="{9781AB70-467A-433D-9704-6A3096BE6B32}"/>
              </a:ext>
            </a:extLst>
          </p:cNvPr>
          <p:cNvGrpSpPr/>
          <p:nvPr/>
        </p:nvGrpSpPr>
        <p:grpSpPr>
          <a:xfrm>
            <a:off x="6102727" y="2772024"/>
            <a:ext cx="1779656" cy="1130623"/>
            <a:chOff x="1099178" y="3429001"/>
            <a:chExt cx="1529268" cy="971550"/>
          </a:xfrm>
          <a:solidFill>
            <a:srgbClr val="C6007E"/>
          </a:solidFill>
        </p:grpSpPr>
        <p:sp>
          <p:nvSpPr>
            <p:cNvPr id="623" name="Freeform: Shape 622">
              <a:extLst>
                <a:ext uri="{FF2B5EF4-FFF2-40B4-BE49-F238E27FC236}">
                  <a16:creationId xmlns:a16="http://schemas.microsoft.com/office/drawing/2014/main" id="{2442FE65-41F1-45D7-B3BA-FF4F0247AC2F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24" name="Oval 623">
              <a:extLst>
                <a:ext uri="{FF2B5EF4-FFF2-40B4-BE49-F238E27FC236}">
                  <a16:creationId xmlns:a16="http://schemas.microsoft.com/office/drawing/2014/main" id="{01B0C940-11E7-4184-B832-57B76BFE9AAD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25" name="Group 624">
            <a:extLst>
              <a:ext uri="{FF2B5EF4-FFF2-40B4-BE49-F238E27FC236}">
                <a16:creationId xmlns:a16="http://schemas.microsoft.com/office/drawing/2014/main" id="{ECCD1FD7-CBF3-4E69-A823-8C2AFD7F665B}"/>
              </a:ext>
            </a:extLst>
          </p:cNvPr>
          <p:cNvGrpSpPr/>
          <p:nvPr/>
        </p:nvGrpSpPr>
        <p:grpSpPr>
          <a:xfrm rot="19305945">
            <a:off x="7486783" y="2543838"/>
            <a:ext cx="1779656" cy="1130623"/>
            <a:chOff x="1099178" y="3429001"/>
            <a:chExt cx="1529268" cy="971550"/>
          </a:xfrm>
          <a:solidFill>
            <a:srgbClr val="A6192E"/>
          </a:solidFill>
        </p:grpSpPr>
        <p:sp>
          <p:nvSpPr>
            <p:cNvPr id="626" name="Freeform: Shape 625">
              <a:extLst>
                <a:ext uri="{FF2B5EF4-FFF2-40B4-BE49-F238E27FC236}">
                  <a16:creationId xmlns:a16="http://schemas.microsoft.com/office/drawing/2014/main" id="{D16ABF18-8FD5-420E-8F2A-3274273F1886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27" name="Oval 626">
              <a:extLst>
                <a:ext uri="{FF2B5EF4-FFF2-40B4-BE49-F238E27FC236}">
                  <a16:creationId xmlns:a16="http://schemas.microsoft.com/office/drawing/2014/main" id="{8B66610D-9ABE-44B3-9308-D6F6C384C380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28" name="Group 627">
            <a:extLst>
              <a:ext uri="{FF2B5EF4-FFF2-40B4-BE49-F238E27FC236}">
                <a16:creationId xmlns:a16="http://schemas.microsoft.com/office/drawing/2014/main" id="{47F0F811-9800-4152-8E30-EC8D10FC0744}"/>
              </a:ext>
            </a:extLst>
          </p:cNvPr>
          <p:cNvGrpSpPr/>
          <p:nvPr/>
        </p:nvGrpSpPr>
        <p:grpSpPr>
          <a:xfrm>
            <a:off x="8689072" y="1842654"/>
            <a:ext cx="1779656" cy="1130623"/>
            <a:chOff x="1099178" y="3429001"/>
            <a:chExt cx="1529268" cy="971550"/>
          </a:xfrm>
          <a:solidFill>
            <a:srgbClr val="80225F"/>
          </a:solidFill>
        </p:grpSpPr>
        <p:sp>
          <p:nvSpPr>
            <p:cNvPr id="629" name="Freeform: Shape 628">
              <a:extLst>
                <a:ext uri="{FF2B5EF4-FFF2-40B4-BE49-F238E27FC236}">
                  <a16:creationId xmlns:a16="http://schemas.microsoft.com/office/drawing/2014/main" id="{628EC65D-248B-4C73-A2D8-B4BEB69ADDE1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30" name="Oval 629">
              <a:extLst>
                <a:ext uri="{FF2B5EF4-FFF2-40B4-BE49-F238E27FC236}">
                  <a16:creationId xmlns:a16="http://schemas.microsoft.com/office/drawing/2014/main" id="{0B8F0D20-B2DE-4F46-BF11-9877E214AE0E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sp>
        <p:nvSpPr>
          <p:cNvPr id="631" name="Oval 630">
            <a:extLst>
              <a:ext uri="{FF2B5EF4-FFF2-40B4-BE49-F238E27FC236}">
                <a16:creationId xmlns:a16="http://schemas.microsoft.com/office/drawing/2014/main" id="{B6A45B4F-17D0-4B04-B27E-BF0B5A76D3A2}"/>
              </a:ext>
            </a:extLst>
          </p:cNvPr>
          <p:cNvSpPr/>
          <p:nvPr/>
        </p:nvSpPr>
        <p:spPr>
          <a:xfrm rot="7200000" flipV="1">
            <a:off x="10131700" y="1831551"/>
            <a:ext cx="1130623" cy="1130623"/>
          </a:xfrm>
          <a:prstGeom prst="ellipse">
            <a:avLst/>
          </a:prstGeom>
          <a:solidFill>
            <a:srgbClr val="373A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2" name="Oval 631">
            <a:extLst>
              <a:ext uri="{FF2B5EF4-FFF2-40B4-BE49-F238E27FC236}">
                <a16:creationId xmlns:a16="http://schemas.microsoft.com/office/drawing/2014/main" id="{B6E455DB-4363-4722-992D-AFCD4C357285}"/>
              </a:ext>
            </a:extLst>
          </p:cNvPr>
          <p:cNvSpPr/>
          <p:nvPr/>
        </p:nvSpPr>
        <p:spPr>
          <a:xfrm>
            <a:off x="1048837" y="4745679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3" name="Oval 632">
            <a:extLst>
              <a:ext uri="{FF2B5EF4-FFF2-40B4-BE49-F238E27FC236}">
                <a16:creationId xmlns:a16="http://schemas.microsoft.com/office/drawing/2014/main" id="{AE6CECC3-1F0C-4EB3-A700-F1B3D79BB72F}"/>
              </a:ext>
            </a:extLst>
          </p:cNvPr>
          <p:cNvSpPr/>
          <p:nvPr/>
        </p:nvSpPr>
        <p:spPr>
          <a:xfrm>
            <a:off x="2469706" y="4745679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4" name="Oval 633">
            <a:extLst>
              <a:ext uri="{FF2B5EF4-FFF2-40B4-BE49-F238E27FC236}">
                <a16:creationId xmlns:a16="http://schemas.microsoft.com/office/drawing/2014/main" id="{C01283AA-556C-4E96-BF1E-CCFDDDDCB533}"/>
              </a:ext>
            </a:extLst>
          </p:cNvPr>
          <p:cNvSpPr/>
          <p:nvPr/>
        </p:nvSpPr>
        <p:spPr>
          <a:xfrm>
            <a:off x="3634077" y="3815347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5" name="Oval 634">
            <a:extLst>
              <a:ext uri="{FF2B5EF4-FFF2-40B4-BE49-F238E27FC236}">
                <a16:creationId xmlns:a16="http://schemas.microsoft.com/office/drawing/2014/main" id="{64281C90-D80A-42FB-AE2B-192A060F8858}"/>
              </a:ext>
            </a:extLst>
          </p:cNvPr>
          <p:cNvSpPr/>
          <p:nvPr/>
        </p:nvSpPr>
        <p:spPr>
          <a:xfrm>
            <a:off x="5054946" y="3815347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6" name="Oval 635">
            <a:extLst>
              <a:ext uri="{FF2B5EF4-FFF2-40B4-BE49-F238E27FC236}">
                <a16:creationId xmlns:a16="http://schemas.microsoft.com/office/drawing/2014/main" id="{B1F11694-023E-45B9-97FC-39A3293EF5F0}"/>
              </a:ext>
            </a:extLst>
          </p:cNvPr>
          <p:cNvSpPr/>
          <p:nvPr/>
        </p:nvSpPr>
        <p:spPr>
          <a:xfrm>
            <a:off x="6229798" y="2873598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7" name="Oval 636">
            <a:extLst>
              <a:ext uri="{FF2B5EF4-FFF2-40B4-BE49-F238E27FC236}">
                <a16:creationId xmlns:a16="http://schemas.microsoft.com/office/drawing/2014/main" id="{D893047E-4DB1-422C-BDB1-F81827823A38}"/>
              </a:ext>
            </a:extLst>
          </p:cNvPr>
          <p:cNvSpPr/>
          <p:nvPr/>
        </p:nvSpPr>
        <p:spPr>
          <a:xfrm>
            <a:off x="7667886" y="2873598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8" name="Oval 637">
            <a:extLst>
              <a:ext uri="{FF2B5EF4-FFF2-40B4-BE49-F238E27FC236}">
                <a16:creationId xmlns:a16="http://schemas.microsoft.com/office/drawing/2014/main" id="{6555B959-C088-4FD7-9415-6E9B7BE8A87E}"/>
              </a:ext>
            </a:extLst>
          </p:cNvPr>
          <p:cNvSpPr/>
          <p:nvPr/>
        </p:nvSpPr>
        <p:spPr>
          <a:xfrm>
            <a:off x="8808526" y="1946466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9" name="Oval 638">
            <a:extLst>
              <a:ext uri="{FF2B5EF4-FFF2-40B4-BE49-F238E27FC236}">
                <a16:creationId xmlns:a16="http://schemas.microsoft.com/office/drawing/2014/main" id="{A22C7C09-E181-43C8-B213-5746D23C7B57}"/>
              </a:ext>
            </a:extLst>
          </p:cNvPr>
          <p:cNvSpPr/>
          <p:nvPr/>
        </p:nvSpPr>
        <p:spPr>
          <a:xfrm>
            <a:off x="10246614" y="1946466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40" name="TextBox 639">
            <a:extLst>
              <a:ext uri="{FF2B5EF4-FFF2-40B4-BE49-F238E27FC236}">
                <a16:creationId xmlns:a16="http://schemas.microsoft.com/office/drawing/2014/main" id="{43F65F1C-041E-48EA-9F42-97AD22F113CA}"/>
              </a:ext>
            </a:extLst>
          </p:cNvPr>
          <p:cNvSpPr txBox="1"/>
          <p:nvPr/>
        </p:nvSpPr>
        <p:spPr>
          <a:xfrm flipH="1">
            <a:off x="1216980" y="4811355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76232F"/>
                </a:solidFill>
                <a:latin typeface="Georgia" panose="02040502050405020303" pitchFamily="18" charset="0"/>
                <a:cs typeface="Arial" pitchFamily="34" charset="0"/>
              </a:rPr>
              <a:t>1</a:t>
            </a:r>
            <a:endParaRPr lang="ko-KR" altLang="en-US" sz="4400" b="1" dirty="0">
              <a:solidFill>
                <a:srgbClr val="76232F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1" name="TextBox 640">
            <a:extLst>
              <a:ext uri="{FF2B5EF4-FFF2-40B4-BE49-F238E27FC236}">
                <a16:creationId xmlns:a16="http://schemas.microsoft.com/office/drawing/2014/main" id="{807FFD76-16ED-4D58-AA09-8984ADD63C59}"/>
              </a:ext>
            </a:extLst>
          </p:cNvPr>
          <p:cNvSpPr txBox="1"/>
          <p:nvPr/>
        </p:nvSpPr>
        <p:spPr>
          <a:xfrm flipH="1">
            <a:off x="2646012" y="4811355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80225F"/>
                </a:solidFill>
                <a:latin typeface="Georgia" panose="02040502050405020303" pitchFamily="18" charset="0"/>
                <a:cs typeface="Arial" pitchFamily="34" charset="0"/>
              </a:rPr>
              <a:t>2</a:t>
            </a:r>
            <a:endParaRPr lang="ko-KR" altLang="en-US" sz="4400" b="1" dirty="0">
              <a:solidFill>
                <a:srgbClr val="80225F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2" name="TextBox 641">
            <a:extLst>
              <a:ext uri="{FF2B5EF4-FFF2-40B4-BE49-F238E27FC236}">
                <a16:creationId xmlns:a16="http://schemas.microsoft.com/office/drawing/2014/main" id="{D590126A-ADA4-4FC5-9387-56B19BB9EB5E}"/>
              </a:ext>
            </a:extLst>
          </p:cNvPr>
          <p:cNvSpPr txBox="1"/>
          <p:nvPr/>
        </p:nvSpPr>
        <p:spPr>
          <a:xfrm flipH="1">
            <a:off x="3802530" y="3879010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A6192E"/>
                </a:solidFill>
                <a:latin typeface="Georgia" panose="02040502050405020303" pitchFamily="18" charset="0"/>
                <a:cs typeface="Arial" pitchFamily="34" charset="0"/>
              </a:rPr>
              <a:t>3</a:t>
            </a:r>
            <a:endParaRPr lang="ko-KR" altLang="en-US" sz="4400" b="1" dirty="0">
              <a:solidFill>
                <a:srgbClr val="A6192E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3" name="TextBox 642">
            <a:extLst>
              <a:ext uri="{FF2B5EF4-FFF2-40B4-BE49-F238E27FC236}">
                <a16:creationId xmlns:a16="http://schemas.microsoft.com/office/drawing/2014/main" id="{91DC68EC-DFE4-4452-807D-21045897B24F}"/>
              </a:ext>
            </a:extLst>
          </p:cNvPr>
          <p:cNvSpPr txBox="1"/>
          <p:nvPr/>
        </p:nvSpPr>
        <p:spPr>
          <a:xfrm flipH="1">
            <a:off x="5231562" y="3879010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76232F"/>
                </a:solidFill>
                <a:latin typeface="Georgia" panose="02040502050405020303" pitchFamily="18" charset="0"/>
                <a:cs typeface="Arial" pitchFamily="34" charset="0"/>
              </a:rPr>
              <a:t>4</a:t>
            </a:r>
            <a:endParaRPr lang="ko-KR" altLang="en-US" sz="4400" b="1" dirty="0">
              <a:solidFill>
                <a:srgbClr val="76232F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4" name="TextBox 643">
            <a:extLst>
              <a:ext uri="{FF2B5EF4-FFF2-40B4-BE49-F238E27FC236}">
                <a16:creationId xmlns:a16="http://schemas.microsoft.com/office/drawing/2014/main" id="{B3663856-71E4-4465-B0FC-57F1138D1F84}"/>
              </a:ext>
            </a:extLst>
          </p:cNvPr>
          <p:cNvSpPr txBox="1"/>
          <p:nvPr/>
        </p:nvSpPr>
        <p:spPr>
          <a:xfrm flipH="1">
            <a:off x="6377525" y="2881579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C6007E"/>
                </a:solidFill>
                <a:latin typeface="Georgia" panose="02040502050405020303" pitchFamily="18" charset="0"/>
                <a:cs typeface="Arial" pitchFamily="34" charset="0"/>
              </a:rPr>
              <a:t>5</a:t>
            </a:r>
            <a:endParaRPr lang="ko-KR" altLang="en-US" sz="4400" b="1" dirty="0">
              <a:solidFill>
                <a:srgbClr val="C6007E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5" name="TextBox 644">
            <a:extLst>
              <a:ext uri="{FF2B5EF4-FFF2-40B4-BE49-F238E27FC236}">
                <a16:creationId xmlns:a16="http://schemas.microsoft.com/office/drawing/2014/main" id="{DC4358C1-AF6E-45B2-84C6-82BC62DBC5E4}"/>
              </a:ext>
            </a:extLst>
          </p:cNvPr>
          <p:cNvSpPr txBox="1"/>
          <p:nvPr/>
        </p:nvSpPr>
        <p:spPr>
          <a:xfrm flipH="1">
            <a:off x="7839741" y="2922332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A6192E"/>
                </a:solidFill>
                <a:latin typeface="Georgia" panose="02040502050405020303" pitchFamily="18" charset="0"/>
                <a:cs typeface="Arial" pitchFamily="34" charset="0"/>
              </a:rPr>
              <a:t>6</a:t>
            </a:r>
            <a:endParaRPr lang="ko-KR" altLang="en-US" sz="4400" b="1" dirty="0">
              <a:solidFill>
                <a:srgbClr val="A6192E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6" name="TextBox 645">
            <a:extLst>
              <a:ext uri="{FF2B5EF4-FFF2-40B4-BE49-F238E27FC236}">
                <a16:creationId xmlns:a16="http://schemas.microsoft.com/office/drawing/2014/main" id="{DEB69BF8-1A4E-4738-88B8-8E1C80C4BE38}"/>
              </a:ext>
            </a:extLst>
          </p:cNvPr>
          <p:cNvSpPr txBox="1"/>
          <p:nvPr/>
        </p:nvSpPr>
        <p:spPr>
          <a:xfrm flipH="1">
            <a:off x="8982676" y="1983760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80225F"/>
                </a:solidFill>
                <a:latin typeface="Georgia" panose="02040502050405020303" pitchFamily="18" charset="0"/>
                <a:cs typeface="Arial" pitchFamily="34" charset="0"/>
              </a:rPr>
              <a:t>7</a:t>
            </a:r>
            <a:endParaRPr lang="ko-KR" altLang="en-US" sz="4400" b="1" dirty="0">
              <a:solidFill>
                <a:srgbClr val="80225F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7" name="TextBox 646">
            <a:extLst>
              <a:ext uri="{FF2B5EF4-FFF2-40B4-BE49-F238E27FC236}">
                <a16:creationId xmlns:a16="http://schemas.microsoft.com/office/drawing/2014/main" id="{CECCD9D7-C106-46DD-9AD9-A9F0BBE0DB6B}"/>
              </a:ext>
            </a:extLst>
          </p:cNvPr>
          <p:cNvSpPr txBox="1"/>
          <p:nvPr/>
        </p:nvSpPr>
        <p:spPr>
          <a:xfrm flipH="1">
            <a:off x="10411708" y="1983760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373A36"/>
                </a:solidFill>
                <a:latin typeface="Georgia" panose="02040502050405020303" pitchFamily="18" charset="0"/>
                <a:cs typeface="Arial" pitchFamily="34" charset="0"/>
              </a:rPr>
              <a:t>8</a:t>
            </a:r>
            <a:endParaRPr lang="ko-KR" altLang="en-US" sz="4400" b="1" dirty="0">
              <a:solidFill>
                <a:srgbClr val="373A36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grpSp>
        <p:nvGrpSpPr>
          <p:cNvPr id="648" name="Group 647">
            <a:extLst>
              <a:ext uri="{FF2B5EF4-FFF2-40B4-BE49-F238E27FC236}">
                <a16:creationId xmlns:a16="http://schemas.microsoft.com/office/drawing/2014/main" id="{5EA5AA20-48E1-4FDA-A746-BE73BB3577DD}"/>
              </a:ext>
            </a:extLst>
          </p:cNvPr>
          <p:cNvGrpSpPr/>
          <p:nvPr/>
        </p:nvGrpSpPr>
        <p:grpSpPr>
          <a:xfrm>
            <a:off x="770169" y="3089479"/>
            <a:ext cx="1450357" cy="1323440"/>
            <a:chOff x="3512168" y="1852968"/>
            <a:chExt cx="1689853" cy="1323440"/>
          </a:xfrm>
        </p:grpSpPr>
        <p:sp>
          <p:nvSpPr>
            <p:cNvPr id="649" name="TextBox 648">
              <a:extLst>
                <a:ext uri="{FF2B5EF4-FFF2-40B4-BE49-F238E27FC236}">
                  <a16:creationId xmlns:a16="http://schemas.microsoft.com/office/drawing/2014/main" id="{1A236567-42BB-4D80-8950-0726A3AA56B6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650" name="TextBox 649">
              <a:extLst>
                <a:ext uri="{FF2B5EF4-FFF2-40B4-BE49-F238E27FC236}">
                  <a16:creationId xmlns:a16="http://schemas.microsoft.com/office/drawing/2014/main" id="{3A76888D-7EAF-4C89-837D-45249B1B87C9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76232F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76232F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651" name="Group 650">
            <a:extLst>
              <a:ext uri="{FF2B5EF4-FFF2-40B4-BE49-F238E27FC236}">
                <a16:creationId xmlns:a16="http://schemas.microsoft.com/office/drawing/2014/main" id="{DDD3F1F2-ACF4-4C3A-9ADE-15882A713ECF}"/>
              </a:ext>
            </a:extLst>
          </p:cNvPr>
          <p:cNvGrpSpPr/>
          <p:nvPr/>
        </p:nvGrpSpPr>
        <p:grpSpPr>
          <a:xfrm>
            <a:off x="3421895" y="2231870"/>
            <a:ext cx="1450357" cy="1508106"/>
            <a:chOff x="3512168" y="1852968"/>
            <a:chExt cx="1689853" cy="1508106"/>
          </a:xfrm>
        </p:grpSpPr>
        <p:sp>
          <p:nvSpPr>
            <p:cNvPr id="652" name="TextBox 651">
              <a:extLst>
                <a:ext uri="{FF2B5EF4-FFF2-40B4-BE49-F238E27FC236}">
                  <a16:creationId xmlns:a16="http://schemas.microsoft.com/office/drawing/2014/main" id="{22E748F9-B400-4046-A891-62EA96A6B1D5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Add details and key assessment information.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653" name="TextBox 652">
              <a:extLst>
                <a:ext uri="{FF2B5EF4-FFF2-40B4-BE49-F238E27FC236}">
                  <a16:creationId xmlns:a16="http://schemas.microsoft.com/office/drawing/2014/main" id="{AFD386AD-EA9A-46EF-9E75-6EA29476AA86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A6192E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A6192E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654" name="Group 653">
            <a:extLst>
              <a:ext uri="{FF2B5EF4-FFF2-40B4-BE49-F238E27FC236}">
                <a16:creationId xmlns:a16="http://schemas.microsoft.com/office/drawing/2014/main" id="{1EEF988F-0EE4-423A-AA87-41EDDE5D366C}"/>
              </a:ext>
            </a:extLst>
          </p:cNvPr>
          <p:cNvGrpSpPr/>
          <p:nvPr/>
        </p:nvGrpSpPr>
        <p:grpSpPr>
          <a:xfrm>
            <a:off x="2096032" y="2660674"/>
            <a:ext cx="1450357" cy="1323440"/>
            <a:chOff x="3512168" y="1852968"/>
            <a:chExt cx="1689853" cy="1323440"/>
          </a:xfrm>
        </p:grpSpPr>
        <p:sp>
          <p:nvSpPr>
            <p:cNvPr id="655" name="TextBox 654">
              <a:extLst>
                <a:ext uri="{FF2B5EF4-FFF2-40B4-BE49-F238E27FC236}">
                  <a16:creationId xmlns:a16="http://schemas.microsoft.com/office/drawing/2014/main" id="{82BC9E5B-8FAB-47A4-AA7C-1710978C56BD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Add details and key assessment information.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</p:txBody>
        </p:sp>
        <p:sp>
          <p:nvSpPr>
            <p:cNvPr id="656" name="TextBox 655">
              <a:extLst>
                <a:ext uri="{FF2B5EF4-FFF2-40B4-BE49-F238E27FC236}">
                  <a16:creationId xmlns:a16="http://schemas.microsoft.com/office/drawing/2014/main" id="{C27E982D-26ED-4DC6-AE06-6BD2F6D4132C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0225F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80225F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657" name="Group 656">
            <a:extLst>
              <a:ext uri="{FF2B5EF4-FFF2-40B4-BE49-F238E27FC236}">
                <a16:creationId xmlns:a16="http://schemas.microsoft.com/office/drawing/2014/main" id="{5FFFD0CD-D42F-4110-9CB0-95B958067D02}"/>
              </a:ext>
            </a:extLst>
          </p:cNvPr>
          <p:cNvGrpSpPr/>
          <p:nvPr/>
        </p:nvGrpSpPr>
        <p:grpSpPr>
          <a:xfrm>
            <a:off x="4747758" y="1803066"/>
            <a:ext cx="1450357" cy="1323440"/>
            <a:chOff x="3512168" y="1852968"/>
            <a:chExt cx="1689853" cy="1323440"/>
          </a:xfrm>
        </p:grpSpPr>
        <p:sp>
          <p:nvSpPr>
            <p:cNvPr id="658" name="TextBox 657">
              <a:extLst>
                <a:ext uri="{FF2B5EF4-FFF2-40B4-BE49-F238E27FC236}">
                  <a16:creationId xmlns:a16="http://schemas.microsoft.com/office/drawing/2014/main" id="{64099B13-2146-4AE1-AA90-1C919AF9FEA9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Add details and key assessment information.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</p:txBody>
        </p:sp>
        <p:sp>
          <p:nvSpPr>
            <p:cNvPr id="659" name="TextBox 658">
              <a:extLst>
                <a:ext uri="{FF2B5EF4-FFF2-40B4-BE49-F238E27FC236}">
                  <a16:creationId xmlns:a16="http://schemas.microsoft.com/office/drawing/2014/main" id="{1A934B30-F644-44F3-A008-3355B5E7F22E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76232F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76232F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660" name="Group 659">
            <a:extLst>
              <a:ext uri="{FF2B5EF4-FFF2-40B4-BE49-F238E27FC236}">
                <a16:creationId xmlns:a16="http://schemas.microsoft.com/office/drawing/2014/main" id="{164454A1-9E5B-42E7-85A0-E29F78FB520E}"/>
              </a:ext>
            </a:extLst>
          </p:cNvPr>
          <p:cNvGrpSpPr/>
          <p:nvPr/>
        </p:nvGrpSpPr>
        <p:grpSpPr>
          <a:xfrm>
            <a:off x="6008350" y="4569864"/>
            <a:ext cx="1450357" cy="1323440"/>
            <a:chOff x="3512168" y="1852968"/>
            <a:chExt cx="1689853" cy="1323440"/>
          </a:xfrm>
        </p:grpSpPr>
        <p:sp>
          <p:nvSpPr>
            <p:cNvPr id="661" name="TextBox 660">
              <a:extLst>
                <a:ext uri="{FF2B5EF4-FFF2-40B4-BE49-F238E27FC236}">
                  <a16:creationId xmlns:a16="http://schemas.microsoft.com/office/drawing/2014/main" id="{7E2BB963-D586-406B-B355-2CF52F14C43A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Add details and key assessment information.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</p:txBody>
        </p:sp>
        <p:sp>
          <p:nvSpPr>
            <p:cNvPr id="662" name="TextBox 661">
              <a:extLst>
                <a:ext uri="{FF2B5EF4-FFF2-40B4-BE49-F238E27FC236}">
                  <a16:creationId xmlns:a16="http://schemas.microsoft.com/office/drawing/2014/main" id="{A0282C97-BFA4-4768-B1B8-FEF772598DD4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C6007E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C6007E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663" name="Group 662">
            <a:extLst>
              <a:ext uri="{FF2B5EF4-FFF2-40B4-BE49-F238E27FC236}">
                <a16:creationId xmlns:a16="http://schemas.microsoft.com/office/drawing/2014/main" id="{CA000B70-E4ED-44F6-A6FC-BF395A0D1046}"/>
              </a:ext>
            </a:extLst>
          </p:cNvPr>
          <p:cNvGrpSpPr/>
          <p:nvPr/>
        </p:nvGrpSpPr>
        <p:grpSpPr>
          <a:xfrm>
            <a:off x="8660076" y="3712255"/>
            <a:ext cx="1450357" cy="1323440"/>
            <a:chOff x="3512168" y="1852968"/>
            <a:chExt cx="1689853" cy="1323440"/>
          </a:xfrm>
        </p:grpSpPr>
        <p:sp>
          <p:nvSpPr>
            <p:cNvPr id="664" name="TextBox 663">
              <a:extLst>
                <a:ext uri="{FF2B5EF4-FFF2-40B4-BE49-F238E27FC236}">
                  <a16:creationId xmlns:a16="http://schemas.microsoft.com/office/drawing/2014/main" id="{4E695F75-B3E0-46E5-9A2B-514AA6D3AAB1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Add details and key assessment information.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</p:txBody>
        </p:sp>
        <p:sp>
          <p:nvSpPr>
            <p:cNvPr id="665" name="TextBox 664">
              <a:extLst>
                <a:ext uri="{FF2B5EF4-FFF2-40B4-BE49-F238E27FC236}">
                  <a16:creationId xmlns:a16="http://schemas.microsoft.com/office/drawing/2014/main" id="{963A9179-9287-4909-87DF-EFA81BC95B5E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0225F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80225F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666" name="Group 665">
            <a:extLst>
              <a:ext uri="{FF2B5EF4-FFF2-40B4-BE49-F238E27FC236}">
                <a16:creationId xmlns:a16="http://schemas.microsoft.com/office/drawing/2014/main" id="{F30480D0-1EB1-4CC7-9A9C-E60DB22B27AB}"/>
              </a:ext>
            </a:extLst>
          </p:cNvPr>
          <p:cNvGrpSpPr/>
          <p:nvPr/>
        </p:nvGrpSpPr>
        <p:grpSpPr>
          <a:xfrm>
            <a:off x="7334213" y="4141059"/>
            <a:ext cx="1450357" cy="1323440"/>
            <a:chOff x="3512168" y="1852968"/>
            <a:chExt cx="1689853" cy="1323440"/>
          </a:xfrm>
        </p:grpSpPr>
        <p:sp>
          <p:nvSpPr>
            <p:cNvPr id="667" name="TextBox 666">
              <a:extLst>
                <a:ext uri="{FF2B5EF4-FFF2-40B4-BE49-F238E27FC236}">
                  <a16:creationId xmlns:a16="http://schemas.microsoft.com/office/drawing/2014/main" id="{12042DD8-9438-4849-BDA7-6672A3AF330F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Add details and key assessment information.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</p:txBody>
        </p:sp>
        <p:sp>
          <p:nvSpPr>
            <p:cNvPr id="668" name="TextBox 667">
              <a:extLst>
                <a:ext uri="{FF2B5EF4-FFF2-40B4-BE49-F238E27FC236}">
                  <a16:creationId xmlns:a16="http://schemas.microsoft.com/office/drawing/2014/main" id="{9FD97572-4F4C-42CF-98D1-4D82DFA8BE01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A6192E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A6192E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669" name="Group 668">
            <a:extLst>
              <a:ext uri="{FF2B5EF4-FFF2-40B4-BE49-F238E27FC236}">
                <a16:creationId xmlns:a16="http://schemas.microsoft.com/office/drawing/2014/main" id="{35386C00-A8A0-483C-9F51-8BA21C290A58}"/>
              </a:ext>
            </a:extLst>
          </p:cNvPr>
          <p:cNvGrpSpPr/>
          <p:nvPr/>
        </p:nvGrpSpPr>
        <p:grpSpPr>
          <a:xfrm>
            <a:off x="9985939" y="3283451"/>
            <a:ext cx="1450357" cy="1323440"/>
            <a:chOff x="3512168" y="1852968"/>
            <a:chExt cx="1689853" cy="1323440"/>
          </a:xfrm>
        </p:grpSpPr>
        <p:sp>
          <p:nvSpPr>
            <p:cNvPr id="670" name="TextBox 669">
              <a:extLst>
                <a:ext uri="{FF2B5EF4-FFF2-40B4-BE49-F238E27FC236}">
                  <a16:creationId xmlns:a16="http://schemas.microsoft.com/office/drawing/2014/main" id="{C1DFDDD7-207E-4C67-82DC-0422FDCBD1BE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Add details and key assessment information.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</p:txBody>
        </p:sp>
        <p:sp>
          <p:nvSpPr>
            <p:cNvPr id="671" name="TextBox 670">
              <a:extLst>
                <a:ext uri="{FF2B5EF4-FFF2-40B4-BE49-F238E27FC236}">
                  <a16:creationId xmlns:a16="http://schemas.microsoft.com/office/drawing/2014/main" id="{B8011FAF-FB24-46E5-AFA6-97ED3C9EC870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373A36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373A36"/>
                </a:solidFill>
                <a:latin typeface="Georgia" panose="02040502050405020303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5110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419</Words>
  <Application>Microsoft Office PowerPoint</Application>
  <PresentationFormat>Widescreen</PresentationFormat>
  <Paragraphs>153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Georgia</vt:lpstr>
      <vt:lpstr>Office Theme</vt:lpstr>
      <vt:lpstr>Sample graphic syllabus</vt:lpstr>
      <vt:lpstr>Sample graphic syllabus template</vt:lpstr>
      <vt:lpstr>Sample graphic syllabus template</vt:lpstr>
      <vt:lpstr>Sample graphic syllabus template</vt:lpstr>
      <vt:lpstr>Sample graphic syllabus template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graphic syllabus</dc:title>
  <dc:creator>Dr Olga Kozar</dc:creator>
  <cp:lastModifiedBy>Dr Olga Kozar</cp:lastModifiedBy>
  <cp:revision>1</cp:revision>
  <dcterms:created xsi:type="dcterms:W3CDTF">2021-08-09T02:45:55Z</dcterms:created>
  <dcterms:modified xsi:type="dcterms:W3CDTF">2021-08-09T02:48:47Z</dcterms:modified>
</cp:coreProperties>
</file>