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93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0E970-FD82-4CE1-AC5F-D18E0E62B9D9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9E6DF-4BD1-4927-B684-53CEBA45EF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0716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>
                <a:cs typeface="Calibri"/>
              </a:rPr>
              <a:t>AH</a:t>
            </a:r>
            <a:endParaRPr lang="en-AU" b="1"/>
          </a:p>
          <a:p>
            <a:r>
              <a:rPr lang="en-AU"/>
              <a:t>10:05-10:08 How do you feel about your ability to provide constructive feedback?</a:t>
            </a:r>
          </a:p>
          <a:p>
            <a:r>
              <a:rPr lang="en-AU"/>
              <a:t>If time allows- a quick discussion that it’s mostly feedback  that makes assignment formative or summative. Can run a poll –agree or disagree with the statement…It’s not possible to have formative feedback on a summative assessment. </a:t>
            </a:r>
          </a:p>
          <a:p>
            <a:endParaRPr lang="en-AU">
              <a:cs typeface="Calibri"/>
            </a:endParaRPr>
          </a:p>
          <a:p>
            <a:r>
              <a:rPr lang="en-AU">
                <a:cs typeface="Calibri"/>
              </a:rPr>
              <a:t>MAIN POINT:  NB It’s the feedback itself, not the assessment task that is formative / summative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C167E-9EFB-4DCC-857D-C24E11AAA9D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2543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82F3-7176-4EF2-B1BA-B1EAA4FBD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D04BC-AC64-431F-8C97-5AAC796D2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918E2-FB83-4ABB-8E88-137E3067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40D0B-745A-41D7-A712-7111BD57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5360D-6849-4A6A-B1DE-15EF7733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863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788F7-FA71-44DC-80DD-7D8F227E1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D38D1-EBA4-4B8C-842F-D560136D8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CA627-D75A-4DEC-A8EA-87548EBB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AA2CB-8E30-4C80-AB13-3E26BE09D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23F12-F557-4106-B005-6E0476E5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71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CA0D1F-247E-4C0D-AAEA-9BDD2F54A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44ABD-AD50-4969-8BB8-3C9235227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077D0-0E77-4DB0-8FE8-223B42D2B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86AB6-5DF7-4F09-A3A9-90622173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4041A-69DD-4826-8488-4863F409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808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A729E-F561-4201-9B7B-92EC0E0A2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213EC-9476-4BBB-B562-1BFA4EFC6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F213F-A1CA-48F5-9882-A6C3F91F3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0DAC5-9ADF-4E87-9BF1-5D293875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E82EC-1279-400C-9DE6-68302AA3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27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1BAF4-A815-47B9-BBE8-988B48BCB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694AE-51E3-4734-8CD8-ED63CBCEC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86257-2CB5-4430-BF50-21663ABD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4CA20-9694-4F7A-85AD-80FCE3FB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152E3-DE9C-496C-85FE-8533EA72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519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DE06-8E8B-40FE-8C02-A8BB336D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E99C4-B7A2-449B-9667-7553E7294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DAC35E-C253-42B0-A8AD-5BC222A3C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DEF775-B8EB-4DB4-BE75-B4840358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7F10D-4D8E-485B-B1A8-6169EE48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C6EBF7-5CDD-450B-853C-675ED619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586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D5E8D-AD6C-40EE-9CDC-857156409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AA218-4DD0-41F8-92A1-738243C00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F9A49-9836-4ABD-8E63-8DE1B0F4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A9E55-224F-48FB-B1BB-0219F8CC2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F6A43-9CD8-4542-B405-52E03E346A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C9B93B-A473-4CE8-9433-C8DF91F03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C08EDE-7B1D-49C3-BBC6-0C76CC29F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158D8-8DE2-4F4B-A0C6-CAB817A3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046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A11DA-8B92-4765-9771-46BC0DF5E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65504-65A9-4560-A41A-902F8A03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D3FE29-4AD6-413C-8FFA-56182D76C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331AD-E3A6-4F6F-9AA3-D52ED9D6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0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CB123-1E9B-4F81-97E8-8AA39E3DD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FCDEED-D82A-45EC-B238-45CE6F8C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7EBF7C-FDC0-4C21-AED7-4FCDE496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6046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D36C-E8C8-42DB-B8B7-2CB2C7A2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5522-54B9-42D6-B1EE-178C3AB77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F27A6-FCE9-40EB-9432-EF282D90C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54076-2F90-46CE-AF0B-E8F2F036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DE1F6-3ADD-4D20-B306-EA228438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2221B-EAB3-444C-B576-8E6B2B16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AD93-AF88-4294-AA6A-C7CABC2EA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963EB3-3541-4C9C-991F-6A932EBD7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72F6A-2A06-4883-9DAE-06F466DAB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2EDDC-F9B2-4B71-BB2F-D545FD19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8BC73-63BB-4825-B8EA-AF87F343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B502E-A615-461F-AB5E-475588A1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382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6E774B-89BD-4258-93CB-4696A979F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6BA2E-A02E-490F-827B-671300253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13AAA-B78A-4ADE-9209-746C57BD8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2B161-D4FA-44AC-A3AF-2C516F88B7C5}" type="datetimeFigureOut">
              <a:rPr lang="en-AU" smtClean="0"/>
              <a:t>18/07/2021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5C9E9-9155-443A-8FC6-8A59F87F0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3FF1E-54D7-4167-9D92-7A637E28B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044E4-22A4-40E6-A78C-09D940210E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83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CC7C2F-252D-4366-860E-AA33352E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35" y="556978"/>
            <a:ext cx="8458276" cy="648000"/>
          </a:xfrm>
        </p:spPr>
        <p:txBody>
          <a:bodyPr anchor="t">
            <a:normAutofit fontScale="90000"/>
          </a:bodyPr>
          <a:lstStyle/>
          <a:p>
            <a:r>
              <a:rPr lang="en-AU" dirty="0">
                <a:latin typeface="Georgia" panose="02040502050405020303" pitchFamily="18" charset="0"/>
              </a:rPr>
              <a:t>Annotation activity</a:t>
            </a:r>
          </a:p>
        </p:txBody>
      </p:sp>
      <p:pic>
        <p:nvPicPr>
          <p:cNvPr id="10" name="Content Placeholder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CE3B917F-362D-4835-ACC2-380ED0500B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405" y="1653251"/>
            <a:ext cx="6242706" cy="4525963"/>
          </a:xfrm>
          <a:noFill/>
        </p:spPr>
      </p:pic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E02DAB2F-2DD6-4884-A125-3321934999F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737600" y="6381329"/>
            <a:ext cx="284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5CF08A2E-31AE-4CFD-BE31-08C7C50EE615}" type="slidenum">
              <a:rPr lang="en-AU" smtClean="0"/>
              <a:pPr>
                <a:spcAft>
                  <a:spcPts val="600"/>
                </a:spcAft>
              </a:pPr>
              <a:t>1</a:t>
            </a:fld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30D0B7-4442-40F3-97C2-991FAA932108}"/>
              </a:ext>
            </a:extLst>
          </p:cNvPr>
          <p:cNvSpPr txBox="1"/>
          <p:nvPr/>
        </p:nvSpPr>
        <p:spPr>
          <a:xfrm>
            <a:off x="581889" y="1951672"/>
            <a:ext cx="488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Georgia" panose="02040502050405020303" pitchFamily="18" charset="0"/>
              </a:rPr>
              <a:t>How confident do you feel about _____?</a:t>
            </a:r>
          </a:p>
          <a:p>
            <a:endParaRPr lang="en-AU" dirty="0">
              <a:latin typeface="Georgia" panose="02040502050405020303" pitchFamily="18" charset="0"/>
            </a:endParaRPr>
          </a:p>
          <a:p>
            <a:r>
              <a:rPr lang="en-AU" dirty="0">
                <a:latin typeface="Georgia" panose="02040502050405020303" pitchFamily="18" charset="0"/>
              </a:rPr>
              <a:t>Use annotation tools to mark up this slide.</a:t>
            </a:r>
          </a:p>
        </p:txBody>
      </p:sp>
      <p:pic>
        <p:nvPicPr>
          <p:cNvPr id="7" name="Picture 6" descr="Graphical user interface, application, website&#10;&#10;Description automatically generated">
            <a:extLst>
              <a:ext uri="{FF2B5EF4-FFF2-40B4-BE49-F238E27FC236}">
                <a16:creationId xmlns:a16="http://schemas.microsoft.com/office/drawing/2014/main" id="{661FBFD6-FBCD-4C4E-BD33-502A01F55A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8" r="14885" b="40658"/>
          <a:stretch/>
        </p:blipFill>
        <p:spPr>
          <a:xfrm>
            <a:off x="581889" y="3680384"/>
            <a:ext cx="4403834" cy="893967"/>
          </a:xfrm>
          <a:prstGeom prst="rect">
            <a:avLst/>
          </a:prstGeom>
          <a:ln w="76200">
            <a:solidFill>
              <a:srgbClr val="0A934F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717602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93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Annotation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Annotation activity</dc:title>
  <dc:creator>Dr Olga Kozar</dc:creator>
  <cp:lastModifiedBy>Dr Olga Kozar</cp:lastModifiedBy>
  <cp:revision>2</cp:revision>
  <dcterms:created xsi:type="dcterms:W3CDTF">2021-07-18T04:42:10Z</dcterms:created>
  <dcterms:modified xsi:type="dcterms:W3CDTF">2021-07-18T04:44:35Z</dcterms:modified>
</cp:coreProperties>
</file>